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82" r:id="rId2"/>
    <p:sldId id="407" r:id="rId3"/>
    <p:sldId id="473" r:id="rId4"/>
    <p:sldId id="412" r:id="rId5"/>
    <p:sldId id="431" r:id="rId6"/>
    <p:sldId id="441" r:id="rId7"/>
    <p:sldId id="467" r:id="rId8"/>
    <p:sldId id="483" r:id="rId9"/>
    <p:sldId id="484" r:id="rId10"/>
    <p:sldId id="478" r:id="rId11"/>
    <p:sldId id="470" r:id="rId12"/>
    <p:sldId id="485" r:id="rId13"/>
    <p:sldId id="479" r:id="rId14"/>
    <p:sldId id="471" r:id="rId15"/>
    <p:sldId id="486" r:id="rId16"/>
    <p:sldId id="481" r:id="rId17"/>
    <p:sldId id="464" r:id="rId18"/>
    <p:sldId id="480" r:id="rId19"/>
    <p:sldId id="487" r:id="rId20"/>
  </p:sldIdLst>
  <p:sldSz cx="9144000" cy="6858000" type="screen4x3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2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unS" initials="S" lastIdx="3" clrIdx="0"/>
  <p:cmAuthor id="1" name="Kafui Adjaye-Gbewonyo" initials="KAG" lastIdx="4" clrIdx="1">
    <p:extLst>
      <p:ext uri="{19B8F6BF-5375-455C-9EA6-DF929625EA0E}">
        <p15:presenceInfo xmlns:p15="http://schemas.microsoft.com/office/powerpoint/2012/main" userId="S::ka2323j@gre.ac.uk::4d0848b1-8cdd-4504-9e55-d36bb471d3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1CF"/>
    <a:srgbClr val="E9D1DD"/>
    <a:srgbClr val="F2EFF2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8B89E-324B-4CD7-BAF5-D5D0EBCB4B69}" v="446" dt="2025-01-03T13:38:15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6" autoAdjust="0"/>
    <p:restoredTop sz="86467" autoAdjust="0"/>
  </p:normalViewPr>
  <p:slideViewPr>
    <p:cSldViewPr>
      <p:cViewPr varScale="1">
        <p:scale>
          <a:sx n="96" d="100"/>
          <a:sy n="96" d="100"/>
        </p:scale>
        <p:origin x="672" y="96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90" d="100"/>
          <a:sy n="90" d="100"/>
        </p:scale>
        <p:origin x="3708" y="-288"/>
      </p:cViewPr>
      <p:guideLst>
        <p:guide orient="horz" pos="3126"/>
        <p:guide pos="2141"/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les, Shaun" userId="c3f6fc62-ed0d-408d-ae16-e0a324b3ae5f" providerId="ADAL" clId="{3A38B89E-324B-4CD7-BAF5-D5D0EBCB4B69}"/>
    <pc:docChg chg="undo custSel addSld delSld modSld sldOrd">
      <pc:chgData name="Scholes, Shaun" userId="c3f6fc62-ed0d-408d-ae16-e0a324b3ae5f" providerId="ADAL" clId="{3A38B89E-324B-4CD7-BAF5-D5D0EBCB4B69}" dt="2025-01-03T13:39:54.685" v="17167"/>
      <pc:docMkLst>
        <pc:docMk/>
      </pc:docMkLst>
      <pc:sldChg chg="delSp modSp del mod chgLayout">
        <pc:chgData name="Scholes, Shaun" userId="c3f6fc62-ed0d-408d-ae16-e0a324b3ae5f" providerId="ADAL" clId="{3A38B89E-324B-4CD7-BAF5-D5D0EBCB4B69}" dt="2025-01-02T16:06:32.084" v="10673" actId="2696"/>
        <pc:sldMkLst>
          <pc:docMk/>
          <pc:sldMk cId="0" sldId="256"/>
        </pc:sldMkLst>
        <pc:spChg chg="mod ord">
          <ac:chgData name="Scholes, Shaun" userId="c3f6fc62-ed0d-408d-ae16-e0a324b3ae5f" providerId="ADAL" clId="{3A38B89E-324B-4CD7-BAF5-D5D0EBCB4B69}" dt="2025-01-02T16:05:19.751" v="10668" actId="14100"/>
          <ac:spMkLst>
            <pc:docMk/>
            <pc:sldMk cId="0" sldId="256"/>
            <ac:spMk id="2050" creationId="{00000000-0000-0000-0000-000000000000}"/>
          </ac:spMkLst>
        </pc:spChg>
        <pc:spChg chg="mod ord">
          <ac:chgData name="Scholes, Shaun" userId="c3f6fc62-ed0d-408d-ae16-e0a324b3ae5f" providerId="ADAL" clId="{3A38B89E-324B-4CD7-BAF5-D5D0EBCB4B69}" dt="2025-01-02T16:05:12.982" v="10667" actId="700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Scholes, Shaun" userId="c3f6fc62-ed0d-408d-ae16-e0a324b3ae5f" providerId="ADAL" clId="{3A38B89E-324B-4CD7-BAF5-D5D0EBCB4B69}" dt="2024-12-17T10:28:34.481" v="6443" actId="21"/>
          <ac:picMkLst>
            <pc:docMk/>
            <pc:sldMk cId="0" sldId="256"/>
            <ac:picMk id="3" creationId="{2390B331-246D-8368-A77D-BBB7452E6B02}"/>
          </ac:picMkLst>
        </pc:picChg>
      </pc:sldChg>
      <pc:sldChg chg="addSp delSp modSp mod">
        <pc:chgData name="Scholes, Shaun" userId="c3f6fc62-ed0d-408d-ae16-e0a324b3ae5f" providerId="ADAL" clId="{3A38B89E-324B-4CD7-BAF5-D5D0EBCB4B69}" dt="2025-01-02T10:33:50.481" v="7886" actId="20577"/>
        <pc:sldMkLst>
          <pc:docMk/>
          <pc:sldMk cId="4271270911" sldId="407"/>
        </pc:sldMkLst>
        <pc:spChg chg="mod">
          <ac:chgData name="Scholes, Shaun" userId="c3f6fc62-ed0d-408d-ae16-e0a324b3ae5f" providerId="ADAL" clId="{3A38B89E-324B-4CD7-BAF5-D5D0EBCB4B69}" dt="2025-01-02T10:33:50.481" v="7886" actId="20577"/>
          <ac:spMkLst>
            <pc:docMk/>
            <pc:sldMk cId="4271270911" sldId="407"/>
            <ac:spMk id="3" creationId="{00000000-0000-0000-0000-000000000000}"/>
          </ac:spMkLst>
        </pc:spChg>
        <pc:spChg chg="add del mod">
          <ac:chgData name="Scholes, Shaun" userId="c3f6fc62-ed0d-408d-ae16-e0a324b3ae5f" providerId="ADAL" clId="{3A38B89E-324B-4CD7-BAF5-D5D0EBCB4B69}" dt="2024-12-13T10:28:27.632" v="4923" actId="21"/>
          <ac:spMkLst>
            <pc:docMk/>
            <pc:sldMk cId="4271270911" sldId="407"/>
            <ac:spMk id="5" creationId="{E36087DC-6F8D-FA37-8146-BD6FCA2A8A7E}"/>
          </ac:spMkLst>
        </pc:spChg>
        <pc:picChg chg="add del mod">
          <ac:chgData name="Scholes, Shaun" userId="c3f6fc62-ed0d-408d-ae16-e0a324b3ae5f" providerId="ADAL" clId="{3A38B89E-324B-4CD7-BAF5-D5D0EBCB4B69}" dt="2024-12-10T16:00:50.342" v="1406" actId="21"/>
          <ac:picMkLst>
            <pc:docMk/>
            <pc:sldMk cId="4271270911" sldId="407"/>
            <ac:picMk id="5" creationId="{1DA12CDC-B2D1-43A4-01AA-27BFDCF93FD5}"/>
          </ac:picMkLst>
        </pc:picChg>
      </pc:sldChg>
      <pc:sldChg chg="modSp mod">
        <pc:chgData name="Scholes, Shaun" userId="c3f6fc62-ed0d-408d-ae16-e0a324b3ae5f" providerId="ADAL" clId="{3A38B89E-324B-4CD7-BAF5-D5D0EBCB4B69}" dt="2024-12-10T15:56:11.175" v="1328" actId="20577"/>
        <pc:sldMkLst>
          <pc:docMk/>
          <pc:sldMk cId="4268383824" sldId="410"/>
        </pc:sldMkLst>
        <pc:spChg chg="mod">
          <ac:chgData name="Scholes, Shaun" userId="c3f6fc62-ed0d-408d-ae16-e0a324b3ae5f" providerId="ADAL" clId="{3A38B89E-324B-4CD7-BAF5-D5D0EBCB4B69}" dt="2024-12-10T15:55:05.216" v="1222" actId="20577"/>
          <ac:spMkLst>
            <pc:docMk/>
            <pc:sldMk cId="4268383824" sldId="410"/>
            <ac:spMk id="2" creationId="{00000000-0000-0000-0000-000000000000}"/>
          </ac:spMkLst>
        </pc:spChg>
        <pc:spChg chg="mod">
          <ac:chgData name="Scholes, Shaun" userId="c3f6fc62-ed0d-408d-ae16-e0a324b3ae5f" providerId="ADAL" clId="{3A38B89E-324B-4CD7-BAF5-D5D0EBCB4B69}" dt="2024-12-10T15:56:11.175" v="1328" actId="20577"/>
          <ac:spMkLst>
            <pc:docMk/>
            <pc:sldMk cId="4268383824" sldId="410"/>
            <ac:spMk id="3" creationId="{00000000-0000-0000-0000-000000000000}"/>
          </ac:spMkLst>
        </pc:spChg>
      </pc:sldChg>
      <pc:sldChg chg="del">
        <pc:chgData name="Scholes, Shaun" userId="c3f6fc62-ed0d-408d-ae16-e0a324b3ae5f" providerId="ADAL" clId="{3A38B89E-324B-4CD7-BAF5-D5D0EBCB4B69}" dt="2025-01-02T17:25:43.948" v="15484" actId="2696"/>
        <pc:sldMkLst>
          <pc:docMk/>
          <pc:sldMk cId="464408172" sldId="411"/>
        </pc:sldMkLst>
      </pc:sldChg>
      <pc:sldChg chg="modSp mod ord">
        <pc:chgData name="Scholes, Shaun" userId="c3f6fc62-ed0d-408d-ae16-e0a324b3ae5f" providerId="ADAL" clId="{3A38B89E-324B-4CD7-BAF5-D5D0EBCB4B69}" dt="2025-01-02T16:07:59.609" v="10674" actId="14100"/>
        <pc:sldMkLst>
          <pc:docMk/>
          <pc:sldMk cId="3544772951" sldId="412"/>
        </pc:sldMkLst>
        <pc:spChg chg="mod">
          <ac:chgData name="Scholes, Shaun" userId="c3f6fc62-ed0d-408d-ae16-e0a324b3ae5f" providerId="ADAL" clId="{3A38B89E-324B-4CD7-BAF5-D5D0EBCB4B69}" dt="2025-01-02T10:35:31.510" v="7900" actId="20577"/>
          <ac:spMkLst>
            <pc:docMk/>
            <pc:sldMk cId="3544772951" sldId="412"/>
            <ac:spMk id="2" creationId="{D2B85348-FD49-A7D6-F125-74C7B2B61212}"/>
          </ac:spMkLst>
        </pc:spChg>
        <pc:spChg chg="mod">
          <ac:chgData name="Scholes, Shaun" userId="c3f6fc62-ed0d-408d-ae16-e0a324b3ae5f" providerId="ADAL" clId="{3A38B89E-324B-4CD7-BAF5-D5D0EBCB4B69}" dt="2025-01-02T16:07:59.609" v="10674" actId="14100"/>
          <ac:spMkLst>
            <pc:docMk/>
            <pc:sldMk cId="3544772951" sldId="412"/>
            <ac:spMk id="3" creationId="{47286234-26AD-9A5F-DAEA-61BE751F5712}"/>
          </ac:spMkLst>
        </pc:spChg>
      </pc:sldChg>
      <pc:sldChg chg="modSp mod ord modClrScheme chgLayout modNotesTx">
        <pc:chgData name="Scholes, Shaun" userId="c3f6fc62-ed0d-408d-ae16-e0a324b3ae5f" providerId="ADAL" clId="{3A38B89E-324B-4CD7-BAF5-D5D0EBCB4B69}" dt="2025-01-03T12:32:47.319" v="15949" actId="20577"/>
        <pc:sldMkLst>
          <pc:docMk/>
          <pc:sldMk cId="1064235772" sldId="431"/>
        </pc:sldMkLst>
        <pc:spChg chg="mod ord">
          <ac:chgData name="Scholes, Shaun" userId="c3f6fc62-ed0d-408d-ae16-e0a324b3ae5f" providerId="ADAL" clId="{3A38B89E-324B-4CD7-BAF5-D5D0EBCB4B69}" dt="2025-01-02T15:45:22.032" v="9934"/>
          <ac:spMkLst>
            <pc:docMk/>
            <pc:sldMk cId="1064235772" sldId="431"/>
            <ac:spMk id="2" creationId="{D2B85348-FD49-A7D6-F125-74C7B2B61212}"/>
          </ac:spMkLst>
        </pc:spChg>
        <pc:spChg chg="mod ord">
          <ac:chgData name="Scholes, Shaun" userId="c3f6fc62-ed0d-408d-ae16-e0a324b3ae5f" providerId="ADAL" clId="{3A38B89E-324B-4CD7-BAF5-D5D0EBCB4B69}" dt="2025-01-03T12:32:47.319" v="15949" actId="20577"/>
          <ac:spMkLst>
            <pc:docMk/>
            <pc:sldMk cId="1064235772" sldId="431"/>
            <ac:spMk id="3" creationId="{47286234-26AD-9A5F-DAEA-61BE751F5712}"/>
          </ac:spMkLst>
        </pc:spChg>
        <pc:spChg chg="mod ord">
          <ac:chgData name="Scholes, Shaun" userId="c3f6fc62-ed0d-408d-ae16-e0a324b3ae5f" providerId="ADAL" clId="{3A38B89E-324B-4CD7-BAF5-D5D0EBCB4B69}" dt="2024-12-10T16:46:18.799" v="3424" actId="700"/>
          <ac:spMkLst>
            <pc:docMk/>
            <pc:sldMk cId="1064235772" sldId="431"/>
            <ac:spMk id="4" creationId="{5ACE2F47-A01F-EE9A-442A-8B189A02488B}"/>
          </ac:spMkLst>
        </pc:spChg>
      </pc:sldChg>
      <pc:sldChg chg="ord">
        <pc:chgData name="Scholes, Shaun" userId="c3f6fc62-ed0d-408d-ae16-e0a324b3ae5f" providerId="ADAL" clId="{3A38B89E-324B-4CD7-BAF5-D5D0EBCB4B69}" dt="2024-12-10T15:57:54.602" v="1330"/>
        <pc:sldMkLst>
          <pc:docMk/>
          <pc:sldMk cId="723714106" sldId="432"/>
        </pc:sldMkLst>
      </pc:sldChg>
      <pc:sldChg chg="addSp modSp del mod ord chgLayout">
        <pc:chgData name="Scholes, Shaun" userId="c3f6fc62-ed0d-408d-ae16-e0a324b3ae5f" providerId="ADAL" clId="{3A38B89E-324B-4CD7-BAF5-D5D0EBCB4B69}" dt="2025-01-03T13:34:43.996" v="17037" actId="2696"/>
        <pc:sldMkLst>
          <pc:docMk/>
          <pc:sldMk cId="2523133625" sldId="439"/>
        </pc:sldMkLst>
        <pc:spChg chg="mod ord">
          <ac:chgData name="Scholes, Shaun" userId="c3f6fc62-ed0d-408d-ae16-e0a324b3ae5f" providerId="ADAL" clId="{3A38B89E-324B-4CD7-BAF5-D5D0EBCB4B69}" dt="2025-01-03T13:33:06.197" v="16987" actId="700"/>
          <ac:spMkLst>
            <pc:docMk/>
            <pc:sldMk cId="2523133625" sldId="439"/>
            <ac:spMk id="2" creationId="{B10C4EA9-67EC-4A15-8D4C-D25A54F90AC9}"/>
          </ac:spMkLst>
        </pc:spChg>
        <pc:spChg chg="mod ord">
          <ac:chgData name="Scholes, Shaun" userId="c3f6fc62-ed0d-408d-ae16-e0a324b3ae5f" providerId="ADAL" clId="{3A38B89E-324B-4CD7-BAF5-D5D0EBCB4B69}" dt="2025-01-03T13:33:08.684" v="16988" actId="1076"/>
          <ac:spMkLst>
            <pc:docMk/>
            <pc:sldMk cId="2523133625" sldId="439"/>
            <ac:spMk id="3" creationId="{4986AEFF-66D7-6AFC-9A9B-F66496C6696D}"/>
          </ac:spMkLst>
        </pc:spChg>
        <pc:spChg chg="mod ord">
          <ac:chgData name="Scholes, Shaun" userId="c3f6fc62-ed0d-408d-ae16-e0a324b3ae5f" providerId="ADAL" clId="{3A38B89E-324B-4CD7-BAF5-D5D0EBCB4B69}" dt="2025-01-03T13:33:06.197" v="16987" actId="700"/>
          <ac:spMkLst>
            <pc:docMk/>
            <pc:sldMk cId="2523133625" sldId="439"/>
            <ac:spMk id="4" creationId="{D3E8CF0C-9BAA-865D-C091-51E8F7F69063}"/>
          </ac:spMkLst>
        </pc:spChg>
        <pc:picChg chg="add mod">
          <ac:chgData name="Scholes, Shaun" userId="c3f6fc62-ed0d-408d-ae16-e0a324b3ae5f" providerId="ADAL" clId="{3A38B89E-324B-4CD7-BAF5-D5D0EBCB4B69}" dt="2025-01-03T13:32:43.069" v="16984" actId="962"/>
          <ac:picMkLst>
            <pc:docMk/>
            <pc:sldMk cId="2523133625" sldId="439"/>
            <ac:picMk id="5" creationId="{2390B331-246D-8368-A77D-BBB7452E6B02}"/>
          </ac:picMkLst>
        </pc:picChg>
        <pc:picChg chg="add mod">
          <ac:chgData name="Scholes, Shaun" userId="c3f6fc62-ed0d-408d-ae16-e0a324b3ae5f" providerId="ADAL" clId="{3A38B89E-324B-4CD7-BAF5-D5D0EBCB4B69}" dt="2025-01-03T13:32:28.803" v="16766" actId="962"/>
          <ac:picMkLst>
            <pc:docMk/>
            <pc:sldMk cId="2523133625" sldId="439"/>
            <ac:picMk id="6" creationId="{F49ED413-F62A-CF51-164D-68D6443B6E36}"/>
          </ac:picMkLst>
        </pc:picChg>
      </pc:sldChg>
      <pc:sldChg chg="addSp modSp mod ord modNotesTx">
        <pc:chgData name="Scholes, Shaun" userId="c3f6fc62-ed0d-408d-ae16-e0a324b3ae5f" providerId="ADAL" clId="{3A38B89E-324B-4CD7-BAF5-D5D0EBCB4B69}" dt="2025-01-03T12:34:41.031" v="15984" actId="20577"/>
        <pc:sldMkLst>
          <pc:docMk/>
          <pc:sldMk cId="2167283580" sldId="441"/>
        </pc:sldMkLst>
        <pc:spChg chg="add mod ord">
          <ac:chgData name="Scholes, Shaun" userId="c3f6fc62-ed0d-408d-ae16-e0a324b3ae5f" providerId="ADAL" clId="{3A38B89E-324B-4CD7-BAF5-D5D0EBCB4B69}" dt="2025-01-02T16:08:46.254" v="10676" actId="692"/>
          <ac:spMkLst>
            <pc:docMk/>
            <pc:sldMk cId="2167283580" sldId="441"/>
            <ac:spMk id="2" creationId="{573ED8CC-CFA8-A5C2-3CC4-D50E31259F10}"/>
          </ac:spMkLst>
        </pc:spChg>
        <pc:spChg chg="mod ord">
          <ac:chgData name="Scholes, Shaun" userId="c3f6fc62-ed0d-408d-ae16-e0a324b3ae5f" providerId="ADAL" clId="{3A38B89E-324B-4CD7-BAF5-D5D0EBCB4B69}" dt="2025-01-02T15:46:12.442" v="9935"/>
          <ac:spMkLst>
            <pc:docMk/>
            <pc:sldMk cId="2167283580" sldId="441"/>
            <ac:spMk id="5" creationId="{991E6FFB-1151-98E4-446D-EDCB04F73597}"/>
          </ac:spMkLst>
        </pc:spChg>
        <pc:graphicFrameChg chg="mod ord modGraphic">
          <ac:chgData name="Scholes, Shaun" userId="c3f6fc62-ed0d-408d-ae16-e0a324b3ae5f" providerId="ADAL" clId="{3A38B89E-324B-4CD7-BAF5-D5D0EBCB4B69}" dt="2025-01-03T12:34:41.031" v="15984" actId="20577"/>
          <ac:graphicFrameMkLst>
            <pc:docMk/>
            <pc:sldMk cId="2167283580" sldId="441"/>
            <ac:graphicFrameMk id="7" creationId="{DD38AE47-F746-327B-21C9-F4166BB27DF6}"/>
          </ac:graphicFrameMkLst>
        </pc:graphicFrameChg>
      </pc:sldChg>
      <pc:sldChg chg="addSp delSp modSp new mod chgLayout">
        <pc:chgData name="Scholes, Shaun" userId="c3f6fc62-ed0d-408d-ae16-e0a324b3ae5f" providerId="ADAL" clId="{3A38B89E-324B-4CD7-BAF5-D5D0EBCB4B69}" dt="2024-12-02T16:27:48.613" v="840" actId="20577"/>
        <pc:sldMkLst>
          <pc:docMk/>
          <pc:sldMk cId="3602128399" sldId="454"/>
        </pc:sldMkLst>
        <pc:spChg chg="del">
          <ac:chgData name="Scholes, Shaun" userId="c3f6fc62-ed0d-408d-ae16-e0a324b3ae5f" providerId="ADAL" clId="{3A38B89E-324B-4CD7-BAF5-D5D0EBCB4B69}" dt="2024-12-02T16:23:46.037" v="275" actId="700"/>
          <ac:spMkLst>
            <pc:docMk/>
            <pc:sldMk cId="3602128399" sldId="454"/>
            <ac:spMk id="2" creationId="{86EAEBE4-DF2B-DB7A-F1CC-0E6C699BC785}"/>
          </ac:spMkLst>
        </pc:spChg>
        <pc:spChg chg="del">
          <ac:chgData name="Scholes, Shaun" userId="c3f6fc62-ed0d-408d-ae16-e0a324b3ae5f" providerId="ADAL" clId="{3A38B89E-324B-4CD7-BAF5-D5D0EBCB4B69}" dt="2024-12-02T16:23:46.037" v="275" actId="700"/>
          <ac:spMkLst>
            <pc:docMk/>
            <pc:sldMk cId="3602128399" sldId="454"/>
            <ac:spMk id="3" creationId="{CDA9521F-4091-9372-6088-60441319C4DD}"/>
          </ac:spMkLst>
        </pc:spChg>
        <pc:spChg chg="mod ord">
          <ac:chgData name="Scholes, Shaun" userId="c3f6fc62-ed0d-408d-ae16-e0a324b3ae5f" providerId="ADAL" clId="{3A38B89E-324B-4CD7-BAF5-D5D0EBCB4B69}" dt="2024-12-02T16:23:46.037" v="275" actId="700"/>
          <ac:spMkLst>
            <pc:docMk/>
            <pc:sldMk cId="3602128399" sldId="454"/>
            <ac:spMk id="4" creationId="{D8BF809E-1716-6FCF-35A4-2AD44F497F06}"/>
          </ac:spMkLst>
        </pc:spChg>
        <pc:spChg chg="add mod ord">
          <ac:chgData name="Scholes, Shaun" userId="c3f6fc62-ed0d-408d-ae16-e0a324b3ae5f" providerId="ADAL" clId="{3A38B89E-324B-4CD7-BAF5-D5D0EBCB4B69}" dt="2024-12-02T16:23:46.037" v="275" actId="700"/>
          <ac:spMkLst>
            <pc:docMk/>
            <pc:sldMk cId="3602128399" sldId="454"/>
            <ac:spMk id="5" creationId="{99690DDB-EC64-57F6-2A56-8794B1E84102}"/>
          </ac:spMkLst>
        </pc:spChg>
        <pc:spChg chg="add mod ord">
          <ac:chgData name="Scholes, Shaun" userId="c3f6fc62-ed0d-408d-ae16-e0a324b3ae5f" providerId="ADAL" clId="{3A38B89E-324B-4CD7-BAF5-D5D0EBCB4B69}" dt="2024-12-02T16:27:48.613" v="840" actId="20577"/>
          <ac:spMkLst>
            <pc:docMk/>
            <pc:sldMk cId="3602128399" sldId="454"/>
            <ac:spMk id="6" creationId="{D9642849-F0D6-D34C-6A77-C4F4B1CDB6A6}"/>
          </ac:spMkLst>
        </pc:spChg>
      </pc:sldChg>
      <pc:sldChg chg="modSp new mod">
        <pc:chgData name="Scholes, Shaun" userId="c3f6fc62-ed0d-408d-ae16-e0a324b3ae5f" providerId="ADAL" clId="{3A38B89E-324B-4CD7-BAF5-D5D0EBCB4B69}" dt="2024-12-02T16:26:55.394" v="752" actId="20577"/>
        <pc:sldMkLst>
          <pc:docMk/>
          <pc:sldMk cId="2323562768" sldId="455"/>
        </pc:sldMkLst>
        <pc:spChg chg="mod">
          <ac:chgData name="Scholes, Shaun" userId="c3f6fc62-ed0d-408d-ae16-e0a324b3ae5f" providerId="ADAL" clId="{3A38B89E-324B-4CD7-BAF5-D5D0EBCB4B69}" dt="2024-12-02T16:26:03.841" v="626" actId="14100"/>
          <ac:spMkLst>
            <pc:docMk/>
            <pc:sldMk cId="2323562768" sldId="455"/>
            <ac:spMk id="2" creationId="{46FA2E36-0645-3ADA-EC76-8E6588A94EDA}"/>
          </ac:spMkLst>
        </pc:spChg>
        <pc:spChg chg="mod">
          <ac:chgData name="Scholes, Shaun" userId="c3f6fc62-ed0d-408d-ae16-e0a324b3ae5f" providerId="ADAL" clId="{3A38B89E-324B-4CD7-BAF5-D5D0EBCB4B69}" dt="2024-12-02T16:26:55.394" v="752" actId="20577"/>
          <ac:spMkLst>
            <pc:docMk/>
            <pc:sldMk cId="2323562768" sldId="455"/>
            <ac:spMk id="3" creationId="{21DD635F-4123-2E3F-BB44-D8FB775DE688}"/>
          </ac:spMkLst>
        </pc:spChg>
      </pc:sldChg>
      <pc:sldChg chg="modSp new del mod">
        <pc:chgData name="Scholes, Shaun" userId="c3f6fc62-ed0d-408d-ae16-e0a324b3ae5f" providerId="ADAL" clId="{3A38B89E-324B-4CD7-BAF5-D5D0EBCB4B69}" dt="2024-12-10T16:33:51.030" v="2841" actId="2696"/>
        <pc:sldMkLst>
          <pc:docMk/>
          <pc:sldMk cId="980250348" sldId="456"/>
        </pc:sldMkLst>
        <pc:spChg chg="mod">
          <ac:chgData name="Scholes, Shaun" userId="c3f6fc62-ed0d-408d-ae16-e0a324b3ae5f" providerId="ADAL" clId="{3A38B89E-324B-4CD7-BAF5-D5D0EBCB4B69}" dt="2024-12-02T16:27:11.964" v="777" actId="20577"/>
          <ac:spMkLst>
            <pc:docMk/>
            <pc:sldMk cId="980250348" sldId="456"/>
            <ac:spMk id="2" creationId="{28757B27-7863-4E0B-D257-6B906D57A313}"/>
          </ac:spMkLst>
        </pc:spChg>
        <pc:spChg chg="mod">
          <ac:chgData name="Scholes, Shaun" userId="c3f6fc62-ed0d-408d-ae16-e0a324b3ae5f" providerId="ADAL" clId="{3A38B89E-324B-4CD7-BAF5-D5D0EBCB4B69}" dt="2024-12-02T16:27:28.620" v="823" actId="14100"/>
          <ac:spMkLst>
            <pc:docMk/>
            <pc:sldMk cId="980250348" sldId="456"/>
            <ac:spMk id="3" creationId="{11CFFCF2-0F98-3FBC-6FEC-BACA41D2785C}"/>
          </ac:spMkLst>
        </pc:spChg>
      </pc:sldChg>
      <pc:sldChg chg="modSp new del mod">
        <pc:chgData name="Scholes, Shaun" userId="c3f6fc62-ed0d-408d-ae16-e0a324b3ae5f" providerId="ADAL" clId="{3A38B89E-324B-4CD7-BAF5-D5D0EBCB4B69}" dt="2024-12-10T16:33:49.116" v="2840" actId="2696"/>
        <pc:sldMkLst>
          <pc:docMk/>
          <pc:sldMk cId="1828789514" sldId="457"/>
        </pc:sldMkLst>
        <pc:spChg chg="mod">
          <ac:chgData name="Scholes, Shaun" userId="c3f6fc62-ed0d-408d-ae16-e0a324b3ae5f" providerId="ADAL" clId="{3A38B89E-324B-4CD7-BAF5-D5D0EBCB4B69}" dt="2024-12-02T16:28:10.196" v="850" actId="20577"/>
          <ac:spMkLst>
            <pc:docMk/>
            <pc:sldMk cId="1828789514" sldId="457"/>
            <ac:spMk id="2" creationId="{B98D78E4-2076-678F-0003-6BE4EBCE6EBF}"/>
          </ac:spMkLst>
        </pc:spChg>
      </pc:sldChg>
      <pc:sldChg chg="addSp delSp modSp new del mod ord modClrScheme chgLayout">
        <pc:chgData name="Scholes, Shaun" userId="c3f6fc62-ed0d-408d-ae16-e0a324b3ae5f" providerId="ADAL" clId="{3A38B89E-324B-4CD7-BAF5-D5D0EBCB4B69}" dt="2024-12-10T16:18:19.558" v="1985" actId="2696"/>
        <pc:sldMkLst>
          <pc:docMk/>
          <pc:sldMk cId="3368090970" sldId="458"/>
        </pc:sldMkLst>
        <pc:spChg chg="del">
          <ac:chgData name="Scholes, Shaun" userId="c3f6fc62-ed0d-408d-ae16-e0a324b3ae5f" providerId="ADAL" clId="{3A38B89E-324B-4CD7-BAF5-D5D0EBCB4B69}" dt="2024-12-02T16:31:31.609" v="852" actId="700"/>
          <ac:spMkLst>
            <pc:docMk/>
            <pc:sldMk cId="3368090970" sldId="458"/>
            <ac:spMk id="2" creationId="{4F5C3C6E-D269-1CE0-9195-B5CB5AD59965}"/>
          </ac:spMkLst>
        </pc:spChg>
        <pc:spChg chg="del">
          <ac:chgData name="Scholes, Shaun" userId="c3f6fc62-ed0d-408d-ae16-e0a324b3ae5f" providerId="ADAL" clId="{3A38B89E-324B-4CD7-BAF5-D5D0EBCB4B69}" dt="2024-12-02T16:31:31.609" v="852" actId="700"/>
          <ac:spMkLst>
            <pc:docMk/>
            <pc:sldMk cId="3368090970" sldId="458"/>
            <ac:spMk id="3" creationId="{83CE6CCE-489E-EDE9-07A7-1EAB417D18F1}"/>
          </ac:spMkLst>
        </pc:spChg>
        <pc:spChg chg="mod ord">
          <ac:chgData name="Scholes, Shaun" userId="c3f6fc62-ed0d-408d-ae16-e0a324b3ae5f" providerId="ADAL" clId="{3A38B89E-324B-4CD7-BAF5-D5D0EBCB4B69}" dt="2024-12-02T16:31:31.609" v="852" actId="700"/>
          <ac:spMkLst>
            <pc:docMk/>
            <pc:sldMk cId="3368090970" sldId="458"/>
            <ac:spMk id="4" creationId="{F58EE560-65FF-F74E-A537-33115D01AF3E}"/>
          </ac:spMkLst>
        </pc:spChg>
        <pc:spChg chg="add del mod">
          <ac:chgData name="Scholes, Shaun" userId="c3f6fc62-ed0d-408d-ae16-e0a324b3ae5f" providerId="ADAL" clId="{3A38B89E-324B-4CD7-BAF5-D5D0EBCB4B69}" dt="2024-12-10T16:09:59.672" v="1756"/>
          <ac:spMkLst>
            <pc:docMk/>
            <pc:sldMk cId="3368090970" sldId="458"/>
            <ac:spMk id="7" creationId="{603D1A98-F03C-7916-9F34-919DF002B33A}"/>
          </ac:spMkLst>
        </pc:spChg>
        <pc:picChg chg="add mod">
          <ac:chgData name="Scholes, Shaun" userId="c3f6fc62-ed0d-408d-ae16-e0a324b3ae5f" providerId="ADAL" clId="{3A38B89E-324B-4CD7-BAF5-D5D0EBCB4B69}" dt="2024-12-10T15:45:46.460" v="999" actId="1076"/>
          <ac:picMkLst>
            <pc:docMk/>
            <pc:sldMk cId="3368090970" sldId="458"/>
            <ac:picMk id="6" creationId="{80D18B8F-26AA-A8B7-D45A-DFCF83E61EF0}"/>
          </ac:picMkLst>
        </pc:picChg>
      </pc:sldChg>
      <pc:sldChg chg="addSp modSp new del mod modClrScheme chgLayout">
        <pc:chgData name="Scholes, Shaun" userId="c3f6fc62-ed0d-408d-ae16-e0a324b3ae5f" providerId="ADAL" clId="{3A38B89E-324B-4CD7-BAF5-D5D0EBCB4B69}" dt="2024-12-10T16:33:56.744" v="2842" actId="2696"/>
        <pc:sldMkLst>
          <pc:docMk/>
          <pc:sldMk cId="895133408" sldId="459"/>
        </pc:sldMkLst>
        <pc:spChg chg="mod ord">
          <ac:chgData name="Scholes, Shaun" userId="c3f6fc62-ed0d-408d-ae16-e0a324b3ae5f" providerId="ADAL" clId="{3A38B89E-324B-4CD7-BAF5-D5D0EBCB4B69}" dt="2024-12-02T16:44:52.309" v="957" actId="700"/>
          <ac:spMkLst>
            <pc:docMk/>
            <pc:sldMk cId="895133408" sldId="459"/>
            <ac:spMk id="2" creationId="{C14EBBFE-A3A0-CDFA-DF0A-11ABB5F932AC}"/>
          </ac:spMkLst>
        </pc:spChg>
        <pc:spChg chg="add mod ord">
          <ac:chgData name="Scholes, Shaun" userId="c3f6fc62-ed0d-408d-ae16-e0a324b3ae5f" providerId="ADAL" clId="{3A38B89E-324B-4CD7-BAF5-D5D0EBCB4B69}" dt="2024-12-02T16:45:24.419" v="972" actId="20577"/>
          <ac:spMkLst>
            <pc:docMk/>
            <pc:sldMk cId="895133408" sldId="459"/>
            <ac:spMk id="3" creationId="{299758F8-52DD-FDBE-89D1-D8C45CBD524F}"/>
          </ac:spMkLst>
        </pc:spChg>
        <pc:spChg chg="add mod ord">
          <ac:chgData name="Scholes, Shaun" userId="c3f6fc62-ed0d-408d-ae16-e0a324b3ae5f" providerId="ADAL" clId="{3A38B89E-324B-4CD7-BAF5-D5D0EBCB4B69}" dt="2024-12-02T16:46:07.571" v="986" actId="20577"/>
          <ac:spMkLst>
            <pc:docMk/>
            <pc:sldMk cId="895133408" sldId="459"/>
            <ac:spMk id="4" creationId="{EC73BC00-60B6-DE16-F3D1-B8484361B400}"/>
          </ac:spMkLst>
        </pc:spChg>
      </pc:sldChg>
      <pc:sldChg chg="addSp new mod">
        <pc:chgData name="Scholes, Shaun" userId="c3f6fc62-ed0d-408d-ae16-e0a324b3ae5f" providerId="ADAL" clId="{3A38B89E-324B-4CD7-BAF5-D5D0EBCB4B69}" dt="2024-12-10T15:42:40.902" v="989" actId="22"/>
        <pc:sldMkLst>
          <pc:docMk/>
          <pc:sldMk cId="662291886" sldId="460"/>
        </pc:sldMkLst>
        <pc:picChg chg="add">
          <ac:chgData name="Scholes, Shaun" userId="c3f6fc62-ed0d-408d-ae16-e0a324b3ae5f" providerId="ADAL" clId="{3A38B89E-324B-4CD7-BAF5-D5D0EBCB4B69}" dt="2024-12-10T15:42:40.902" v="989" actId="22"/>
          <ac:picMkLst>
            <pc:docMk/>
            <pc:sldMk cId="662291886" sldId="460"/>
            <ac:picMk id="4" creationId="{22372DBA-A601-899E-0A0D-F1EB719A3CC9}"/>
          </ac:picMkLst>
        </pc:picChg>
      </pc:sldChg>
      <pc:sldChg chg="addSp modSp new del mod modClrScheme chgLayout">
        <pc:chgData name="Scholes, Shaun" userId="c3f6fc62-ed0d-408d-ae16-e0a324b3ae5f" providerId="ADAL" clId="{3A38B89E-324B-4CD7-BAF5-D5D0EBCB4B69}" dt="2024-12-10T16:33:46.862" v="2839" actId="2696"/>
        <pc:sldMkLst>
          <pc:docMk/>
          <pc:sldMk cId="3273181653" sldId="461"/>
        </pc:sldMkLst>
        <pc:spChg chg="mod ord">
          <ac:chgData name="Scholes, Shaun" userId="c3f6fc62-ed0d-408d-ae16-e0a324b3ae5f" providerId="ADAL" clId="{3A38B89E-324B-4CD7-BAF5-D5D0EBCB4B69}" dt="2024-12-10T15:46:44.242" v="1010" actId="700"/>
          <ac:spMkLst>
            <pc:docMk/>
            <pc:sldMk cId="3273181653" sldId="461"/>
            <ac:spMk id="2" creationId="{FBBEC021-E25F-424E-B2C5-6E5BD8EA7E44}"/>
          </ac:spMkLst>
        </pc:spChg>
        <pc:spChg chg="add mod ord">
          <ac:chgData name="Scholes, Shaun" userId="c3f6fc62-ed0d-408d-ae16-e0a324b3ae5f" providerId="ADAL" clId="{3A38B89E-324B-4CD7-BAF5-D5D0EBCB4B69}" dt="2024-12-10T15:46:57.060" v="1032" actId="14100"/>
          <ac:spMkLst>
            <pc:docMk/>
            <pc:sldMk cId="3273181653" sldId="461"/>
            <ac:spMk id="3" creationId="{E4558C26-B0EA-A21B-F1C6-000B0EFDC6F8}"/>
          </ac:spMkLst>
        </pc:spChg>
        <pc:spChg chg="add mod ord">
          <ac:chgData name="Scholes, Shaun" userId="c3f6fc62-ed0d-408d-ae16-e0a324b3ae5f" providerId="ADAL" clId="{3A38B89E-324B-4CD7-BAF5-D5D0EBCB4B69}" dt="2024-12-10T15:48:17.719" v="1041"/>
          <ac:spMkLst>
            <pc:docMk/>
            <pc:sldMk cId="3273181653" sldId="461"/>
            <ac:spMk id="4" creationId="{9DC26406-85F3-233E-691A-E5E8207C1FEC}"/>
          </ac:spMkLst>
        </pc:spChg>
      </pc:sldChg>
      <pc:sldChg chg="addSp delSp modSp new del mod modClrScheme chgLayout">
        <pc:chgData name="Scholes, Shaun" userId="c3f6fc62-ed0d-408d-ae16-e0a324b3ae5f" providerId="ADAL" clId="{3A38B89E-324B-4CD7-BAF5-D5D0EBCB4B69}" dt="2024-12-10T16:09:31.646" v="1669" actId="2696"/>
        <pc:sldMkLst>
          <pc:docMk/>
          <pc:sldMk cId="4005413971" sldId="462"/>
        </pc:sldMkLst>
        <pc:spChg chg="del">
          <ac:chgData name="Scholes, Shaun" userId="c3f6fc62-ed0d-408d-ae16-e0a324b3ae5f" providerId="ADAL" clId="{3A38B89E-324B-4CD7-BAF5-D5D0EBCB4B69}" dt="2024-12-10T15:58:27.472" v="1332" actId="700"/>
          <ac:spMkLst>
            <pc:docMk/>
            <pc:sldMk cId="4005413971" sldId="462"/>
            <ac:spMk id="2" creationId="{FFDC7639-E80A-B0FB-6C8C-7B39662BAB0E}"/>
          </ac:spMkLst>
        </pc:spChg>
        <pc:spChg chg="del">
          <ac:chgData name="Scholes, Shaun" userId="c3f6fc62-ed0d-408d-ae16-e0a324b3ae5f" providerId="ADAL" clId="{3A38B89E-324B-4CD7-BAF5-D5D0EBCB4B69}" dt="2024-12-10T15:58:27.472" v="1332" actId="700"/>
          <ac:spMkLst>
            <pc:docMk/>
            <pc:sldMk cId="4005413971" sldId="462"/>
            <ac:spMk id="3" creationId="{4A580557-0060-AA1F-AE57-3D7787E8B975}"/>
          </ac:spMkLst>
        </pc:spChg>
        <pc:spChg chg="mod ord">
          <ac:chgData name="Scholes, Shaun" userId="c3f6fc62-ed0d-408d-ae16-e0a324b3ae5f" providerId="ADAL" clId="{3A38B89E-324B-4CD7-BAF5-D5D0EBCB4B69}" dt="2024-12-10T15:58:27.472" v="1332" actId="700"/>
          <ac:spMkLst>
            <pc:docMk/>
            <pc:sldMk cId="4005413971" sldId="462"/>
            <ac:spMk id="4" creationId="{674EBC19-12B5-4269-2834-42371D538ACF}"/>
          </ac:spMkLst>
        </pc:spChg>
        <pc:picChg chg="add">
          <ac:chgData name="Scholes, Shaun" userId="c3f6fc62-ed0d-408d-ae16-e0a324b3ae5f" providerId="ADAL" clId="{3A38B89E-324B-4CD7-BAF5-D5D0EBCB4B69}" dt="2024-12-10T15:59:19.167" v="1333" actId="22"/>
          <ac:picMkLst>
            <pc:docMk/>
            <pc:sldMk cId="4005413971" sldId="462"/>
            <ac:picMk id="6" creationId="{7748A0D8-AD7F-75BD-3A98-095579A2A8DA}"/>
          </ac:picMkLst>
        </pc:picChg>
      </pc:sldChg>
      <pc:sldChg chg="modSp add del mod">
        <pc:chgData name="Scholes, Shaun" userId="c3f6fc62-ed0d-408d-ae16-e0a324b3ae5f" providerId="ADAL" clId="{3A38B89E-324B-4CD7-BAF5-D5D0EBCB4B69}" dt="2024-12-10T16:09:34.667" v="1670" actId="2696"/>
        <pc:sldMkLst>
          <pc:docMk/>
          <pc:sldMk cId="403957324" sldId="463"/>
        </pc:sldMkLst>
        <pc:picChg chg="mod">
          <ac:chgData name="Scholes, Shaun" userId="c3f6fc62-ed0d-408d-ae16-e0a324b3ae5f" providerId="ADAL" clId="{3A38B89E-324B-4CD7-BAF5-D5D0EBCB4B69}" dt="2024-12-10T16:00:02.005" v="1402" actId="14100"/>
          <ac:picMkLst>
            <pc:docMk/>
            <pc:sldMk cId="403957324" sldId="463"/>
            <ac:picMk id="6" creationId="{7748A0D8-AD7F-75BD-3A98-095579A2A8DA}"/>
          </ac:picMkLst>
        </pc:picChg>
      </pc:sldChg>
      <pc:sldChg chg="modSp new mod ord modClrScheme chgLayout modNotesTx">
        <pc:chgData name="Scholes, Shaun" userId="c3f6fc62-ed0d-408d-ae16-e0a324b3ae5f" providerId="ADAL" clId="{3A38B89E-324B-4CD7-BAF5-D5D0EBCB4B69}" dt="2025-01-02T11:08:05.912" v="8547" actId="20577"/>
        <pc:sldMkLst>
          <pc:docMk/>
          <pc:sldMk cId="3062278313" sldId="464"/>
        </pc:sldMkLst>
        <pc:spChg chg="mod ord">
          <ac:chgData name="Scholes, Shaun" userId="c3f6fc62-ed0d-408d-ae16-e0a324b3ae5f" providerId="ADAL" clId="{3A38B89E-324B-4CD7-BAF5-D5D0EBCB4B69}" dt="2024-12-17T11:33:56.791" v="7797" actId="700"/>
          <ac:spMkLst>
            <pc:docMk/>
            <pc:sldMk cId="3062278313" sldId="464"/>
            <ac:spMk id="2" creationId="{BAF519A1-0FA5-63AA-F9CE-8D50B660138B}"/>
          </ac:spMkLst>
        </pc:spChg>
        <pc:spChg chg="mod ord">
          <ac:chgData name="Scholes, Shaun" userId="c3f6fc62-ed0d-408d-ae16-e0a324b3ae5f" providerId="ADAL" clId="{3A38B89E-324B-4CD7-BAF5-D5D0EBCB4B69}" dt="2025-01-02T11:08:05.912" v="8547" actId="20577"/>
          <ac:spMkLst>
            <pc:docMk/>
            <pc:sldMk cId="3062278313" sldId="464"/>
            <ac:spMk id="3" creationId="{1ED4BA7C-0C4A-60E1-088F-6F0C5190073C}"/>
          </ac:spMkLst>
        </pc:spChg>
        <pc:spChg chg="mod ord">
          <ac:chgData name="Scholes, Shaun" userId="c3f6fc62-ed0d-408d-ae16-e0a324b3ae5f" providerId="ADAL" clId="{3A38B89E-324B-4CD7-BAF5-D5D0EBCB4B69}" dt="2024-12-17T11:33:56.791" v="7797" actId="700"/>
          <ac:spMkLst>
            <pc:docMk/>
            <pc:sldMk cId="3062278313" sldId="464"/>
            <ac:spMk id="4" creationId="{78C1903D-2D49-C451-AC5C-954B5D30C107}"/>
          </ac:spMkLst>
        </pc:spChg>
      </pc:sldChg>
      <pc:sldChg chg="addSp delSp modSp new mod modClrScheme chgLayout">
        <pc:chgData name="Scholes, Shaun" userId="c3f6fc62-ed0d-408d-ae16-e0a324b3ae5f" providerId="ADAL" clId="{3A38B89E-324B-4CD7-BAF5-D5D0EBCB4B69}" dt="2024-12-10T16:08:31.232" v="1668" actId="20577"/>
        <pc:sldMkLst>
          <pc:docMk/>
          <pc:sldMk cId="3715515001" sldId="465"/>
        </pc:sldMkLst>
        <pc:spChg chg="del mod ord">
          <ac:chgData name="Scholes, Shaun" userId="c3f6fc62-ed0d-408d-ae16-e0a324b3ae5f" providerId="ADAL" clId="{3A38B89E-324B-4CD7-BAF5-D5D0EBCB4B69}" dt="2024-12-10T16:08:24.583" v="1652" actId="700"/>
          <ac:spMkLst>
            <pc:docMk/>
            <pc:sldMk cId="3715515001" sldId="465"/>
            <ac:spMk id="2" creationId="{E7C67F71-244D-6D41-4952-C13935E1B128}"/>
          </ac:spMkLst>
        </pc:spChg>
        <pc:spChg chg="del mod ord">
          <ac:chgData name="Scholes, Shaun" userId="c3f6fc62-ed0d-408d-ae16-e0a324b3ae5f" providerId="ADAL" clId="{3A38B89E-324B-4CD7-BAF5-D5D0EBCB4B69}" dt="2024-12-10T16:08:24.583" v="1652" actId="700"/>
          <ac:spMkLst>
            <pc:docMk/>
            <pc:sldMk cId="3715515001" sldId="465"/>
            <ac:spMk id="3" creationId="{7EF6F4F5-CECB-079A-8755-AA1AA7536F71}"/>
          </ac:spMkLst>
        </pc:spChg>
        <pc:spChg chg="mod ord">
          <ac:chgData name="Scholes, Shaun" userId="c3f6fc62-ed0d-408d-ae16-e0a324b3ae5f" providerId="ADAL" clId="{3A38B89E-324B-4CD7-BAF5-D5D0EBCB4B69}" dt="2024-12-10T16:08:24.583" v="1652" actId="700"/>
          <ac:spMkLst>
            <pc:docMk/>
            <pc:sldMk cId="3715515001" sldId="465"/>
            <ac:spMk id="4" creationId="{6B892AF8-7614-6A4B-9037-8EBEE153A793}"/>
          </ac:spMkLst>
        </pc:spChg>
        <pc:spChg chg="add mod ord">
          <ac:chgData name="Scholes, Shaun" userId="c3f6fc62-ed0d-408d-ae16-e0a324b3ae5f" providerId="ADAL" clId="{3A38B89E-324B-4CD7-BAF5-D5D0EBCB4B69}" dt="2024-12-10T16:08:31.232" v="1668" actId="20577"/>
          <ac:spMkLst>
            <pc:docMk/>
            <pc:sldMk cId="3715515001" sldId="465"/>
            <ac:spMk id="5" creationId="{DEF08C1C-06B3-8625-025C-689942F49104}"/>
          </ac:spMkLst>
        </pc:spChg>
        <pc:spChg chg="add mod ord">
          <ac:chgData name="Scholes, Shaun" userId="c3f6fc62-ed0d-408d-ae16-e0a324b3ae5f" providerId="ADAL" clId="{3A38B89E-324B-4CD7-BAF5-D5D0EBCB4B69}" dt="2024-12-10T16:08:24.583" v="1652" actId="700"/>
          <ac:spMkLst>
            <pc:docMk/>
            <pc:sldMk cId="3715515001" sldId="465"/>
            <ac:spMk id="6" creationId="{E772EEDC-78B6-2437-4F84-9C35678CD725}"/>
          </ac:spMkLst>
        </pc:spChg>
      </pc:sldChg>
      <pc:sldChg chg="modSp new del mod">
        <pc:chgData name="Scholes, Shaun" userId="c3f6fc62-ed0d-408d-ae16-e0a324b3ae5f" providerId="ADAL" clId="{3A38B89E-324B-4CD7-BAF5-D5D0EBCB4B69}" dt="2024-12-10T16:48:05.079" v="3426" actId="2696"/>
        <pc:sldMkLst>
          <pc:docMk/>
          <pc:sldMk cId="942123093" sldId="466"/>
        </pc:sldMkLst>
        <pc:spChg chg="mod">
          <ac:chgData name="Scholes, Shaun" userId="c3f6fc62-ed0d-408d-ae16-e0a324b3ae5f" providerId="ADAL" clId="{3A38B89E-324B-4CD7-BAF5-D5D0EBCB4B69}" dt="2024-12-10T16:33:34.908" v="2838" actId="20577"/>
          <ac:spMkLst>
            <pc:docMk/>
            <pc:sldMk cId="942123093" sldId="466"/>
            <ac:spMk id="2" creationId="{8C0DCEDC-6BA0-F0DC-3590-964E15D185A3}"/>
          </ac:spMkLst>
        </pc:spChg>
        <pc:spChg chg="mod">
          <ac:chgData name="Scholes, Shaun" userId="c3f6fc62-ed0d-408d-ae16-e0a324b3ae5f" providerId="ADAL" clId="{3A38B89E-324B-4CD7-BAF5-D5D0EBCB4B69}" dt="2024-12-10T16:21:07.595" v="2028" actId="14100"/>
          <ac:spMkLst>
            <pc:docMk/>
            <pc:sldMk cId="942123093" sldId="466"/>
            <ac:spMk id="3" creationId="{A530E500-DE26-A46C-E746-50CEA03818B6}"/>
          </ac:spMkLst>
        </pc:spChg>
      </pc:sldChg>
      <pc:sldChg chg="modSp new mod ord modNotesTx">
        <pc:chgData name="Scholes, Shaun" userId="c3f6fc62-ed0d-408d-ae16-e0a324b3ae5f" providerId="ADAL" clId="{3A38B89E-324B-4CD7-BAF5-D5D0EBCB4B69}" dt="2025-01-03T12:38:31.092" v="16115" actId="20577"/>
        <pc:sldMkLst>
          <pc:docMk/>
          <pc:sldMk cId="3446401722" sldId="467"/>
        </pc:sldMkLst>
        <pc:spChg chg="mod">
          <ac:chgData name="Scholes, Shaun" userId="c3f6fc62-ed0d-408d-ae16-e0a324b3ae5f" providerId="ADAL" clId="{3A38B89E-324B-4CD7-BAF5-D5D0EBCB4B69}" dt="2025-01-02T16:09:10.060" v="10677" actId="14100"/>
          <ac:spMkLst>
            <pc:docMk/>
            <pc:sldMk cId="3446401722" sldId="467"/>
            <ac:spMk id="2" creationId="{78F8FC45-A84D-8189-1BF3-786126FF5879}"/>
          </ac:spMkLst>
        </pc:spChg>
        <pc:spChg chg="mod">
          <ac:chgData name="Scholes, Shaun" userId="c3f6fc62-ed0d-408d-ae16-e0a324b3ae5f" providerId="ADAL" clId="{3A38B89E-324B-4CD7-BAF5-D5D0EBCB4B69}" dt="2025-01-03T12:38:31.092" v="16115" actId="20577"/>
          <ac:spMkLst>
            <pc:docMk/>
            <pc:sldMk cId="3446401722" sldId="467"/>
            <ac:spMk id="3" creationId="{7B2ACADA-9344-8462-1FDF-25A096B5AE1B}"/>
          </ac:spMkLst>
        </pc:spChg>
      </pc:sldChg>
      <pc:sldChg chg="addSp delSp modSp new del mod modClrScheme chgLayout">
        <pc:chgData name="Scholes, Shaun" userId="c3f6fc62-ed0d-408d-ae16-e0a324b3ae5f" providerId="ADAL" clId="{3A38B89E-324B-4CD7-BAF5-D5D0EBCB4B69}" dt="2024-12-13T11:06:12.219" v="6056" actId="2696"/>
        <pc:sldMkLst>
          <pc:docMk/>
          <pc:sldMk cId="387513389" sldId="468"/>
        </pc:sldMkLst>
        <pc:spChg chg="del mod ord">
          <ac:chgData name="Scholes, Shaun" userId="c3f6fc62-ed0d-408d-ae16-e0a324b3ae5f" providerId="ADAL" clId="{3A38B89E-324B-4CD7-BAF5-D5D0EBCB4B69}" dt="2024-12-10T16:31:31.604" v="2763" actId="700"/>
          <ac:spMkLst>
            <pc:docMk/>
            <pc:sldMk cId="387513389" sldId="468"/>
            <ac:spMk id="2" creationId="{8FBE468F-7C01-026B-64B6-431B53A0414D}"/>
          </ac:spMkLst>
        </pc:spChg>
        <pc:spChg chg="del">
          <ac:chgData name="Scholes, Shaun" userId="c3f6fc62-ed0d-408d-ae16-e0a324b3ae5f" providerId="ADAL" clId="{3A38B89E-324B-4CD7-BAF5-D5D0EBCB4B69}" dt="2024-12-10T16:31:31.604" v="2763" actId="700"/>
          <ac:spMkLst>
            <pc:docMk/>
            <pc:sldMk cId="387513389" sldId="468"/>
            <ac:spMk id="3" creationId="{4155D771-AF9C-EE2A-A387-7D83D88CDCC0}"/>
          </ac:spMkLst>
        </pc:spChg>
        <pc:spChg chg="mod ord">
          <ac:chgData name="Scholes, Shaun" userId="c3f6fc62-ed0d-408d-ae16-e0a324b3ae5f" providerId="ADAL" clId="{3A38B89E-324B-4CD7-BAF5-D5D0EBCB4B69}" dt="2024-12-10T16:31:31.604" v="2763" actId="700"/>
          <ac:spMkLst>
            <pc:docMk/>
            <pc:sldMk cId="387513389" sldId="468"/>
            <ac:spMk id="4" creationId="{B8104F69-C7EB-09DF-BB0C-3DC65B00E83E}"/>
          </ac:spMkLst>
        </pc:spChg>
        <pc:spChg chg="add mod ord">
          <ac:chgData name="Scholes, Shaun" userId="c3f6fc62-ed0d-408d-ae16-e0a324b3ae5f" providerId="ADAL" clId="{3A38B89E-324B-4CD7-BAF5-D5D0EBCB4B69}" dt="2024-12-10T16:31:39.878" v="2781" actId="14100"/>
          <ac:spMkLst>
            <pc:docMk/>
            <pc:sldMk cId="387513389" sldId="468"/>
            <ac:spMk id="5" creationId="{DC66B1A4-F045-D3B6-8B76-02BA22619361}"/>
          </ac:spMkLst>
        </pc:spChg>
      </pc:sldChg>
      <pc:sldChg chg="delSp modSp new del mod modClrScheme chgLayout">
        <pc:chgData name="Scholes, Shaun" userId="c3f6fc62-ed0d-408d-ae16-e0a324b3ae5f" providerId="ADAL" clId="{3A38B89E-324B-4CD7-BAF5-D5D0EBCB4B69}" dt="2024-12-17T11:47:18.006" v="7853" actId="2696"/>
        <pc:sldMkLst>
          <pc:docMk/>
          <pc:sldMk cId="3774159368" sldId="469"/>
        </pc:sldMkLst>
        <pc:spChg chg="mod ord">
          <ac:chgData name="Scholes, Shaun" userId="c3f6fc62-ed0d-408d-ae16-e0a324b3ae5f" providerId="ADAL" clId="{3A38B89E-324B-4CD7-BAF5-D5D0EBCB4B69}" dt="2024-12-10T17:00:00.488" v="3653" actId="20577"/>
          <ac:spMkLst>
            <pc:docMk/>
            <pc:sldMk cId="3774159368" sldId="469"/>
            <ac:spMk id="2" creationId="{13A3078D-5E1C-47CB-22B7-78B26C8C6F32}"/>
          </ac:spMkLst>
        </pc:spChg>
        <pc:spChg chg="del">
          <ac:chgData name="Scholes, Shaun" userId="c3f6fc62-ed0d-408d-ae16-e0a324b3ae5f" providerId="ADAL" clId="{3A38B89E-324B-4CD7-BAF5-D5D0EBCB4B69}" dt="2024-12-10T16:49:28.946" v="3469" actId="700"/>
          <ac:spMkLst>
            <pc:docMk/>
            <pc:sldMk cId="3774159368" sldId="469"/>
            <ac:spMk id="3" creationId="{23C86D88-B06C-7CA7-D455-0479D083A623}"/>
          </ac:spMkLst>
        </pc:spChg>
        <pc:spChg chg="mod ord">
          <ac:chgData name="Scholes, Shaun" userId="c3f6fc62-ed0d-408d-ae16-e0a324b3ae5f" providerId="ADAL" clId="{3A38B89E-324B-4CD7-BAF5-D5D0EBCB4B69}" dt="2024-12-10T16:49:28.946" v="3469" actId="700"/>
          <ac:spMkLst>
            <pc:docMk/>
            <pc:sldMk cId="3774159368" sldId="469"/>
            <ac:spMk id="4" creationId="{A6E9D11F-E230-60F2-3A44-22419A07C54B}"/>
          </ac:spMkLst>
        </pc:spChg>
      </pc:sldChg>
      <pc:sldChg chg="addSp delSp modSp new mod ord modClrScheme chgLayout">
        <pc:chgData name="Scholes, Shaun" userId="c3f6fc62-ed0d-408d-ae16-e0a324b3ae5f" providerId="ADAL" clId="{3A38B89E-324B-4CD7-BAF5-D5D0EBCB4B69}" dt="2025-01-03T13:39:18.156" v="17162"/>
        <pc:sldMkLst>
          <pc:docMk/>
          <pc:sldMk cId="1529600898" sldId="470"/>
        </pc:sldMkLst>
        <pc:spChg chg="add mod ord">
          <ac:chgData name="Scholes, Shaun" userId="c3f6fc62-ed0d-408d-ae16-e0a324b3ae5f" providerId="ADAL" clId="{3A38B89E-324B-4CD7-BAF5-D5D0EBCB4B69}" dt="2025-01-03T13:39:18.156" v="17162"/>
          <ac:spMkLst>
            <pc:docMk/>
            <pc:sldMk cId="1529600898" sldId="470"/>
            <ac:spMk id="2" creationId="{0CDE7DAF-B0FD-97CE-E688-CFC32AA2DDFD}"/>
          </ac:spMkLst>
        </pc:spChg>
        <pc:spChg chg="del">
          <ac:chgData name="Scholes, Shaun" userId="c3f6fc62-ed0d-408d-ae16-e0a324b3ae5f" providerId="ADAL" clId="{3A38B89E-324B-4CD7-BAF5-D5D0EBCB4B69}" dt="2024-12-10T16:56:29.236" v="3517" actId="700"/>
          <ac:spMkLst>
            <pc:docMk/>
            <pc:sldMk cId="1529600898" sldId="470"/>
            <ac:spMk id="2" creationId="{27AFC988-ED9B-10A4-4BD2-34A889E24FFE}"/>
          </ac:spMkLst>
        </pc:spChg>
        <pc:spChg chg="del">
          <ac:chgData name="Scholes, Shaun" userId="c3f6fc62-ed0d-408d-ae16-e0a324b3ae5f" providerId="ADAL" clId="{3A38B89E-324B-4CD7-BAF5-D5D0EBCB4B69}" dt="2024-12-10T16:56:29.236" v="3517" actId="700"/>
          <ac:spMkLst>
            <pc:docMk/>
            <pc:sldMk cId="1529600898" sldId="470"/>
            <ac:spMk id="3" creationId="{7E6E6D16-3171-EA0B-E1A6-751D7937A6AA}"/>
          </ac:spMkLst>
        </pc:spChg>
        <pc:spChg chg="mod ord">
          <ac:chgData name="Scholes, Shaun" userId="c3f6fc62-ed0d-408d-ae16-e0a324b3ae5f" providerId="ADAL" clId="{3A38B89E-324B-4CD7-BAF5-D5D0EBCB4B69}" dt="2024-12-10T16:57:25.003" v="3603" actId="700"/>
          <ac:spMkLst>
            <pc:docMk/>
            <pc:sldMk cId="1529600898" sldId="470"/>
            <ac:spMk id="4" creationId="{E0936BD2-1701-7F03-5CCD-F50CE9EAE76F}"/>
          </ac:spMkLst>
        </pc:spChg>
        <pc:spChg chg="add del mod ord">
          <ac:chgData name="Scholes, Shaun" userId="c3f6fc62-ed0d-408d-ae16-e0a324b3ae5f" providerId="ADAL" clId="{3A38B89E-324B-4CD7-BAF5-D5D0EBCB4B69}" dt="2024-12-10T16:57:25.003" v="3603" actId="700"/>
          <ac:spMkLst>
            <pc:docMk/>
            <pc:sldMk cId="1529600898" sldId="470"/>
            <ac:spMk id="7" creationId="{47B6F771-EC02-2224-A240-131015BBA01C}"/>
          </ac:spMkLst>
        </pc:spChg>
        <pc:spChg chg="add del mod ord">
          <ac:chgData name="Scholes, Shaun" userId="c3f6fc62-ed0d-408d-ae16-e0a324b3ae5f" providerId="ADAL" clId="{3A38B89E-324B-4CD7-BAF5-D5D0EBCB4B69}" dt="2024-12-10T16:57:25.003" v="3603" actId="700"/>
          <ac:spMkLst>
            <pc:docMk/>
            <pc:sldMk cId="1529600898" sldId="470"/>
            <ac:spMk id="8" creationId="{D77C90AD-57C7-2BDE-FB71-98657D87D53F}"/>
          </ac:spMkLst>
        </pc:spChg>
        <pc:spChg chg="add del mod ord">
          <ac:chgData name="Scholes, Shaun" userId="c3f6fc62-ed0d-408d-ae16-e0a324b3ae5f" providerId="ADAL" clId="{3A38B89E-324B-4CD7-BAF5-D5D0EBCB4B69}" dt="2024-12-10T16:57:25.003" v="3603" actId="700"/>
          <ac:spMkLst>
            <pc:docMk/>
            <pc:sldMk cId="1529600898" sldId="470"/>
            <ac:spMk id="9" creationId="{A0C6FEC9-62AB-9ACC-9BB9-336AB9B8F088}"/>
          </ac:spMkLst>
        </pc:spChg>
        <pc:spChg chg="add del mod ord">
          <ac:chgData name="Scholes, Shaun" userId="c3f6fc62-ed0d-408d-ae16-e0a324b3ae5f" providerId="ADAL" clId="{3A38B89E-324B-4CD7-BAF5-D5D0EBCB4B69}" dt="2024-12-10T16:57:25.003" v="3603" actId="700"/>
          <ac:spMkLst>
            <pc:docMk/>
            <pc:sldMk cId="1529600898" sldId="470"/>
            <ac:spMk id="10" creationId="{EC260950-8EB8-BD67-6464-AE6ABBD4B93E}"/>
          </ac:spMkLst>
        </pc:spChg>
        <pc:spChg chg="add del mod ord">
          <ac:chgData name="Scholes, Shaun" userId="c3f6fc62-ed0d-408d-ae16-e0a324b3ae5f" providerId="ADAL" clId="{3A38B89E-324B-4CD7-BAF5-D5D0EBCB4B69}" dt="2024-12-10T16:57:25.003" v="3603" actId="700"/>
          <ac:spMkLst>
            <pc:docMk/>
            <pc:sldMk cId="1529600898" sldId="470"/>
            <ac:spMk id="11" creationId="{727AA75E-EACC-6C68-5E63-CDA6C85A3AAA}"/>
          </ac:spMkLst>
        </pc:spChg>
        <pc:picChg chg="add mod ord">
          <ac:chgData name="Scholes, Shaun" userId="c3f6fc62-ed0d-408d-ae16-e0a324b3ae5f" providerId="ADAL" clId="{3A38B89E-324B-4CD7-BAF5-D5D0EBCB4B69}" dt="2025-01-02T17:27:25.213" v="15638" actId="1076"/>
          <ac:picMkLst>
            <pc:docMk/>
            <pc:sldMk cId="1529600898" sldId="470"/>
            <ac:picMk id="3" creationId="{33F7CDB2-8DE9-3C2F-35DE-402920887FF4}"/>
          </ac:picMkLst>
        </pc:picChg>
        <pc:picChg chg="add del mod">
          <ac:chgData name="Scholes, Shaun" userId="c3f6fc62-ed0d-408d-ae16-e0a324b3ae5f" providerId="ADAL" clId="{3A38B89E-324B-4CD7-BAF5-D5D0EBCB4B69}" dt="2025-01-02T11:00:48.933" v="8422" actId="21"/>
          <ac:picMkLst>
            <pc:docMk/>
            <pc:sldMk cId="1529600898" sldId="470"/>
            <ac:picMk id="6" creationId="{4BAD7E89-6A8E-B7CD-7DD6-1C1B5DEBD800}"/>
          </ac:picMkLst>
        </pc:picChg>
      </pc:sldChg>
      <pc:sldChg chg="addSp delSp modSp new mod ord">
        <pc:chgData name="Scholes, Shaun" userId="c3f6fc62-ed0d-408d-ae16-e0a324b3ae5f" providerId="ADAL" clId="{3A38B89E-324B-4CD7-BAF5-D5D0EBCB4B69}" dt="2025-01-03T13:39:38.289" v="17165"/>
        <pc:sldMkLst>
          <pc:docMk/>
          <pc:sldMk cId="1633816120" sldId="471"/>
        </pc:sldMkLst>
        <pc:spChg chg="add mod ord">
          <ac:chgData name="Scholes, Shaun" userId="c3f6fc62-ed0d-408d-ae16-e0a324b3ae5f" providerId="ADAL" clId="{3A38B89E-324B-4CD7-BAF5-D5D0EBCB4B69}" dt="2025-01-03T13:39:36.238" v="17164"/>
          <ac:spMkLst>
            <pc:docMk/>
            <pc:sldMk cId="1633816120" sldId="471"/>
            <ac:spMk id="3" creationId="{61E58CDA-45E9-C666-81B0-515D13DB3E27}"/>
          </ac:spMkLst>
        </pc:spChg>
        <pc:picChg chg="add del mod">
          <ac:chgData name="Scholes, Shaun" userId="c3f6fc62-ed0d-408d-ae16-e0a324b3ae5f" providerId="ADAL" clId="{3A38B89E-324B-4CD7-BAF5-D5D0EBCB4B69}" dt="2025-01-02T11:02:01.222" v="8491" actId="21"/>
          <ac:picMkLst>
            <pc:docMk/>
            <pc:sldMk cId="1633816120" sldId="471"/>
            <ac:picMk id="4" creationId="{6A393C98-5D60-D13C-3533-82DE30AB667D}"/>
          </ac:picMkLst>
        </pc:picChg>
        <pc:picChg chg="add mod ord">
          <ac:chgData name="Scholes, Shaun" userId="c3f6fc62-ed0d-408d-ae16-e0a324b3ae5f" providerId="ADAL" clId="{3A38B89E-324B-4CD7-BAF5-D5D0EBCB4B69}" dt="2025-01-03T13:39:38.289" v="17165"/>
          <ac:picMkLst>
            <pc:docMk/>
            <pc:sldMk cId="1633816120" sldId="471"/>
            <ac:picMk id="5" creationId="{B44ECE1E-F61E-E9BE-BFC9-CD48476D0D04}"/>
          </ac:picMkLst>
        </pc:picChg>
      </pc:sldChg>
      <pc:sldChg chg="addSp delSp modSp new del mod modClrScheme chgLayout">
        <pc:chgData name="Scholes, Shaun" userId="c3f6fc62-ed0d-408d-ae16-e0a324b3ae5f" providerId="ADAL" clId="{3A38B89E-324B-4CD7-BAF5-D5D0EBCB4B69}" dt="2024-12-17T11:31:32.140" v="7791" actId="2696"/>
        <pc:sldMkLst>
          <pc:docMk/>
          <pc:sldMk cId="3499504238" sldId="472"/>
        </pc:sldMkLst>
        <pc:spChg chg="mod ord">
          <ac:chgData name="Scholes, Shaun" userId="c3f6fc62-ed0d-408d-ae16-e0a324b3ae5f" providerId="ADAL" clId="{3A38B89E-324B-4CD7-BAF5-D5D0EBCB4B69}" dt="2024-12-13T10:53:29.781" v="5302" actId="20577"/>
          <ac:spMkLst>
            <pc:docMk/>
            <pc:sldMk cId="3499504238" sldId="472"/>
            <ac:spMk id="2" creationId="{AE31A5AD-D84E-0A6F-E05F-6094268D3B73}"/>
          </ac:spMkLst>
        </pc:spChg>
        <pc:spChg chg="del mod">
          <ac:chgData name="Scholes, Shaun" userId="c3f6fc62-ed0d-408d-ae16-e0a324b3ae5f" providerId="ADAL" clId="{3A38B89E-324B-4CD7-BAF5-D5D0EBCB4B69}" dt="2024-12-13T10:53:23.006" v="5300" actId="21"/>
          <ac:spMkLst>
            <pc:docMk/>
            <pc:sldMk cId="3499504238" sldId="472"/>
            <ac:spMk id="3" creationId="{4D995FB7-E428-63E2-2502-3253971456DC}"/>
          </ac:spMkLst>
        </pc:spChg>
        <pc:spChg chg="mod ord">
          <ac:chgData name="Scholes, Shaun" userId="c3f6fc62-ed0d-408d-ae16-e0a324b3ae5f" providerId="ADAL" clId="{3A38B89E-324B-4CD7-BAF5-D5D0EBCB4B69}" dt="2024-12-13T10:53:26.244" v="5301" actId="700"/>
          <ac:spMkLst>
            <pc:docMk/>
            <pc:sldMk cId="3499504238" sldId="472"/>
            <ac:spMk id="4" creationId="{A2805ED7-D75A-80F5-7BE6-461ED2518FE5}"/>
          </ac:spMkLst>
        </pc:spChg>
        <pc:spChg chg="add del mod">
          <ac:chgData name="Scholes, Shaun" userId="c3f6fc62-ed0d-408d-ae16-e0a324b3ae5f" providerId="ADAL" clId="{3A38B89E-324B-4CD7-BAF5-D5D0EBCB4B69}" dt="2024-12-13T10:53:26.244" v="5301" actId="700"/>
          <ac:spMkLst>
            <pc:docMk/>
            <pc:sldMk cId="3499504238" sldId="472"/>
            <ac:spMk id="6" creationId="{54C2F886-D72B-0E15-0C03-D6445597D321}"/>
          </ac:spMkLst>
        </pc:spChg>
        <pc:spChg chg="add mod">
          <ac:chgData name="Scholes, Shaun" userId="c3f6fc62-ed0d-408d-ae16-e0a324b3ae5f" providerId="ADAL" clId="{3A38B89E-324B-4CD7-BAF5-D5D0EBCB4B69}" dt="2024-12-17T11:18:27.508" v="7583" actId="114"/>
          <ac:spMkLst>
            <pc:docMk/>
            <pc:sldMk cId="3499504238" sldId="472"/>
            <ac:spMk id="7" creationId="{E4998651-DF05-AA4D-CE27-082C1F956BC2}"/>
          </ac:spMkLst>
        </pc:spChg>
        <pc:spChg chg="add mod">
          <ac:chgData name="Scholes, Shaun" userId="c3f6fc62-ed0d-408d-ae16-e0a324b3ae5f" providerId="ADAL" clId="{3A38B89E-324B-4CD7-BAF5-D5D0EBCB4B69}" dt="2024-12-17T11:20:45.627" v="7605" actId="20577"/>
          <ac:spMkLst>
            <pc:docMk/>
            <pc:sldMk cId="3499504238" sldId="472"/>
            <ac:spMk id="8" creationId="{70D4AF8B-BA32-25E1-6109-C5629DAFB4B0}"/>
          </ac:spMkLst>
        </pc:spChg>
        <pc:spChg chg="add mod">
          <ac:chgData name="Scholes, Shaun" userId="c3f6fc62-ed0d-408d-ae16-e0a324b3ae5f" providerId="ADAL" clId="{3A38B89E-324B-4CD7-BAF5-D5D0EBCB4B69}" dt="2024-12-17T11:17:55.589" v="7580" actId="692"/>
          <ac:spMkLst>
            <pc:docMk/>
            <pc:sldMk cId="3499504238" sldId="472"/>
            <ac:spMk id="10" creationId="{0D6D3DB2-0D36-B08C-71C8-C9ED0AD15853}"/>
          </ac:spMkLst>
        </pc:spChg>
        <pc:spChg chg="add mod">
          <ac:chgData name="Scholes, Shaun" userId="c3f6fc62-ed0d-408d-ae16-e0a324b3ae5f" providerId="ADAL" clId="{3A38B89E-324B-4CD7-BAF5-D5D0EBCB4B69}" dt="2024-12-17T11:15:38.155" v="7484" actId="1076"/>
          <ac:spMkLst>
            <pc:docMk/>
            <pc:sldMk cId="3499504238" sldId="472"/>
            <ac:spMk id="12" creationId="{25DB4017-84BA-C6CB-BDF7-7A09C1ECB239}"/>
          </ac:spMkLst>
        </pc:spChg>
        <pc:spChg chg="add mod">
          <ac:chgData name="Scholes, Shaun" userId="c3f6fc62-ed0d-408d-ae16-e0a324b3ae5f" providerId="ADAL" clId="{3A38B89E-324B-4CD7-BAF5-D5D0EBCB4B69}" dt="2024-12-17T11:18:32.994" v="7584" actId="114"/>
          <ac:spMkLst>
            <pc:docMk/>
            <pc:sldMk cId="3499504238" sldId="472"/>
            <ac:spMk id="13" creationId="{CA75F84D-DCF0-27B6-02D3-FF2EAAD9AA5B}"/>
          </ac:spMkLst>
        </pc:spChg>
        <pc:spChg chg="add mod">
          <ac:chgData name="Scholes, Shaun" userId="c3f6fc62-ed0d-408d-ae16-e0a324b3ae5f" providerId="ADAL" clId="{3A38B89E-324B-4CD7-BAF5-D5D0EBCB4B69}" dt="2024-12-13T10:57:47.659" v="5506" actId="767"/>
          <ac:spMkLst>
            <pc:docMk/>
            <pc:sldMk cId="3499504238" sldId="472"/>
            <ac:spMk id="14" creationId="{CBAF6350-560B-6ABB-30A5-57C476D5C4A5}"/>
          </ac:spMkLst>
        </pc:spChg>
        <pc:spChg chg="add mod">
          <ac:chgData name="Scholes, Shaun" userId="c3f6fc62-ed0d-408d-ae16-e0a324b3ae5f" providerId="ADAL" clId="{3A38B89E-324B-4CD7-BAF5-D5D0EBCB4B69}" dt="2024-12-17T11:07:19.241" v="7462" actId="1076"/>
          <ac:spMkLst>
            <pc:docMk/>
            <pc:sldMk cId="3499504238" sldId="472"/>
            <ac:spMk id="15" creationId="{FB93E142-8F82-F3F2-C9A6-3A8FD803F810}"/>
          </ac:spMkLst>
        </pc:spChg>
        <pc:spChg chg="add mod">
          <ac:chgData name="Scholes, Shaun" userId="c3f6fc62-ed0d-408d-ae16-e0a324b3ae5f" providerId="ADAL" clId="{3A38B89E-324B-4CD7-BAF5-D5D0EBCB4B69}" dt="2024-12-17T11:18:51.223" v="7588" actId="20577"/>
          <ac:spMkLst>
            <pc:docMk/>
            <pc:sldMk cId="3499504238" sldId="472"/>
            <ac:spMk id="16" creationId="{B3115CA1-CAFD-3521-734F-05E725220900}"/>
          </ac:spMkLst>
        </pc:spChg>
        <pc:cxnChg chg="add mod">
          <ac:chgData name="Scholes, Shaun" userId="c3f6fc62-ed0d-408d-ae16-e0a324b3ae5f" providerId="ADAL" clId="{3A38B89E-324B-4CD7-BAF5-D5D0EBCB4B69}" dt="2024-12-17T11:15:50.186" v="7487" actId="14100"/>
          <ac:cxnSpMkLst>
            <pc:docMk/>
            <pc:sldMk cId="3499504238" sldId="472"/>
            <ac:cxnSpMk id="9" creationId="{2BB304F0-DECE-8504-B2FA-FAF1E47544C9}"/>
          </ac:cxnSpMkLst>
        </pc:cxnChg>
        <pc:cxnChg chg="add mod">
          <ac:chgData name="Scholes, Shaun" userId="c3f6fc62-ed0d-408d-ae16-e0a324b3ae5f" providerId="ADAL" clId="{3A38B89E-324B-4CD7-BAF5-D5D0EBCB4B69}" dt="2024-12-17T11:15:44.927" v="7486" actId="14100"/>
          <ac:cxnSpMkLst>
            <pc:docMk/>
            <pc:sldMk cId="3499504238" sldId="472"/>
            <ac:cxnSpMk id="11" creationId="{76D21D01-3098-261F-8EA6-4B8666F2C32E}"/>
          </ac:cxnSpMkLst>
        </pc:cxnChg>
        <pc:cxnChg chg="add">
          <ac:chgData name="Scholes, Shaun" userId="c3f6fc62-ed0d-408d-ae16-e0a324b3ae5f" providerId="ADAL" clId="{3A38B89E-324B-4CD7-BAF5-D5D0EBCB4B69}" dt="2024-12-17T11:17:41.129" v="7578" actId="11529"/>
          <ac:cxnSpMkLst>
            <pc:docMk/>
            <pc:sldMk cId="3499504238" sldId="472"/>
            <ac:cxnSpMk id="17" creationId="{2E8AC19F-63E2-B67E-4CFA-FDF331C3BF83}"/>
          </ac:cxnSpMkLst>
        </pc:cxnChg>
        <pc:cxnChg chg="add mod">
          <ac:chgData name="Scholes, Shaun" userId="c3f6fc62-ed0d-408d-ae16-e0a324b3ae5f" providerId="ADAL" clId="{3A38B89E-324B-4CD7-BAF5-D5D0EBCB4B69}" dt="2024-12-17T11:20:42.617" v="7604" actId="1076"/>
          <ac:cxnSpMkLst>
            <pc:docMk/>
            <pc:sldMk cId="3499504238" sldId="472"/>
            <ac:cxnSpMk id="19" creationId="{6094B245-26C0-A8B0-8BCD-56FA2DF7D49A}"/>
          </ac:cxnSpMkLst>
        </pc:cxnChg>
        <pc:cxnChg chg="add">
          <ac:chgData name="Scholes, Shaun" userId="c3f6fc62-ed0d-408d-ae16-e0a324b3ae5f" providerId="ADAL" clId="{3A38B89E-324B-4CD7-BAF5-D5D0EBCB4B69}" dt="2024-12-17T11:18:19.046" v="7582" actId="11529"/>
          <ac:cxnSpMkLst>
            <pc:docMk/>
            <pc:sldMk cId="3499504238" sldId="472"/>
            <ac:cxnSpMk id="21" creationId="{2055BCEE-3F87-399F-E7E6-BBED7534E9A5}"/>
          </ac:cxnSpMkLst>
        </pc:cxnChg>
      </pc:sldChg>
      <pc:sldChg chg="addSp delSp modSp new mod modClrScheme chgLayout modNotesTx">
        <pc:chgData name="Scholes, Shaun" userId="c3f6fc62-ed0d-408d-ae16-e0a324b3ae5f" providerId="ADAL" clId="{3A38B89E-324B-4CD7-BAF5-D5D0EBCB4B69}" dt="2025-01-03T12:26:03.845" v="15879" actId="20577"/>
        <pc:sldMkLst>
          <pc:docMk/>
          <pc:sldMk cId="369505781" sldId="473"/>
        </pc:sldMkLst>
        <pc:spChg chg="del">
          <ac:chgData name="Scholes, Shaun" userId="c3f6fc62-ed0d-408d-ae16-e0a324b3ae5f" providerId="ADAL" clId="{3A38B89E-324B-4CD7-BAF5-D5D0EBCB4B69}" dt="2024-12-13T10:24:24.399" v="4874" actId="700"/>
          <ac:spMkLst>
            <pc:docMk/>
            <pc:sldMk cId="369505781" sldId="473"/>
            <ac:spMk id="2" creationId="{5EC6F554-AA03-39D0-B2F4-0C0A65DB2267}"/>
          </ac:spMkLst>
        </pc:spChg>
        <pc:spChg chg="add del mod ord">
          <ac:chgData name="Scholes, Shaun" userId="c3f6fc62-ed0d-408d-ae16-e0a324b3ae5f" providerId="ADAL" clId="{3A38B89E-324B-4CD7-BAF5-D5D0EBCB4B69}" dt="2025-01-02T16:04:29.046" v="10626" actId="700"/>
          <ac:spMkLst>
            <pc:docMk/>
            <pc:sldMk cId="369505781" sldId="473"/>
            <ac:spMk id="2" creationId="{CBB1681E-0052-9037-2F38-2BB75C8CDA9A}"/>
          </ac:spMkLst>
        </pc:spChg>
        <pc:spChg chg="add del mod ord">
          <ac:chgData name="Scholes, Shaun" userId="c3f6fc62-ed0d-408d-ae16-e0a324b3ae5f" providerId="ADAL" clId="{3A38B89E-324B-4CD7-BAF5-D5D0EBCB4B69}" dt="2025-01-02T16:04:29.046" v="10626" actId="700"/>
          <ac:spMkLst>
            <pc:docMk/>
            <pc:sldMk cId="369505781" sldId="473"/>
            <ac:spMk id="3" creationId="{3C813198-5CDF-DF9A-AB49-06DE2ED5D289}"/>
          </ac:spMkLst>
        </pc:spChg>
        <pc:spChg chg="del">
          <ac:chgData name="Scholes, Shaun" userId="c3f6fc62-ed0d-408d-ae16-e0a324b3ae5f" providerId="ADAL" clId="{3A38B89E-324B-4CD7-BAF5-D5D0EBCB4B69}" dt="2024-12-13T10:24:24.399" v="4874" actId="700"/>
          <ac:spMkLst>
            <pc:docMk/>
            <pc:sldMk cId="369505781" sldId="473"/>
            <ac:spMk id="3" creationId="{99767060-2136-1E5E-65E5-C04BC2CC6B1B}"/>
          </ac:spMkLst>
        </pc:spChg>
        <pc:spChg chg="mod ord">
          <ac:chgData name="Scholes, Shaun" userId="c3f6fc62-ed0d-408d-ae16-e0a324b3ae5f" providerId="ADAL" clId="{3A38B89E-324B-4CD7-BAF5-D5D0EBCB4B69}" dt="2025-01-02T16:04:29.046" v="10626" actId="700"/>
          <ac:spMkLst>
            <pc:docMk/>
            <pc:sldMk cId="369505781" sldId="473"/>
            <ac:spMk id="4" creationId="{09B08391-B928-6F89-3139-976EF393E82C}"/>
          </ac:spMkLst>
        </pc:spChg>
        <pc:spChg chg="add mod ord">
          <ac:chgData name="Scholes, Shaun" userId="c3f6fc62-ed0d-408d-ae16-e0a324b3ae5f" providerId="ADAL" clId="{3A38B89E-324B-4CD7-BAF5-D5D0EBCB4B69}" dt="2025-01-02T16:05:00.007" v="10666"/>
          <ac:spMkLst>
            <pc:docMk/>
            <pc:sldMk cId="369505781" sldId="473"/>
            <ac:spMk id="5" creationId="{58D834F7-1D88-02D3-2E42-279F69CD7085}"/>
          </ac:spMkLst>
        </pc:spChg>
        <pc:picChg chg="add del mod">
          <ac:chgData name="Scholes, Shaun" userId="c3f6fc62-ed0d-408d-ae16-e0a324b3ae5f" providerId="ADAL" clId="{3A38B89E-324B-4CD7-BAF5-D5D0EBCB4B69}" dt="2024-12-13T10:26:37.015" v="4921" actId="21"/>
          <ac:picMkLst>
            <pc:docMk/>
            <pc:sldMk cId="369505781" sldId="473"/>
            <ac:picMk id="6" creationId="{38B9C222-E53F-71A3-EA57-87CA452C5FEC}"/>
          </ac:picMkLst>
        </pc:picChg>
        <pc:picChg chg="add mod ord">
          <ac:chgData name="Scholes, Shaun" userId="c3f6fc62-ed0d-408d-ae16-e0a324b3ae5f" providerId="ADAL" clId="{3A38B89E-324B-4CD7-BAF5-D5D0EBCB4B69}" dt="2025-01-02T16:04:55.138" v="10665" actId="1076"/>
          <ac:picMkLst>
            <pc:docMk/>
            <pc:sldMk cId="369505781" sldId="473"/>
            <ac:picMk id="8" creationId="{433972FB-A921-9DE5-D124-C88B7373CCBB}"/>
          </ac:picMkLst>
        </pc:picChg>
      </pc:sldChg>
      <pc:sldChg chg="modSp new mod">
        <pc:chgData name="Scholes, Shaun" userId="c3f6fc62-ed0d-408d-ae16-e0a324b3ae5f" providerId="ADAL" clId="{3A38B89E-324B-4CD7-BAF5-D5D0EBCB4B69}" dt="2024-12-13T11:05:50.376" v="6055" actId="20577"/>
        <pc:sldMkLst>
          <pc:docMk/>
          <pc:sldMk cId="3690218518" sldId="474"/>
        </pc:sldMkLst>
        <pc:spChg chg="mod">
          <ac:chgData name="Scholes, Shaun" userId="c3f6fc62-ed0d-408d-ae16-e0a324b3ae5f" providerId="ADAL" clId="{3A38B89E-324B-4CD7-BAF5-D5D0EBCB4B69}" dt="2024-12-13T11:05:50.376" v="6055" actId="20577"/>
          <ac:spMkLst>
            <pc:docMk/>
            <pc:sldMk cId="3690218518" sldId="474"/>
            <ac:spMk id="2" creationId="{5FCD4550-ACA0-1EF3-16FE-FDF5698E8724}"/>
          </ac:spMkLst>
        </pc:spChg>
      </pc:sldChg>
      <pc:sldChg chg="addSp delSp modSp new del mod modClrScheme chgLayout">
        <pc:chgData name="Scholes, Shaun" userId="c3f6fc62-ed0d-408d-ae16-e0a324b3ae5f" providerId="ADAL" clId="{3A38B89E-324B-4CD7-BAF5-D5D0EBCB4B69}" dt="2025-01-02T16:28:24.202" v="11819" actId="2696"/>
        <pc:sldMkLst>
          <pc:docMk/>
          <pc:sldMk cId="3399764268" sldId="475"/>
        </pc:sldMkLst>
        <pc:spChg chg="mod ord">
          <ac:chgData name="Scholes, Shaun" userId="c3f6fc62-ed0d-408d-ae16-e0a324b3ae5f" providerId="ADAL" clId="{3A38B89E-324B-4CD7-BAF5-D5D0EBCB4B69}" dt="2024-12-17T11:25:35.792" v="7611" actId="700"/>
          <ac:spMkLst>
            <pc:docMk/>
            <pc:sldMk cId="3399764268" sldId="475"/>
            <ac:spMk id="2" creationId="{48B99D31-6F2A-D106-0402-92C118FBCD27}"/>
          </ac:spMkLst>
        </pc:spChg>
        <pc:spChg chg="add mod ord">
          <ac:chgData name="Scholes, Shaun" userId="c3f6fc62-ed0d-408d-ae16-e0a324b3ae5f" providerId="ADAL" clId="{3A38B89E-324B-4CD7-BAF5-D5D0EBCB4B69}" dt="2025-01-02T10:53:47.372" v="8206" actId="20577"/>
          <ac:spMkLst>
            <pc:docMk/>
            <pc:sldMk cId="3399764268" sldId="475"/>
            <ac:spMk id="3" creationId="{705EFBBD-111D-F430-52C8-E804B1A9996C}"/>
          </ac:spMkLst>
        </pc:spChg>
        <pc:spChg chg="add del mod ord">
          <ac:chgData name="Scholes, Shaun" userId="c3f6fc62-ed0d-408d-ae16-e0a324b3ae5f" providerId="ADAL" clId="{3A38B89E-324B-4CD7-BAF5-D5D0EBCB4B69}" dt="2024-12-17T10:46:14.193" v="6831" actId="22"/>
          <ac:spMkLst>
            <pc:docMk/>
            <pc:sldMk cId="3399764268" sldId="475"/>
            <ac:spMk id="4" creationId="{A53029BA-1F81-7093-5508-4B2D80988233}"/>
          </ac:spMkLst>
        </pc:spChg>
        <pc:spChg chg="add del mod ord">
          <ac:chgData name="Scholes, Shaun" userId="c3f6fc62-ed0d-408d-ae16-e0a324b3ae5f" providerId="ADAL" clId="{3A38B89E-324B-4CD7-BAF5-D5D0EBCB4B69}" dt="2024-12-17T10:48:03.096" v="6954" actId="22"/>
          <ac:spMkLst>
            <pc:docMk/>
            <pc:sldMk cId="3399764268" sldId="475"/>
            <ac:spMk id="5" creationId="{27D3AB7E-E469-9762-7C69-B82C2E0125CE}"/>
          </ac:spMkLst>
        </pc:spChg>
        <pc:spChg chg="add del mod">
          <ac:chgData name="Scholes, Shaun" userId="c3f6fc62-ed0d-408d-ae16-e0a324b3ae5f" providerId="ADAL" clId="{3A38B89E-324B-4CD7-BAF5-D5D0EBCB4B69}" dt="2024-12-17T10:47:11.068" v="6917" actId="22"/>
          <ac:spMkLst>
            <pc:docMk/>
            <pc:sldMk cId="3399764268" sldId="475"/>
            <ac:spMk id="9" creationId="{99C9BCD7-F634-4204-4315-34D89652A6AB}"/>
          </ac:spMkLst>
        </pc:spChg>
        <pc:spChg chg="add del mod ord">
          <ac:chgData name="Scholes, Shaun" userId="c3f6fc62-ed0d-408d-ae16-e0a324b3ae5f" providerId="ADAL" clId="{3A38B89E-324B-4CD7-BAF5-D5D0EBCB4B69}" dt="2024-12-17T11:25:35.792" v="7611" actId="700"/>
          <ac:spMkLst>
            <pc:docMk/>
            <pc:sldMk cId="3399764268" sldId="475"/>
            <ac:spMk id="20" creationId="{FDC649D5-0062-5355-6661-F03D6868D759}"/>
          </ac:spMkLst>
        </pc:spChg>
        <pc:spChg chg="add del mod ord">
          <ac:chgData name="Scholes, Shaun" userId="c3f6fc62-ed0d-408d-ae16-e0a324b3ae5f" providerId="ADAL" clId="{3A38B89E-324B-4CD7-BAF5-D5D0EBCB4B69}" dt="2024-12-17T11:25:33.368" v="7610" actId="700"/>
          <ac:spMkLst>
            <pc:docMk/>
            <pc:sldMk cId="3399764268" sldId="475"/>
            <ac:spMk id="21" creationId="{0AECF1CF-4987-0D86-D2A2-298254FDE107}"/>
          </ac:spMkLst>
        </pc:spChg>
        <pc:picChg chg="add mod">
          <ac:chgData name="Scholes, Shaun" userId="c3f6fc62-ed0d-408d-ae16-e0a324b3ae5f" providerId="ADAL" clId="{3A38B89E-324B-4CD7-BAF5-D5D0EBCB4B69}" dt="2025-01-02T16:14:22.957" v="10727" actId="1076"/>
          <ac:picMkLst>
            <pc:docMk/>
            <pc:sldMk cId="3399764268" sldId="475"/>
            <ac:picMk id="5" creationId="{6FA817AC-BBAB-A333-C6E7-296BFE9B0AAB}"/>
          </ac:picMkLst>
        </pc:picChg>
        <pc:picChg chg="add del mod ord">
          <ac:chgData name="Scholes, Shaun" userId="c3f6fc62-ed0d-408d-ae16-e0a324b3ae5f" providerId="ADAL" clId="{3A38B89E-324B-4CD7-BAF5-D5D0EBCB4B69}" dt="2024-12-17T10:46:34.413" v="6832" actId="21"/>
          <ac:picMkLst>
            <pc:docMk/>
            <pc:sldMk cId="3399764268" sldId="475"/>
            <ac:picMk id="7" creationId="{F67D6DCB-09F2-9B6B-BB5E-8BF424A2C83A}"/>
          </ac:picMkLst>
        </pc:picChg>
        <pc:picChg chg="add mod ord">
          <ac:chgData name="Scholes, Shaun" userId="c3f6fc62-ed0d-408d-ae16-e0a324b3ae5f" providerId="ADAL" clId="{3A38B89E-324B-4CD7-BAF5-D5D0EBCB4B69}" dt="2024-12-17T11:25:35.792" v="7611" actId="700"/>
          <ac:picMkLst>
            <pc:docMk/>
            <pc:sldMk cId="3399764268" sldId="475"/>
            <ac:picMk id="11" creationId="{DDA3D5CA-4154-F1E6-774F-82C8637B559F}"/>
          </ac:picMkLst>
        </pc:picChg>
        <pc:picChg chg="add mod ord">
          <ac:chgData name="Scholes, Shaun" userId="c3f6fc62-ed0d-408d-ae16-e0a324b3ae5f" providerId="ADAL" clId="{3A38B89E-324B-4CD7-BAF5-D5D0EBCB4B69}" dt="2024-12-17T11:25:35.792" v="7611" actId="700"/>
          <ac:picMkLst>
            <pc:docMk/>
            <pc:sldMk cId="3399764268" sldId="475"/>
            <ac:picMk id="13" creationId="{501B8698-78B7-B7B1-C533-B9B4B275F7F8}"/>
          </ac:picMkLst>
        </pc:picChg>
        <pc:picChg chg="add del mod">
          <ac:chgData name="Scholes, Shaun" userId="c3f6fc62-ed0d-408d-ae16-e0a324b3ae5f" providerId="ADAL" clId="{3A38B89E-324B-4CD7-BAF5-D5D0EBCB4B69}" dt="2024-12-17T10:56:15.294" v="7294" actId="21"/>
          <ac:picMkLst>
            <pc:docMk/>
            <pc:sldMk cId="3399764268" sldId="475"/>
            <ac:picMk id="15" creationId="{D13D8252-990D-3A65-660B-92DEA3AA3FD7}"/>
          </ac:picMkLst>
        </pc:picChg>
        <pc:picChg chg="add mod">
          <ac:chgData name="Scholes, Shaun" userId="c3f6fc62-ed0d-408d-ae16-e0a324b3ae5f" providerId="ADAL" clId="{3A38B89E-324B-4CD7-BAF5-D5D0EBCB4B69}" dt="2024-12-17T10:55:23.347" v="7293" actId="1076"/>
          <ac:picMkLst>
            <pc:docMk/>
            <pc:sldMk cId="3399764268" sldId="475"/>
            <ac:picMk id="17" creationId="{5F0C44FE-1B10-5C7D-9560-586B5FB87B2E}"/>
          </ac:picMkLst>
        </pc:picChg>
        <pc:picChg chg="add del mod">
          <ac:chgData name="Scholes, Shaun" userId="c3f6fc62-ed0d-408d-ae16-e0a324b3ae5f" providerId="ADAL" clId="{3A38B89E-324B-4CD7-BAF5-D5D0EBCB4B69}" dt="2025-01-02T10:51:28.237" v="8080" actId="21"/>
          <ac:picMkLst>
            <pc:docMk/>
            <pc:sldMk cId="3399764268" sldId="475"/>
            <ac:picMk id="19" creationId="{985E242A-139B-E9F3-D80C-65834D6D4BBC}"/>
          </ac:picMkLst>
        </pc:picChg>
      </pc:sldChg>
      <pc:sldChg chg="addSp delSp modSp new del mod modClrScheme chgLayout">
        <pc:chgData name="Scholes, Shaun" userId="c3f6fc62-ed0d-408d-ae16-e0a324b3ae5f" providerId="ADAL" clId="{3A38B89E-324B-4CD7-BAF5-D5D0EBCB4B69}" dt="2025-01-02T16:54:01.358" v="13479" actId="2696"/>
        <pc:sldMkLst>
          <pc:docMk/>
          <pc:sldMk cId="1343851744" sldId="476"/>
        </pc:sldMkLst>
        <pc:spChg chg="del mod ord">
          <ac:chgData name="Scholes, Shaun" userId="c3f6fc62-ed0d-408d-ae16-e0a324b3ae5f" providerId="ADAL" clId="{3A38B89E-324B-4CD7-BAF5-D5D0EBCB4B69}" dt="2024-12-17T11:25:41.421" v="7613" actId="700"/>
          <ac:spMkLst>
            <pc:docMk/>
            <pc:sldMk cId="1343851744" sldId="476"/>
            <ac:spMk id="2" creationId="{8A9B8A73-AD5E-DE75-1DE3-2E3BC98BED8D}"/>
          </ac:spMkLst>
        </pc:spChg>
        <pc:spChg chg="add del mod ord">
          <ac:chgData name="Scholes, Shaun" userId="c3f6fc62-ed0d-408d-ae16-e0a324b3ae5f" providerId="ADAL" clId="{3A38B89E-324B-4CD7-BAF5-D5D0EBCB4B69}" dt="2025-01-02T16:35:09" v="12695" actId="700"/>
          <ac:spMkLst>
            <pc:docMk/>
            <pc:sldMk cId="1343851744" sldId="476"/>
            <ac:spMk id="2" creationId="{F2D698AB-24A4-FD8B-6524-0F12FABDE174}"/>
          </ac:spMkLst>
        </pc:spChg>
        <pc:spChg chg="del mod ord">
          <ac:chgData name="Scholes, Shaun" userId="c3f6fc62-ed0d-408d-ae16-e0a324b3ae5f" providerId="ADAL" clId="{3A38B89E-324B-4CD7-BAF5-D5D0EBCB4B69}" dt="2024-12-17T11:25:41.421" v="7613" actId="700"/>
          <ac:spMkLst>
            <pc:docMk/>
            <pc:sldMk cId="1343851744" sldId="476"/>
            <ac:spMk id="3" creationId="{8AEEA731-045E-4162-72D9-EF8750FF49D7}"/>
          </ac:spMkLst>
        </pc:spChg>
        <pc:spChg chg="add del mod ord">
          <ac:chgData name="Scholes, Shaun" userId="c3f6fc62-ed0d-408d-ae16-e0a324b3ae5f" providerId="ADAL" clId="{3A38B89E-324B-4CD7-BAF5-D5D0EBCB4B69}" dt="2025-01-02T16:34:50.779" v="12694" actId="700"/>
          <ac:spMkLst>
            <pc:docMk/>
            <pc:sldMk cId="1343851744" sldId="476"/>
            <ac:spMk id="3" creationId="{D586F7B2-0483-2D89-EA95-51D8B694CB1A}"/>
          </ac:spMkLst>
        </pc:spChg>
        <pc:spChg chg="add del mod ord">
          <ac:chgData name="Scholes, Shaun" userId="c3f6fc62-ed0d-408d-ae16-e0a324b3ae5f" providerId="ADAL" clId="{3A38B89E-324B-4CD7-BAF5-D5D0EBCB4B69}" dt="2025-01-02T16:40:45.667" v="13227" actId="3680"/>
          <ac:spMkLst>
            <pc:docMk/>
            <pc:sldMk cId="1343851744" sldId="476"/>
            <ac:spMk id="4" creationId="{C6AA0EC9-AB2B-2501-149D-51C0B31AEA33}"/>
          </ac:spMkLst>
        </pc:spChg>
        <pc:spChg chg="del">
          <ac:chgData name="Scholes, Shaun" userId="c3f6fc62-ed0d-408d-ae16-e0a324b3ae5f" providerId="ADAL" clId="{3A38B89E-324B-4CD7-BAF5-D5D0EBCB4B69}" dt="2024-12-17T11:25:41.421" v="7613" actId="700"/>
          <ac:spMkLst>
            <pc:docMk/>
            <pc:sldMk cId="1343851744" sldId="476"/>
            <ac:spMk id="4" creationId="{D9A69B85-DE4D-D049-0965-FAB254AB8C10}"/>
          </ac:spMkLst>
        </pc:spChg>
        <pc:spChg chg="mod ord">
          <ac:chgData name="Scholes, Shaun" userId="c3f6fc62-ed0d-408d-ae16-e0a324b3ae5f" providerId="ADAL" clId="{3A38B89E-324B-4CD7-BAF5-D5D0EBCB4B69}" dt="2025-01-02T16:40:35.783" v="13226" actId="700"/>
          <ac:spMkLst>
            <pc:docMk/>
            <pc:sldMk cId="1343851744" sldId="476"/>
            <ac:spMk id="5" creationId="{3C1F6941-160D-D6FA-514B-0B22C6D8D3CF}"/>
          </ac:spMkLst>
        </pc:spChg>
        <pc:spChg chg="add mod ord">
          <ac:chgData name="Scholes, Shaun" userId="c3f6fc62-ed0d-408d-ae16-e0a324b3ae5f" providerId="ADAL" clId="{3A38B89E-324B-4CD7-BAF5-D5D0EBCB4B69}" dt="2025-01-02T16:45:51.993" v="13300" actId="14100"/>
          <ac:spMkLst>
            <pc:docMk/>
            <pc:sldMk cId="1343851744" sldId="476"/>
            <ac:spMk id="6" creationId="{CD02C807-B54B-802C-F523-A341AD87E9C1}"/>
          </ac:spMkLst>
        </pc:spChg>
        <pc:spChg chg="add del mod ord">
          <ac:chgData name="Scholes, Shaun" userId="c3f6fc62-ed0d-408d-ae16-e0a324b3ae5f" providerId="ADAL" clId="{3A38B89E-324B-4CD7-BAF5-D5D0EBCB4B69}" dt="2025-01-02T16:34:08.874" v="12689" actId="21"/>
          <ac:spMkLst>
            <pc:docMk/>
            <pc:sldMk cId="1343851744" sldId="476"/>
            <ac:spMk id="7" creationId="{52E30FE5-87FB-AB17-52B0-12397044DC77}"/>
          </ac:spMkLst>
        </pc:spChg>
        <pc:graphicFrameChg chg="add mod ord modGraphic">
          <ac:chgData name="Scholes, Shaun" userId="c3f6fc62-ed0d-408d-ae16-e0a324b3ae5f" providerId="ADAL" clId="{3A38B89E-324B-4CD7-BAF5-D5D0EBCB4B69}" dt="2025-01-02T16:51:55.979" v="13478" actId="313"/>
          <ac:graphicFrameMkLst>
            <pc:docMk/>
            <pc:sldMk cId="1343851744" sldId="476"/>
            <ac:graphicFrameMk id="8" creationId="{F6741788-48EE-2507-CFBD-D0FA70B2C8F5}"/>
          </ac:graphicFrameMkLst>
        </pc:graphicFrameChg>
      </pc:sldChg>
      <pc:sldChg chg="modSp new del mod">
        <pc:chgData name="Scholes, Shaun" userId="c3f6fc62-ed0d-408d-ae16-e0a324b3ae5f" providerId="ADAL" clId="{3A38B89E-324B-4CD7-BAF5-D5D0EBCB4B69}" dt="2025-01-02T17:15:08.154" v="14375" actId="2696"/>
        <pc:sldMkLst>
          <pc:docMk/>
          <pc:sldMk cId="1000509124" sldId="477"/>
        </pc:sldMkLst>
        <pc:spChg chg="mod">
          <ac:chgData name="Scholes, Shaun" userId="c3f6fc62-ed0d-408d-ae16-e0a324b3ae5f" providerId="ADAL" clId="{3A38B89E-324B-4CD7-BAF5-D5D0EBCB4B69}" dt="2025-01-02T16:32:39.301" v="12685" actId="20577"/>
          <ac:spMkLst>
            <pc:docMk/>
            <pc:sldMk cId="1000509124" sldId="477"/>
            <ac:spMk id="2" creationId="{D52C727A-91F6-4787-69E4-B1A0B7B0BE6E}"/>
          </ac:spMkLst>
        </pc:spChg>
      </pc:sldChg>
      <pc:sldChg chg="addSp delSp modSp new mod modClrScheme chgLayout">
        <pc:chgData name="Scholes, Shaun" userId="c3f6fc62-ed0d-408d-ae16-e0a324b3ae5f" providerId="ADAL" clId="{3A38B89E-324B-4CD7-BAF5-D5D0EBCB4B69}" dt="2025-01-02T17:22:20.726" v="15356" actId="14100"/>
        <pc:sldMkLst>
          <pc:docMk/>
          <pc:sldMk cId="1255248725" sldId="478"/>
        </pc:sldMkLst>
        <pc:spChg chg="add del mod">
          <ac:chgData name="Scholes, Shaun" userId="c3f6fc62-ed0d-408d-ae16-e0a324b3ae5f" providerId="ADAL" clId="{3A38B89E-324B-4CD7-BAF5-D5D0EBCB4B69}" dt="2025-01-02T16:36:16.529" v="12736" actId="21"/>
          <ac:spMkLst>
            <pc:docMk/>
            <pc:sldMk cId="1255248725" sldId="478"/>
            <ac:spMk id="2" creationId="{A1D3A974-2CCC-CD59-CB03-4E721433BC87}"/>
          </ac:spMkLst>
        </pc:spChg>
        <pc:spChg chg="del">
          <ac:chgData name="Scholes, Shaun" userId="c3f6fc62-ed0d-408d-ae16-e0a324b3ae5f" providerId="ADAL" clId="{3A38B89E-324B-4CD7-BAF5-D5D0EBCB4B69}" dt="2024-12-17T11:28:46.472" v="7688" actId="700"/>
          <ac:spMkLst>
            <pc:docMk/>
            <pc:sldMk cId="1255248725" sldId="478"/>
            <ac:spMk id="2" creationId="{B545AD6B-779A-F090-695B-5231C568B156}"/>
          </ac:spMkLst>
        </pc:spChg>
        <pc:spChg chg="add del mod ord">
          <ac:chgData name="Scholes, Shaun" userId="c3f6fc62-ed0d-408d-ae16-e0a324b3ae5f" providerId="ADAL" clId="{3A38B89E-324B-4CD7-BAF5-D5D0EBCB4B69}" dt="2025-01-02T17:21:20.386" v="15309" actId="700"/>
          <ac:spMkLst>
            <pc:docMk/>
            <pc:sldMk cId="1255248725" sldId="478"/>
            <ac:spMk id="3" creationId="{206305E9-5C8E-378D-71F3-5B7A5BAF14BD}"/>
          </ac:spMkLst>
        </pc:spChg>
        <pc:spChg chg="del">
          <ac:chgData name="Scholes, Shaun" userId="c3f6fc62-ed0d-408d-ae16-e0a324b3ae5f" providerId="ADAL" clId="{3A38B89E-324B-4CD7-BAF5-D5D0EBCB4B69}" dt="2024-12-17T11:28:46.472" v="7688" actId="700"/>
          <ac:spMkLst>
            <pc:docMk/>
            <pc:sldMk cId="1255248725" sldId="478"/>
            <ac:spMk id="3" creationId="{D5CD2898-09CA-131B-323C-E57BE9E1B6AA}"/>
          </ac:spMkLst>
        </pc:spChg>
        <pc:spChg chg="mod ord">
          <ac:chgData name="Scholes, Shaun" userId="c3f6fc62-ed0d-408d-ae16-e0a324b3ae5f" providerId="ADAL" clId="{3A38B89E-324B-4CD7-BAF5-D5D0EBCB4B69}" dt="2025-01-02T17:21:20.386" v="15309" actId="700"/>
          <ac:spMkLst>
            <pc:docMk/>
            <pc:sldMk cId="1255248725" sldId="478"/>
            <ac:spMk id="4" creationId="{4B7A2E7F-1D0D-1BDF-6C6B-AF363F08F80A}"/>
          </ac:spMkLst>
        </pc:spChg>
        <pc:spChg chg="add del mod ord">
          <ac:chgData name="Scholes, Shaun" userId="c3f6fc62-ed0d-408d-ae16-e0a324b3ae5f" providerId="ADAL" clId="{3A38B89E-324B-4CD7-BAF5-D5D0EBCB4B69}" dt="2025-01-02T17:21:20.386" v="15309" actId="700"/>
          <ac:spMkLst>
            <pc:docMk/>
            <pc:sldMk cId="1255248725" sldId="478"/>
            <ac:spMk id="5" creationId="{4A1457D3-784B-2CE6-4164-542B90CAFB6D}"/>
          </ac:spMkLst>
        </pc:spChg>
        <pc:spChg chg="add mod ord">
          <ac:chgData name="Scholes, Shaun" userId="c3f6fc62-ed0d-408d-ae16-e0a324b3ae5f" providerId="ADAL" clId="{3A38B89E-324B-4CD7-BAF5-D5D0EBCB4B69}" dt="2025-01-02T17:21:45.183" v="15338" actId="14100"/>
          <ac:spMkLst>
            <pc:docMk/>
            <pc:sldMk cId="1255248725" sldId="478"/>
            <ac:spMk id="7" creationId="{5260AFD8-74D8-338E-ECCF-0D90F51E33F5}"/>
          </ac:spMkLst>
        </pc:spChg>
        <pc:picChg chg="add mod ord">
          <ac:chgData name="Scholes, Shaun" userId="c3f6fc62-ed0d-408d-ae16-e0a324b3ae5f" providerId="ADAL" clId="{3A38B89E-324B-4CD7-BAF5-D5D0EBCB4B69}" dt="2025-01-02T17:22:20.726" v="15356" actId="14100"/>
          <ac:picMkLst>
            <pc:docMk/>
            <pc:sldMk cId="1255248725" sldId="478"/>
            <ac:picMk id="6" creationId="{6F206205-A0C9-49FF-C0A6-F3DE033B9893}"/>
          </ac:picMkLst>
        </pc:picChg>
      </pc:sldChg>
      <pc:sldChg chg="addSp delSp modSp new mod modClrScheme chgLayout">
        <pc:chgData name="Scholes, Shaun" userId="c3f6fc62-ed0d-408d-ae16-e0a324b3ae5f" providerId="ADAL" clId="{3A38B89E-324B-4CD7-BAF5-D5D0EBCB4B69}" dt="2025-01-02T17:23:07.405" v="15444" actId="14100"/>
        <pc:sldMkLst>
          <pc:docMk/>
          <pc:sldMk cId="3047255195" sldId="479"/>
        </pc:sldMkLst>
        <pc:spChg chg="del">
          <ac:chgData name="Scholes, Shaun" userId="c3f6fc62-ed0d-408d-ae16-e0a324b3ae5f" providerId="ADAL" clId="{3A38B89E-324B-4CD7-BAF5-D5D0EBCB4B69}" dt="2024-12-17T11:30:05.404" v="7785" actId="700"/>
          <ac:spMkLst>
            <pc:docMk/>
            <pc:sldMk cId="3047255195" sldId="479"/>
            <ac:spMk id="2" creationId="{26338E11-6C08-3502-2255-35D9EA1AD2B5}"/>
          </ac:spMkLst>
        </pc:spChg>
        <pc:spChg chg="add del mod">
          <ac:chgData name="Scholes, Shaun" userId="c3f6fc62-ed0d-408d-ae16-e0a324b3ae5f" providerId="ADAL" clId="{3A38B89E-324B-4CD7-BAF5-D5D0EBCB4B69}" dt="2025-01-02T17:15:13.901" v="14376" actId="21"/>
          <ac:spMkLst>
            <pc:docMk/>
            <pc:sldMk cId="3047255195" sldId="479"/>
            <ac:spMk id="2" creationId="{2639A482-E365-C90C-ADB0-6425A525CF51}"/>
          </ac:spMkLst>
        </pc:spChg>
        <pc:spChg chg="add mod ord">
          <ac:chgData name="Scholes, Shaun" userId="c3f6fc62-ed0d-408d-ae16-e0a324b3ae5f" providerId="ADAL" clId="{3A38B89E-324B-4CD7-BAF5-D5D0EBCB4B69}" dt="2025-01-02T17:23:07.405" v="15444" actId="14100"/>
          <ac:spMkLst>
            <pc:docMk/>
            <pc:sldMk cId="3047255195" sldId="479"/>
            <ac:spMk id="3" creationId="{5E383EAA-C1C8-B3E8-4AF3-994CF0411482}"/>
          </ac:spMkLst>
        </pc:spChg>
        <pc:spChg chg="del">
          <ac:chgData name="Scholes, Shaun" userId="c3f6fc62-ed0d-408d-ae16-e0a324b3ae5f" providerId="ADAL" clId="{3A38B89E-324B-4CD7-BAF5-D5D0EBCB4B69}" dt="2024-12-17T11:30:05.404" v="7785" actId="700"/>
          <ac:spMkLst>
            <pc:docMk/>
            <pc:sldMk cId="3047255195" sldId="479"/>
            <ac:spMk id="3" creationId="{CAAA39A1-67F6-2FF6-EF5B-7CA70D504444}"/>
          </ac:spMkLst>
        </pc:spChg>
        <pc:spChg chg="mod ord">
          <ac:chgData name="Scholes, Shaun" userId="c3f6fc62-ed0d-408d-ae16-e0a324b3ae5f" providerId="ADAL" clId="{3A38B89E-324B-4CD7-BAF5-D5D0EBCB4B69}" dt="2025-01-02T17:22:44.146" v="15393" actId="700"/>
          <ac:spMkLst>
            <pc:docMk/>
            <pc:sldMk cId="3047255195" sldId="479"/>
            <ac:spMk id="4" creationId="{DC71FA85-D910-C21C-E1F3-1C9C8ED85280}"/>
          </ac:spMkLst>
        </pc:spChg>
        <pc:picChg chg="add mod">
          <ac:chgData name="Scholes, Shaun" userId="c3f6fc62-ed0d-408d-ae16-e0a324b3ae5f" providerId="ADAL" clId="{3A38B89E-324B-4CD7-BAF5-D5D0EBCB4B69}" dt="2025-01-02T17:22:38.669" v="15392" actId="1076"/>
          <ac:picMkLst>
            <pc:docMk/>
            <pc:sldMk cId="3047255195" sldId="479"/>
            <ac:picMk id="6" creationId="{462C1CCD-EBC5-601B-1124-BF071C30AC27}"/>
          </ac:picMkLst>
        </pc:picChg>
      </pc:sldChg>
      <pc:sldChg chg="addSp delSp modSp new mod modClrScheme chgLayout">
        <pc:chgData name="Scholes, Shaun" userId="c3f6fc62-ed0d-408d-ae16-e0a324b3ae5f" providerId="ADAL" clId="{3A38B89E-324B-4CD7-BAF5-D5D0EBCB4B69}" dt="2025-01-03T13:33:24.208" v="16989" actId="14100"/>
        <pc:sldMkLst>
          <pc:docMk/>
          <pc:sldMk cId="3517916972" sldId="480"/>
        </pc:sldMkLst>
        <pc:spChg chg="mod ord">
          <ac:chgData name="Scholes, Shaun" userId="c3f6fc62-ed0d-408d-ae16-e0a324b3ae5f" providerId="ADAL" clId="{3A38B89E-324B-4CD7-BAF5-D5D0EBCB4B69}" dt="2025-01-03T13:33:24.208" v="16989" actId="14100"/>
          <ac:spMkLst>
            <pc:docMk/>
            <pc:sldMk cId="3517916972" sldId="480"/>
            <ac:spMk id="2" creationId="{9D541D58-8C12-6CC2-A0AF-BF8627F9E953}"/>
          </ac:spMkLst>
        </pc:spChg>
        <pc:spChg chg="del">
          <ac:chgData name="Scholes, Shaun" userId="c3f6fc62-ed0d-408d-ae16-e0a324b3ae5f" providerId="ADAL" clId="{3A38B89E-324B-4CD7-BAF5-D5D0EBCB4B69}" dt="2024-12-17T11:39:04.605" v="7809" actId="700"/>
          <ac:spMkLst>
            <pc:docMk/>
            <pc:sldMk cId="3517916972" sldId="480"/>
            <ac:spMk id="3" creationId="{C430118F-EF6A-4B28-139E-52DEBA288711}"/>
          </ac:spMkLst>
        </pc:spChg>
        <pc:spChg chg="add mod ord">
          <ac:chgData name="Scholes, Shaun" userId="c3f6fc62-ed0d-408d-ae16-e0a324b3ae5f" providerId="ADAL" clId="{3A38B89E-324B-4CD7-BAF5-D5D0EBCB4B69}" dt="2025-01-02T11:15:23.995" v="8966" actId="20577"/>
          <ac:spMkLst>
            <pc:docMk/>
            <pc:sldMk cId="3517916972" sldId="480"/>
            <ac:spMk id="3" creationId="{F5DFFD22-4F4B-B88A-28A6-6AF9C859751A}"/>
          </ac:spMkLst>
        </pc:spChg>
        <pc:spChg chg="mod ord">
          <ac:chgData name="Scholes, Shaun" userId="c3f6fc62-ed0d-408d-ae16-e0a324b3ae5f" providerId="ADAL" clId="{3A38B89E-324B-4CD7-BAF5-D5D0EBCB4B69}" dt="2025-01-02T11:09:02.419" v="8548" actId="700"/>
          <ac:spMkLst>
            <pc:docMk/>
            <pc:sldMk cId="3517916972" sldId="480"/>
            <ac:spMk id="4" creationId="{ECFC8E4F-8DFB-961B-36F2-AF2077250A32}"/>
          </ac:spMkLst>
        </pc:spChg>
        <pc:spChg chg="add del mod">
          <ac:chgData name="Scholes, Shaun" userId="c3f6fc62-ed0d-408d-ae16-e0a324b3ae5f" providerId="ADAL" clId="{3A38B89E-324B-4CD7-BAF5-D5D0EBCB4B69}" dt="2025-01-02T11:10:41.903" v="8814" actId="21"/>
          <ac:spMkLst>
            <pc:docMk/>
            <pc:sldMk cId="3517916972" sldId="480"/>
            <ac:spMk id="5" creationId="{2FE9B50A-6A2A-A894-9524-68AE8B8B4AC5}"/>
          </ac:spMkLst>
        </pc:spChg>
      </pc:sldChg>
      <pc:sldChg chg="modSp new mod">
        <pc:chgData name="Scholes, Shaun" userId="c3f6fc62-ed0d-408d-ae16-e0a324b3ae5f" providerId="ADAL" clId="{3A38B89E-324B-4CD7-BAF5-D5D0EBCB4B69}" dt="2025-01-03T12:26:25.777" v="15902" actId="20577"/>
        <pc:sldMkLst>
          <pc:docMk/>
          <pc:sldMk cId="2534906737" sldId="482"/>
        </pc:sldMkLst>
        <pc:spChg chg="mod">
          <ac:chgData name="Scholes, Shaun" userId="c3f6fc62-ed0d-408d-ae16-e0a324b3ae5f" providerId="ADAL" clId="{3A38B89E-324B-4CD7-BAF5-D5D0EBCB4B69}" dt="2025-01-03T12:26:25.777" v="15902" actId="20577"/>
          <ac:spMkLst>
            <pc:docMk/>
            <pc:sldMk cId="2534906737" sldId="482"/>
            <ac:spMk id="2" creationId="{2CD53AB1-DFE4-7A16-6E55-1CF36B9F5AF3}"/>
          </ac:spMkLst>
        </pc:spChg>
        <pc:spChg chg="mod">
          <ac:chgData name="Scholes, Shaun" userId="c3f6fc62-ed0d-408d-ae16-e0a324b3ae5f" providerId="ADAL" clId="{3A38B89E-324B-4CD7-BAF5-D5D0EBCB4B69}" dt="2025-01-02T16:06:19.448" v="10672"/>
          <ac:spMkLst>
            <pc:docMk/>
            <pc:sldMk cId="2534906737" sldId="482"/>
            <ac:spMk id="3" creationId="{72B09279-8AB8-7C62-F1F6-294AD0730FAD}"/>
          </ac:spMkLst>
        </pc:spChg>
      </pc:sldChg>
      <pc:sldChg chg="addSp delSp modSp new mod modClrScheme chgLayout">
        <pc:chgData name="Scholes, Shaun" userId="c3f6fc62-ed0d-408d-ae16-e0a324b3ae5f" providerId="ADAL" clId="{3A38B89E-324B-4CD7-BAF5-D5D0EBCB4B69}" dt="2025-01-02T16:31:51.917" v="12666" actId="1076"/>
        <pc:sldMkLst>
          <pc:docMk/>
          <pc:sldMk cId="2508113335" sldId="483"/>
        </pc:sldMkLst>
        <pc:spChg chg="del mod ord">
          <ac:chgData name="Scholes, Shaun" userId="c3f6fc62-ed0d-408d-ae16-e0a324b3ae5f" providerId="ADAL" clId="{3A38B89E-324B-4CD7-BAF5-D5D0EBCB4B69}" dt="2025-01-02T16:12:00.746" v="10680" actId="700"/>
          <ac:spMkLst>
            <pc:docMk/>
            <pc:sldMk cId="2508113335" sldId="483"/>
            <ac:spMk id="2" creationId="{729229D1-CE47-1855-5F66-20D126FC97F2}"/>
          </ac:spMkLst>
        </pc:spChg>
        <pc:spChg chg="del mod ord">
          <ac:chgData name="Scholes, Shaun" userId="c3f6fc62-ed0d-408d-ae16-e0a324b3ae5f" providerId="ADAL" clId="{3A38B89E-324B-4CD7-BAF5-D5D0EBCB4B69}" dt="2025-01-02T16:12:00.746" v="10680" actId="700"/>
          <ac:spMkLst>
            <pc:docMk/>
            <pc:sldMk cId="2508113335" sldId="483"/>
            <ac:spMk id="3" creationId="{B43BAB18-E4F2-D5FB-2B0E-DE96185289E5}"/>
          </ac:spMkLst>
        </pc:spChg>
        <pc:spChg chg="mod ord">
          <ac:chgData name="Scholes, Shaun" userId="c3f6fc62-ed0d-408d-ae16-e0a324b3ae5f" providerId="ADAL" clId="{3A38B89E-324B-4CD7-BAF5-D5D0EBCB4B69}" dt="2025-01-02T16:19:37.041" v="10821" actId="700"/>
          <ac:spMkLst>
            <pc:docMk/>
            <pc:sldMk cId="2508113335" sldId="483"/>
            <ac:spMk id="4" creationId="{6005DC3B-2B58-1A3D-43B0-197852D77D8E}"/>
          </ac:spMkLst>
        </pc:spChg>
        <pc:spChg chg="add mod ord">
          <ac:chgData name="Scholes, Shaun" userId="c3f6fc62-ed0d-408d-ae16-e0a324b3ae5f" providerId="ADAL" clId="{3A38B89E-324B-4CD7-BAF5-D5D0EBCB4B69}" dt="2025-01-02T16:20:54.171" v="10842" actId="20577"/>
          <ac:spMkLst>
            <pc:docMk/>
            <pc:sldMk cId="2508113335" sldId="483"/>
            <ac:spMk id="5" creationId="{0EACEF57-870E-9C30-C0D3-CBF8305483A3}"/>
          </ac:spMkLst>
        </pc:spChg>
        <pc:spChg chg="add del mod ord">
          <ac:chgData name="Scholes, Shaun" userId="c3f6fc62-ed0d-408d-ae16-e0a324b3ae5f" providerId="ADAL" clId="{3A38B89E-324B-4CD7-BAF5-D5D0EBCB4B69}" dt="2025-01-02T16:13:57.428" v="10725" actId="22"/>
          <ac:spMkLst>
            <pc:docMk/>
            <pc:sldMk cId="2508113335" sldId="483"/>
            <ac:spMk id="6" creationId="{71653BA5-1BB9-118A-3CAA-FFD2F6EBFE6A}"/>
          </ac:spMkLst>
        </pc:spChg>
        <pc:spChg chg="add del mod ord">
          <ac:chgData name="Scholes, Shaun" userId="c3f6fc62-ed0d-408d-ae16-e0a324b3ae5f" providerId="ADAL" clId="{3A38B89E-324B-4CD7-BAF5-D5D0EBCB4B69}" dt="2025-01-02T16:19:08.309" v="10813" actId="700"/>
          <ac:spMkLst>
            <pc:docMk/>
            <pc:sldMk cId="2508113335" sldId="483"/>
            <ac:spMk id="7" creationId="{3B6DC4B9-30F6-1072-04EB-1B79A0300B6B}"/>
          </ac:spMkLst>
        </pc:spChg>
        <pc:spChg chg="add del mod ord">
          <ac:chgData name="Scholes, Shaun" userId="c3f6fc62-ed0d-408d-ae16-e0a324b3ae5f" providerId="ADAL" clId="{3A38B89E-324B-4CD7-BAF5-D5D0EBCB4B69}" dt="2025-01-02T16:19:16.948" v="10814" actId="700"/>
          <ac:spMkLst>
            <pc:docMk/>
            <pc:sldMk cId="2508113335" sldId="483"/>
            <ac:spMk id="13" creationId="{40163FFC-8B9C-E306-370A-9980BFE370D8}"/>
          </ac:spMkLst>
        </pc:spChg>
        <pc:spChg chg="add del mod ord">
          <ac:chgData name="Scholes, Shaun" userId="c3f6fc62-ed0d-408d-ae16-e0a324b3ae5f" providerId="ADAL" clId="{3A38B89E-324B-4CD7-BAF5-D5D0EBCB4B69}" dt="2025-01-02T16:19:37.041" v="10821" actId="700"/>
          <ac:spMkLst>
            <pc:docMk/>
            <pc:sldMk cId="2508113335" sldId="483"/>
            <ac:spMk id="14" creationId="{26DB2EB6-F212-D310-8CD3-E0D8CC62A7FA}"/>
          </ac:spMkLst>
        </pc:spChg>
        <pc:picChg chg="add mod ord">
          <ac:chgData name="Scholes, Shaun" userId="c3f6fc62-ed0d-408d-ae16-e0a324b3ae5f" providerId="ADAL" clId="{3A38B89E-324B-4CD7-BAF5-D5D0EBCB4B69}" dt="2025-01-02T16:31:51.917" v="12666" actId="1076"/>
          <ac:picMkLst>
            <pc:docMk/>
            <pc:sldMk cId="2508113335" sldId="483"/>
            <ac:picMk id="9" creationId="{83CE9D82-8777-2464-E12C-9B4A02F318A3}"/>
          </ac:picMkLst>
        </pc:picChg>
        <pc:picChg chg="add del mod">
          <ac:chgData name="Scholes, Shaun" userId="c3f6fc62-ed0d-408d-ae16-e0a324b3ae5f" providerId="ADAL" clId="{3A38B89E-324B-4CD7-BAF5-D5D0EBCB4B69}" dt="2025-01-02T16:15:35.512" v="10740" actId="21"/>
          <ac:picMkLst>
            <pc:docMk/>
            <pc:sldMk cId="2508113335" sldId="483"/>
            <ac:picMk id="10" creationId="{4BCCB479-BCD0-A297-9580-35DE4FB6F395}"/>
          </ac:picMkLst>
        </pc:picChg>
        <pc:picChg chg="add mod ord">
          <ac:chgData name="Scholes, Shaun" userId="c3f6fc62-ed0d-408d-ae16-e0a324b3ae5f" providerId="ADAL" clId="{3A38B89E-324B-4CD7-BAF5-D5D0EBCB4B69}" dt="2025-01-02T16:23:24.140" v="11610" actId="962"/>
          <ac:picMkLst>
            <pc:docMk/>
            <pc:sldMk cId="2508113335" sldId="483"/>
            <ac:picMk id="12" creationId="{00E5DBC4-A3DA-1826-46AF-A7202E0BDFFD}"/>
          </ac:picMkLst>
        </pc:picChg>
      </pc:sldChg>
      <pc:sldChg chg="addSp delSp modSp add mod">
        <pc:chgData name="Scholes, Shaun" userId="c3f6fc62-ed0d-408d-ae16-e0a324b3ae5f" providerId="ADAL" clId="{3A38B89E-324B-4CD7-BAF5-D5D0EBCB4B69}" dt="2025-01-03T13:38:57.094" v="17160"/>
        <pc:sldMkLst>
          <pc:docMk/>
          <pc:sldMk cId="155253986" sldId="484"/>
        </pc:sldMkLst>
        <pc:spChg chg="mod">
          <ac:chgData name="Scholes, Shaun" userId="c3f6fc62-ed0d-408d-ae16-e0a324b3ae5f" providerId="ADAL" clId="{3A38B89E-324B-4CD7-BAF5-D5D0EBCB4B69}" dt="2025-01-02T16:24:12.295" v="11633" actId="20577"/>
          <ac:spMkLst>
            <pc:docMk/>
            <pc:sldMk cId="155253986" sldId="484"/>
            <ac:spMk id="5" creationId="{7EDA0EBF-8109-CA25-9008-8F44AF69B4A6}"/>
          </ac:spMkLst>
        </pc:spChg>
        <pc:spChg chg="add mod ord">
          <ac:chgData name="Scholes, Shaun" userId="c3f6fc62-ed0d-408d-ae16-e0a324b3ae5f" providerId="ADAL" clId="{3A38B89E-324B-4CD7-BAF5-D5D0EBCB4B69}" dt="2025-01-03T13:38:57.094" v="17160"/>
          <ac:spMkLst>
            <pc:docMk/>
            <pc:sldMk cId="155253986" sldId="484"/>
            <ac:spMk id="7" creationId="{B1BF4227-741E-9D15-07FF-48BCE2DBD77E}"/>
          </ac:spMkLst>
        </pc:spChg>
        <pc:picChg chg="add mod ord">
          <ac:chgData name="Scholes, Shaun" userId="c3f6fc62-ed0d-408d-ae16-e0a324b3ae5f" providerId="ADAL" clId="{3A38B89E-324B-4CD7-BAF5-D5D0EBCB4B69}" dt="2025-01-03T13:38:50.808" v="17158"/>
          <ac:picMkLst>
            <pc:docMk/>
            <pc:sldMk cId="155253986" sldId="484"/>
            <ac:picMk id="3" creationId="{C1183360-E4EC-AE69-B461-FF04EA5A9B26}"/>
          </ac:picMkLst>
        </pc:picChg>
        <pc:picChg chg="add mod ord">
          <ac:chgData name="Scholes, Shaun" userId="c3f6fc62-ed0d-408d-ae16-e0a324b3ae5f" providerId="ADAL" clId="{3A38B89E-324B-4CD7-BAF5-D5D0EBCB4B69}" dt="2025-01-03T13:38:54.114" v="17159"/>
          <ac:picMkLst>
            <pc:docMk/>
            <pc:sldMk cId="155253986" sldId="484"/>
            <ac:picMk id="6" creationId="{A14131F5-369C-E3F8-D74C-B9D7B7B7C37A}"/>
          </ac:picMkLst>
        </pc:picChg>
        <pc:picChg chg="del">
          <ac:chgData name="Scholes, Shaun" userId="c3f6fc62-ed0d-408d-ae16-e0a324b3ae5f" providerId="ADAL" clId="{3A38B89E-324B-4CD7-BAF5-D5D0EBCB4B69}" dt="2025-01-02T16:24:17.474" v="11634" actId="21"/>
          <ac:picMkLst>
            <pc:docMk/>
            <pc:sldMk cId="155253986" sldId="484"/>
            <ac:picMk id="9" creationId="{25479C2A-A2A5-6E87-013E-BD761B90D786}"/>
          </ac:picMkLst>
        </pc:picChg>
        <pc:picChg chg="del">
          <ac:chgData name="Scholes, Shaun" userId="c3f6fc62-ed0d-408d-ae16-e0a324b3ae5f" providerId="ADAL" clId="{3A38B89E-324B-4CD7-BAF5-D5D0EBCB4B69}" dt="2025-01-02T16:25:40.093" v="11738" actId="21"/>
          <ac:picMkLst>
            <pc:docMk/>
            <pc:sldMk cId="155253986" sldId="484"/>
            <ac:picMk id="12" creationId="{68856DE7-684C-B13A-E2C3-3A356B586063}"/>
          </ac:picMkLst>
        </pc:picChg>
      </pc:sldChg>
      <pc:sldChg chg="addSp delSp modSp new mod modClrScheme chgLayout">
        <pc:chgData name="Scholes, Shaun" userId="c3f6fc62-ed0d-408d-ae16-e0a324b3ae5f" providerId="ADAL" clId="{3A38B89E-324B-4CD7-BAF5-D5D0EBCB4B69}" dt="2025-01-03T13:37:13.931" v="17100"/>
        <pc:sldMkLst>
          <pc:docMk/>
          <pc:sldMk cId="369778782" sldId="485"/>
        </pc:sldMkLst>
        <pc:spChg chg="mod ord">
          <ac:chgData name="Scholes, Shaun" userId="c3f6fc62-ed0d-408d-ae16-e0a324b3ae5f" providerId="ADAL" clId="{3A38B89E-324B-4CD7-BAF5-D5D0EBCB4B69}" dt="2025-01-02T16:57:12.236" v="13948" actId="700"/>
          <ac:spMkLst>
            <pc:docMk/>
            <pc:sldMk cId="369778782" sldId="485"/>
            <ac:spMk id="2" creationId="{43E625DB-E6F4-E027-AE6A-A024D7462437}"/>
          </ac:spMkLst>
        </pc:spChg>
        <pc:spChg chg="add mod ord">
          <ac:chgData name="Scholes, Shaun" userId="c3f6fc62-ed0d-408d-ae16-e0a324b3ae5f" providerId="ADAL" clId="{3A38B89E-324B-4CD7-BAF5-D5D0EBCB4B69}" dt="2025-01-03T12:51:34.894" v="16179" actId="20577"/>
          <ac:spMkLst>
            <pc:docMk/>
            <pc:sldMk cId="369778782" sldId="485"/>
            <ac:spMk id="3" creationId="{E5A54D38-6E16-F7DB-CCF8-52CE75909645}"/>
          </ac:spMkLst>
        </pc:spChg>
        <pc:spChg chg="add del mod ord">
          <ac:chgData name="Scholes, Shaun" userId="c3f6fc62-ed0d-408d-ae16-e0a324b3ae5f" providerId="ADAL" clId="{3A38B89E-324B-4CD7-BAF5-D5D0EBCB4B69}" dt="2025-01-02T16:57:40.343" v="14008" actId="3680"/>
          <ac:spMkLst>
            <pc:docMk/>
            <pc:sldMk cId="369778782" sldId="485"/>
            <ac:spMk id="4" creationId="{40FAA7F3-E94C-57F4-DDA5-DD4A473E5BE0}"/>
          </ac:spMkLst>
        </pc:spChg>
        <pc:spChg chg="add del mod">
          <ac:chgData name="Scholes, Shaun" userId="c3f6fc62-ed0d-408d-ae16-e0a324b3ae5f" providerId="ADAL" clId="{3A38B89E-324B-4CD7-BAF5-D5D0EBCB4B69}" dt="2025-01-03T12:49:28.124" v="16170"/>
          <ac:spMkLst>
            <pc:docMk/>
            <pc:sldMk cId="369778782" sldId="485"/>
            <ac:spMk id="4" creationId="{A29E5440-2CDA-D4F0-742E-C15076BF9817}"/>
          </ac:spMkLst>
        </pc:spChg>
        <pc:graphicFrameChg chg="add mod ord modGraphic">
          <ac:chgData name="Scholes, Shaun" userId="c3f6fc62-ed0d-408d-ae16-e0a324b3ae5f" providerId="ADAL" clId="{3A38B89E-324B-4CD7-BAF5-D5D0EBCB4B69}" dt="2025-01-03T13:37:13.931" v="17100"/>
          <ac:graphicFrameMkLst>
            <pc:docMk/>
            <pc:sldMk cId="369778782" sldId="485"/>
            <ac:graphicFrameMk id="5" creationId="{69D8903B-CA69-C308-81F9-9250460D20B3}"/>
          </ac:graphicFrameMkLst>
        </pc:graphicFrameChg>
      </pc:sldChg>
      <pc:sldChg chg="addSp delSp modSp new del mod chgLayout">
        <pc:chgData name="Scholes, Shaun" userId="c3f6fc62-ed0d-408d-ae16-e0a324b3ae5f" providerId="ADAL" clId="{3A38B89E-324B-4CD7-BAF5-D5D0EBCB4B69}" dt="2025-01-02T16:33:31.213" v="12688" actId="2696"/>
        <pc:sldMkLst>
          <pc:docMk/>
          <pc:sldMk cId="1277506417" sldId="485"/>
        </pc:sldMkLst>
        <pc:spChg chg="del">
          <ac:chgData name="Scholes, Shaun" userId="c3f6fc62-ed0d-408d-ae16-e0a324b3ae5f" providerId="ADAL" clId="{3A38B89E-324B-4CD7-BAF5-D5D0EBCB4B69}" dt="2025-01-02T16:33:15.432" v="12687" actId="700"/>
          <ac:spMkLst>
            <pc:docMk/>
            <pc:sldMk cId="1277506417" sldId="485"/>
            <ac:spMk id="2" creationId="{C838EFA8-5C52-833D-508D-6E4FE6175FC9}"/>
          </ac:spMkLst>
        </pc:spChg>
        <pc:spChg chg="mod ord">
          <ac:chgData name="Scholes, Shaun" userId="c3f6fc62-ed0d-408d-ae16-e0a324b3ae5f" providerId="ADAL" clId="{3A38B89E-324B-4CD7-BAF5-D5D0EBCB4B69}" dt="2025-01-02T16:33:15.432" v="12687" actId="700"/>
          <ac:spMkLst>
            <pc:docMk/>
            <pc:sldMk cId="1277506417" sldId="485"/>
            <ac:spMk id="3" creationId="{3761DF2C-754D-6905-9946-882B1B526088}"/>
          </ac:spMkLst>
        </pc:spChg>
        <pc:spChg chg="add mod ord">
          <ac:chgData name="Scholes, Shaun" userId="c3f6fc62-ed0d-408d-ae16-e0a324b3ae5f" providerId="ADAL" clId="{3A38B89E-324B-4CD7-BAF5-D5D0EBCB4B69}" dt="2025-01-02T16:33:15.432" v="12687" actId="700"/>
          <ac:spMkLst>
            <pc:docMk/>
            <pc:sldMk cId="1277506417" sldId="485"/>
            <ac:spMk id="4" creationId="{A7C5A76F-73F9-CC19-BAC6-A309AEA7BE22}"/>
          </ac:spMkLst>
        </pc:spChg>
      </pc:sldChg>
      <pc:sldChg chg="modSp add mod ord">
        <pc:chgData name="Scholes, Shaun" userId="c3f6fc62-ed0d-408d-ae16-e0a324b3ae5f" providerId="ADAL" clId="{3A38B89E-324B-4CD7-BAF5-D5D0EBCB4B69}" dt="2025-01-03T13:38:15.573" v="17157"/>
        <pc:sldMkLst>
          <pc:docMk/>
          <pc:sldMk cId="3328614542" sldId="486"/>
        </pc:sldMkLst>
        <pc:spChg chg="mod">
          <ac:chgData name="Scholes, Shaun" userId="c3f6fc62-ed0d-408d-ae16-e0a324b3ae5f" providerId="ADAL" clId="{3A38B89E-324B-4CD7-BAF5-D5D0EBCB4B69}" dt="2025-01-03T13:03:31.471" v="16291" actId="20577"/>
          <ac:spMkLst>
            <pc:docMk/>
            <pc:sldMk cId="3328614542" sldId="486"/>
            <ac:spMk id="3" creationId="{0AD3711E-6B00-8199-7DBF-CDF121B8A433}"/>
          </ac:spMkLst>
        </pc:spChg>
        <pc:graphicFrameChg chg="mod modGraphic">
          <ac:chgData name="Scholes, Shaun" userId="c3f6fc62-ed0d-408d-ae16-e0a324b3ae5f" providerId="ADAL" clId="{3A38B89E-324B-4CD7-BAF5-D5D0EBCB4B69}" dt="2025-01-03T13:38:15.573" v="17157"/>
          <ac:graphicFrameMkLst>
            <pc:docMk/>
            <pc:sldMk cId="3328614542" sldId="486"/>
            <ac:graphicFrameMk id="5" creationId="{7E460699-3A2A-46E4-2861-C80D5B3B1EED}"/>
          </ac:graphicFrameMkLst>
        </pc:graphicFrameChg>
      </pc:sldChg>
      <pc:sldChg chg="addSp delSp modSp new mod chgLayout">
        <pc:chgData name="Scholes, Shaun" userId="c3f6fc62-ed0d-408d-ae16-e0a324b3ae5f" providerId="ADAL" clId="{3A38B89E-324B-4CD7-BAF5-D5D0EBCB4B69}" dt="2025-01-03T13:39:54.685" v="17167"/>
        <pc:sldMkLst>
          <pc:docMk/>
          <pc:sldMk cId="3247801202" sldId="487"/>
        </pc:sldMkLst>
        <pc:spChg chg="del">
          <ac:chgData name="Scholes, Shaun" userId="c3f6fc62-ed0d-408d-ae16-e0a324b3ae5f" providerId="ADAL" clId="{3A38B89E-324B-4CD7-BAF5-D5D0EBCB4B69}" dt="2025-01-03T13:33:30.936" v="16991" actId="700"/>
          <ac:spMkLst>
            <pc:docMk/>
            <pc:sldMk cId="3247801202" sldId="487"/>
            <ac:spMk id="2" creationId="{D9277B0D-D46D-6DC8-22A5-B358EE26733E}"/>
          </ac:spMkLst>
        </pc:spChg>
        <pc:spChg chg="del">
          <ac:chgData name="Scholes, Shaun" userId="c3f6fc62-ed0d-408d-ae16-e0a324b3ae5f" providerId="ADAL" clId="{3A38B89E-324B-4CD7-BAF5-D5D0EBCB4B69}" dt="2025-01-03T13:33:30.936" v="16991" actId="700"/>
          <ac:spMkLst>
            <pc:docMk/>
            <pc:sldMk cId="3247801202" sldId="487"/>
            <ac:spMk id="3" creationId="{0CD7EBA6-3C89-56A7-BD55-91226004261C}"/>
          </ac:spMkLst>
        </pc:spChg>
        <pc:spChg chg="mod ord">
          <ac:chgData name="Scholes, Shaun" userId="c3f6fc62-ed0d-408d-ae16-e0a324b3ae5f" providerId="ADAL" clId="{3A38B89E-324B-4CD7-BAF5-D5D0EBCB4B69}" dt="2025-01-03T13:33:30.936" v="16991" actId="700"/>
          <ac:spMkLst>
            <pc:docMk/>
            <pc:sldMk cId="3247801202" sldId="487"/>
            <ac:spMk id="4" creationId="{F6645578-8267-0AE5-F28E-7C46F56185AF}"/>
          </ac:spMkLst>
        </pc:spChg>
        <pc:spChg chg="add mod ord">
          <ac:chgData name="Scholes, Shaun" userId="c3f6fc62-ed0d-408d-ae16-e0a324b3ae5f" providerId="ADAL" clId="{3A38B89E-324B-4CD7-BAF5-D5D0EBCB4B69}" dt="2025-01-03T13:33:47.801" v="17031" actId="14100"/>
          <ac:spMkLst>
            <pc:docMk/>
            <pc:sldMk cId="3247801202" sldId="487"/>
            <ac:spMk id="5" creationId="{633ADB43-067D-988E-C553-2CFF80F93BB9}"/>
          </ac:spMkLst>
        </pc:spChg>
        <pc:spChg chg="add mod ord">
          <ac:chgData name="Scholes, Shaun" userId="c3f6fc62-ed0d-408d-ae16-e0a324b3ae5f" providerId="ADAL" clId="{3A38B89E-324B-4CD7-BAF5-D5D0EBCB4B69}" dt="2025-01-03T13:34:03.784" v="17034" actId="1076"/>
          <ac:spMkLst>
            <pc:docMk/>
            <pc:sldMk cId="3247801202" sldId="487"/>
            <ac:spMk id="6" creationId="{671C8F26-C07D-FA1E-ABD7-6F2DDC74A380}"/>
          </ac:spMkLst>
        </pc:spChg>
        <pc:picChg chg="add mod ord">
          <ac:chgData name="Scholes, Shaun" userId="c3f6fc62-ed0d-408d-ae16-e0a324b3ae5f" providerId="ADAL" clId="{3A38B89E-324B-4CD7-BAF5-D5D0EBCB4B69}" dt="2025-01-03T13:39:52.664" v="17166"/>
          <ac:picMkLst>
            <pc:docMk/>
            <pc:sldMk cId="3247801202" sldId="487"/>
            <ac:picMk id="7" creationId="{AD22D40F-834E-1426-BE01-A4B92F12FA68}"/>
          </ac:picMkLst>
        </pc:picChg>
        <pc:picChg chg="add mod ord">
          <ac:chgData name="Scholes, Shaun" userId="c3f6fc62-ed0d-408d-ae16-e0a324b3ae5f" providerId="ADAL" clId="{3A38B89E-324B-4CD7-BAF5-D5D0EBCB4B69}" dt="2025-01-03T13:39:54.685" v="17167"/>
          <ac:picMkLst>
            <pc:docMk/>
            <pc:sldMk cId="3247801202" sldId="487"/>
            <ac:picMk id="8" creationId="{2D3BB57C-9C02-9B73-FCBC-C5A50E50BB5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513" cy="512225"/>
          </a:xfrm>
          <a:prstGeom prst="rect">
            <a:avLst/>
          </a:prstGeom>
        </p:spPr>
        <p:txBody>
          <a:bodyPr vert="horz" lIns="94774" tIns="47387" rIns="94774" bIns="4738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305" y="1"/>
            <a:ext cx="3078513" cy="512225"/>
          </a:xfrm>
          <a:prstGeom prst="rect">
            <a:avLst/>
          </a:prstGeom>
        </p:spPr>
        <p:txBody>
          <a:bodyPr vert="horz" lIns="94774" tIns="47387" rIns="94774" bIns="47387" rtlCol="0"/>
          <a:lstStyle>
            <a:lvl1pPr algn="r">
              <a:defRPr sz="1200"/>
            </a:lvl1pPr>
          </a:lstStyle>
          <a:p>
            <a:fld id="{67E59A12-D264-41B6-9E2E-CD7DF6DC04FB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19166"/>
            <a:ext cx="3078513" cy="512223"/>
          </a:xfrm>
          <a:prstGeom prst="rect">
            <a:avLst/>
          </a:prstGeom>
        </p:spPr>
        <p:txBody>
          <a:bodyPr vert="horz" lIns="94774" tIns="47387" rIns="94774" bIns="47387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305" y="9719166"/>
            <a:ext cx="3078513" cy="512223"/>
          </a:xfrm>
          <a:prstGeom prst="rect">
            <a:avLst/>
          </a:prstGeom>
        </p:spPr>
        <p:txBody>
          <a:bodyPr vert="horz" lIns="94774" tIns="47387" rIns="94774" bIns="47387" rtlCol="0" anchor="b"/>
          <a:lstStyle>
            <a:lvl1pPr algn="r">
              <a:defRPr sz="1200"/>
            </a:lvl1pPr>
          </a:lstStyle>
          <a:p>
            <a:fld id="{31C26D72-558D-45F5-96D0-E42BB2FA6B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21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7739" cy="513429"/>
          </a:xfrm>
          <a:prstGeom prst="rect">
            <a:avLst/>
          </a:prstGeom>
        </p:spPr>
        <p:txBody>
          <a:bodyPr vert="horz" lIns="94774" tIns="47387" rIns="94774" bIns="47387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3429"/>
          </a:xfrm>
          <a:prstGeom prst="rect">
            <a:avLst/>
          </a:prstGeom>
        </p:spPr>
        <p:txBody>
          <a:bodyPr vert="horz" lIns="94774" tIns="47387" rIns="94774" bIns="47387" rtlCol="0"/>
          <a:lstStyle>
            <a:lvl1pPr algn="r">
              <a:defRPr sz="1200"/>
            </a:lvl1pPr>
          </a:lstStyle>
          <a:p>
            <a:fld id="{9043CB4B-9345-4807-AC8D-E050841C5433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4" tIns="47387" rIns="94774" bIns="47387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4774" tIns="47387" rIns="94774" bIns="473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19600"/>
            <a:ext cx="3077739" cy="513428"/>
          </a:xfrm>
          <a:prstGeom prst="rect">
            <a:avLst/>
          </a:prstGeom>
        </p:spPr>
        <p:txBody>
          <a:bodyPr vert="horz" lIns="94774" tIns="47387" rIns="94774" bIns="47387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19600"/>
            <a:ext cx="3077739" cy="513428"/>
          </a:xfrm>
          <a:prstGeom prst="rect">
            <a:avLst/>
          </a:prstGeom>
        </p:spPr>
        <p:txBody>
          <a:bodyPr vert="horz" lIns="94774" tIns="47387" rIns="94774" bIns="47387" rtlCol="0" anchor="b"/>
          <a:lstStyle>
            <a:lvl1pPr algn="r">
              <a:defRPr sz="1200"/>
            </a:lvl1pPr>
          </a:lstStyle>
          <a:p>
            <a:fld id="{FB806F76-2960-4CF1-9598-A695C5CF21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11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briefly, Harmonising / put together 17 separate HSE datasets into a single dataset to enable: (i) estimation of trends in CVD risk and (ii) in its sub-components. CVD risk is a case-study. The harmonised dataset could be used for other purposes.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06F76-2960-4CF1-9598-A695C5CF212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988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06F76-2960-4CF1-9598-A695C5CF212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27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06F76-2960-4CF1-9598-A695C5CF212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40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06F76-2960-4CF1-9598-A695C5CF212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71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Others include Framingham and QRISK.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06F76-2960-4CF1-9598-A695C5CF212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24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cannot provide the dataset. Users must register with the UKDS.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06F76-2960-4CF1-9598-A695C5CF212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88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pic>
        <p:nvPicPr>
          <p:cNvPr id="4109" name="Picture 13" descr="DarkBlue102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3A5270-6074-4BEA-A04B-D51BFC58AF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65D324-5F02-4A22-AF4B-85C603D834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A7591E-6E12-4AFB-8D9D-AC0A1CFEA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E2A9CA-20A6-458F-9F6F-1138AE7B7B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E0EE1F-F5B9-4CD3-BC2B-C64EB9706D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759AD1-4C33-445D-A8C0-C252AAD065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3E5B0E-9352-4C7B-BC30-292A5CFE58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5CBBA6-69BA-4226-8ED2-DA7AC812A6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551799-2EC9-44F5-9899-B33855014D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D16A93-900F-4482-941D-BED6E9FE54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DFA907-D3D4-4D56-9F5E-328A8918284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085" name="Picture 13" descr="DarkBlue102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.scholes@ucl.ac.u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oseproject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nibaleCois/expose_code" TargetMode="External"/><Relationship Id="rId4" Type="http://schemas.openxmlformats.org/officeDocument/2006/relationships/hyperlink" Target="https://www.datafirst.uct.ac.za/dataportal/index.php/catalog/981/related-material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uns11/Creating-a-harmonised-dataset-Health-Survey-for-England-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2aging.org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3AB1-DFE4-7A16-6E55-1CF36B9F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764704"/>
            <a:ext cx="8489950" cy="1296988"/>
          </a:xfrm>
        </p:spPr>
        <p:txBody>
          <a:bodyPr/>
          <a:lstStyle/>
          <a:p>
            <a:r>
              <a:rPr lang="en-GB" sz="3200" b="1" i="0" dirty="0">
                <a:solidFill>
                  <a:srgbClr val="3936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Estimating trends in </a:t>
            </a:r>
            <a:r>
              <a:rPr lang="en-GB" sz="3200" dirty="0">
                <a:solidFill>
                  <a:srgbClr val="393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cardiovascular</a:t>
            </a:r>
            <a:r>
              <a:rPr lang="en-GB" sz="3200" b="1" i="0" dirty="0">
                <a:solidFill>
                  <a:srgbClr val="3936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risk: Creating a harmonised dataset using Health Survey for England 1998-2017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9279-8AB8-7C62-F1F6-294AD073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sz="2800" dirty="0"/>
              <a:t>Shaun Scholes</a:t>
            </a:r>
          </a:p>
          <a:p>
            <a:pPr marL="0" indent="0" algn="r">
              <a:buNone/>
            </a:pPr>
            <a:r>
              <a:rPr lang="en-GB" sz="2800" b="0" i="0" dirty="0">
                <a:effectLst/>
              </a:rPr>
              <a:t>Principal Research Fellow, Epidemiology and Public Health</a:t>
            </a:r>
            <a:r>
              <a:rPr lang="en-US" sz="2800" dirty="0"/>
              <a:t> </a:t>
            </a:r>
          </a:p>
          <a:p>
            <a:pPr marL="0" indent="0" algn="r">
              <a:buNone/>
            </a:pPr>
            <a:r>
              <a:rPr lang="en-US" sz="2800" dirty="0"/>
              <a:t>HSE Annual Seminar</a:t>
            </a:r>
          </a:p>
          <a:p>
            <a:pPr marL="0" indent="0" algn="r">
              <a:buNone/>
            </a:pPr>
            <a:r>
              <a:rPr lang="en-US" sz="2800" dirty="0"/>
              <a:t>January 7, 2025</a:t>
            </a:r>
          </a:p>
          <a:p>
            <a:pPr marL="0" indent="0" algn="r">
              <a:buNone/>
            </a:pPr>
            <a:r>
              <a:rPr lang="en-US" sz="2800" dirty="0">
                <a:hlinkClick r:id="rId2"/>
              </a:rPr>
              <a:t>s.scholes@ucl.ac.uk</a:t>
            </a:r>
            <a:endParaRPr lang="en-US" sz="28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0DE71-E577-9FE7-93B2-AE323612A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0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lowchart showing analytical sample of participants for analysis of trends in mean 10-year CVD risk (lab-based scores)">
            <a:extLst>
              <a:ext uri="{FF2B5EF4-FFF2-40B4-BE49-F238E27FC236}">
                <a16:creationId xmlns:a16="http://schemas.microsoft.com/office/drawing/2014/main" id="{6F206205-A0C9-49FF-C0A6-F3DE033B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945950"/>
            <a:ext cx="4680000" cy="5616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260AFD8-74D8-338E-ECCF-0D90F51E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908050"/>
            <a:ext cx="4529832" cy="1296988"/>
          </a:xfrm>
        </p:spPr>
        <p:txBody>
          <a:bodyPr/>
          <a:lstStyle/>
          <a:p>
            <a:r>
              <a:rPr lang="en-GB" dirty="0"/>
              <a:t>CVD risk scores </a:t>
            </a:r>
            <a:br>
              <a:rPr lang="en-GB" dirty="0"/>
            </a:br>
            <a:r>
              <a:rPr lang="en-GB" dirty="0"/>
              <a:t>(lab-based)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A2E7F-1D0D-1BDF-6C6B-AF363F08F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2A9CA-20A6-458F-9F6F-1138AE7B7B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7DAF-B0FD-97CE-E688-CFC32AA2DD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0200" y="548680"/>
            <a:ext cx="8489950" cy="1296988"/>
          </a:xfrm>
        </p:spPr>
        <p:txBody>
          <a:bodyPr/>
          <a:lstStyle/>
          <a:p>
            <a:r>
              <a:rPr lang="en-GB" dirty="0"/>
              <a:t>CVD risk and its components by year</a:t>
            </a:r>
          </a:p>
        </p:txBody>
      </p:sp>
      <p:pic>
        <p:nvPicPr>
          <p:cNvPr id="3" name="Picture 2" descr="Figures showing changes over time in 10-year CVD risk (laboratory-based scores)">
            <a:extLst>
              <a:ext uri="{FF2B5EF4-FFF2-40B4-BE49-F238E27FC236}">
                <a16:creationId xmlns:a16="http://schemas.microsoft.com/office/drawing/2014/main" id="{33F7CDB2-8DE9-3C2F-35DE-402920887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64346"/>
            <a:ext cx="5292000" cy="529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36BD2-1701-7F03-5CCD-F50CE9EAE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0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A54D38-6E16-F7DB-CCF8-52CE7590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27" y="692696"/>
            <a:ext cx="8489950" cy="864766"/>
          </a:xfrm>
        </p:spPr>
        <p:txBody>
          <a:bodyPr/>
          <a:lstStyle/>
          <a:p>
            <a:r>
              <a:rPr lang="en-GB" dirty="0"/>
              <a:t>Change (%) in mean 10-year CVD risk (lab-based scores)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D8903B-CA69-C308-81F9-9250460D2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265141"/>
              </p:ext>
            </p:extLst>
          </p:nvPr>
        </p:nvGraphicFramePr>
        <p:xfrm>
          <a:off x="539552" y="2267560"/>
          <a:ext cx="84737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514882495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94320214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820394878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1361095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519152996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Globorisk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b="1" dirty="0"/>
                        <a:t>β</a:t>
                      </a:r>
                      <a:r>
                        <a:rPr lang="en-GB" b="1" dirty="0"/>
                        <a:t> (95% 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b="1" dirty="0"/>
                        <a:t>β</a:t>
                      </a:r>
                      <a:r>
                        <a:rPr lang="en-GB" b="1" dirty="0"/>
                        <a:t> (95% 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4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Annual change: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-0.09 (-0.11 to -0.07)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-0.05 (-0.06 to -0.05)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-0.06 (-0.08 to -0.05)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-0.04 (-0.04 to -0.03)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9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1998 to 2017: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3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-1.76 (-2.09 to -1.42)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-1.02 (-1.17 to -0.86)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45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-1.21 (-1.47 to -0.95)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-0.73 (-0.85 to -0.62)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74253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625DB-E6F4-E027-AE6A-A024D7462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CBBA6-69BA-4226-8ED2-DA7AC812A6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383EAA-C1C8-B3E8-4AF3-994CF041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908050"/>
            <a:ext cx="3665736" cy="1296988"/>
          </a:xfrm>
        </p:spPr>
        <p:txBody>
          <a:bodyPr/>
          <a:lstStyle/>
          <a:p>
            <a:r>
              <a:rPr lang="en-GB" dirty="0"/>
              <a:t>CVD risk scores </a:t>
            </a:r>
            <a:br>
              <a:rPr lang="en-GB" dirty="0"/>
            </a:br>
            <a:r>
              <a:rPr lang="en-GB" dirty="0"/>
              <a:t>(non-lab based)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1FA85-D910-C21C-E1F3-1C9C8ED85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2A9CA-20A6-458F-9F6F-1138AE7B7B1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Flowchart showing analytical sample for calculation of CVD risk scores.">
            <a:extLst>
              <a:ext uri="{FF2B5EF4-FFF2-40B4-BE49-F238E27FC236}">
                <a16:creationId xmlns:a16="http://schemas.microsoft.com/office/drawing/2014/main" id="{462C1CCD-EBC5-601B-1124-BF071C30A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729000"/>
            <a:ext cx="45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5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58CDA-45E9-C666-81B0-515D13DB3E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536" y="620688"/>
            <a:ext cx="8489950" cy="476250"/>
          </a:xfrm>
        </p:spPr>
        <p:txBody>
          <a:bodyPr/>
          <a:lstStyle/>
          <a:p>
            <a:r>
              <a:rPr lang="en-GB" dirty="0"/>
              <a:t>CVD risk and its components by survey year</a:t>
            </a:r>
          </a:p>
        </p:txBody>
      </p:sp>
      <p:pic>
        <p:nvPicPr>
          <p:cNvPr id="5" name="Picture 4" descr="Graphs showing estimated changes over time in 10-year CVD risk (based on non-laboratory-based scores)">
            <a:extLst>
              <a:ext uri="{FF2B5EF4-FFF2-40B4-BE49-F238E27FC236}">
                <a16:creationId xmlns:a16="http://schemas.microsoft.com/office/drawing/2014/main" id="{B44ECE1E-F61E-E9BE-BFC9-CD48476D0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341119"/>
            <a:ext cx="4752000" cy="475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4E17D-D9F0-415C-1DC4-DD08C80E3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CBBA6-69BA-4226-8ED2-DA7AC812A6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A946-DE44-3BD3-DFA2-0D89B5F20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D3711E-6B00-8199-7DBF-CDF121B8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27" y="692696"/>
            <a:ext cx="8489950" cy="864766"/>
          </a:xfrm>
        </p:spPr>
        <p:txBody>
          <a:bodyPr/>
          <a:lstStyle/>
          <a:p>
            <a:r>
              <a:rPr lang="en-GB" dirty="0"/>
              <a:t>Change (%) in mean 10-year CVD risk (non- lab-based scores)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460699-3A2A-46E4-2861-C80D5B3B1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19370"/>
              </p:ext>
            </p:extLst>
          </p:nvPr>
        </p:nvGraphicFramePr>
        <p:xfrm>
          <a:off x="539552" y="2204864"/>
          <a:ext cx="84737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514882495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94320214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820394878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1361095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519152996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Globorisk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b="1" dirty="0"/>
                        <a:t>β</a:t>
                      </a:r>
                      <a:r>
                        <a:rPr lang="en-GB" b="1" dirty="0"/>
                        <a:t> (95% 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b="1" dirty="0"/>
                        <a:t>β</a:t>
                      </a:r>
                      <a:r>
                        <a:rPr lang="en-GB" b="1" dirty="0"/>
                        <a:t> (95% 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4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Annual change: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7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-0.04 (-0.06 to -0.03)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-0.02 (-0.03 to -0.02)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-0.06 (-0.07 to -0.05)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-0.03 (-0.04 to -0.03)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9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1998 to 2017: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0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-0.78 (-1.05 to -0.52)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-0.45 (-0.56 to -0.34)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4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-1.20 (-1.41 to -1.00)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-0.63 (-0.71 to -0.54)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&lt;.001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704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A22F2-1D51-DFEC-D350-7BCA0318F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CBBA6-69BA-4226-8ED2-DA7AC812A6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6ED6-5CF1-1AAE-2605-32B36B27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43153"/>
            <a:ext cx="8489950" cy="792088"/>
          </a:xfrm>
        </p:spPr>
        <p:txBody>
          <a:bodyPr/>
          <a:lstStyle/>
          <a:p>
            <a:r>
              <a:rPr lang="en-GB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6584-24CA-9E2F-3164-E88EF062F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35241"/>
            <a:ext cx="8489950" cy="4393034"/>
          </a:xfrm>
        </p:spPr>
        <p:txBody>
          <a:bodyPr/>
          <a:lstStyle/>
          <a:p>
            <a:r>
              <a:rPr lang="en-GB" sz="2400" dirty="0"/>
              <a:t>Significant declines in 10-year CVD risk across all algorithms</a:t>
            </a:r>
          </a:p>
          <a:p>
            <a:r>
              <a:rPr lang="en-GB" sz="2400" dirty="0"/>
              <a:t>Divergent trends in individual CVD risk components:</a:t>
            </a:r>
          </a:p>
          <a:p>
            <a:pPr lvl="1"/>
            <a:r>
              <a:rPr lang="en-GB" sz="2000" dirty="0"/>
              <a:t>Declines in smoking (women), SBP, total cholesterol</a:t>
            </a:r>
          </a:p>
          <a:p>
            <a:pPr lvl="1"/>
            <a:r>
              <a:rPr lang="en-GB" sz="2000" dirty="0"/>
              <a:t>Increases in BMI and diagnosed diabetes</a:t>
            </a:r>
          </a:p>
          <a:p>
            <a:r>
              <a:rPr lang="en-GB" sz="2400" dirty="0"/>
              <a:t>Explanations for declines in 10-year CVD risk include:</a:t>
            </a:r>
          </a:p>
          <a:p>
            <a:pPr lvl="1"/>
            <a:r>
              <a:rPr lang="en-GB" sz="2000" dirty="0"/>
              <a:t>Policy and regulatory measures (e.g. tobacco taxation and antismoking legislation)</a:t>
            </a:r>
          </a:p>
          <a:p>
            <a:pPr lvl="1"/>
            <a:r>
              <a:rPr lang="en-GB" sz="2000" dirty="0"/>
              <a:t>Public health campaigns</a:t>
            </a:r>
          </a:p>
          <a:p>
            <a:pPr lvl="1"/>
            <a:r>
              <a:rPr lang="en-GB" sz="2000" dirty="0"/>
              <a:t>Improvements in early detection and management of CVD-related conditions (e.g. hypertension and high cholesterol)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1B7E8-5694-717C-473D-F503A7D6D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19A1-0FA5-63AA-F9CE-8D50B660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72" y="692149"/>
            <a:ext cx="8489950" cy="648742"/>
          </a:xfrm>
        </p:spPr>
        <p:txBody>
          <a:bodyPr/>
          <a:lstStyle/>
          <a:p>
            <a:r>
              <a:rPr lang="en-GB" dirty="0"/>
              <a:t>Dissemination/Resources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BA7C-0C4A-60E1-088F-6F0C5190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891"/>
            <a:ext cx="8489950" cy="460905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Study protocol:</a:t>
            </a:r>
            <a:endParaRPr lang="en-GB" sz="18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Adjaye-Gbewonyo K, </a:t>
            </a:r>
            <a:r>
              <a:rPr lang="en-GB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Cois</a:t>
            </a: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A. Explaining population trends in cardiovascular risk: protocol for a comparative analysis of health transitions in South Africa and England using nationally representative survey data. </a:t>
            </a:r>
            <a:r>
              <a:rPr lang="en-GB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BMJ Open </a:t>
            </a: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2022;12:e061034.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Study website: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  <a:hlinkClick r:id="rId3"/>
              </a:rPr>
              <a:t>https://www.exposeproject.net/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Codebook and harmonised code repository: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https://www.datafirst.uct.ac.za/dataportal/index.php/catalog/981/related-materials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https://github.com/AnnibaleCois/expose_code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HSE workflow: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SPSS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initial harmonisation and appends datasets (SS)</a:t>
            </a:r>
          </a:p>
          <a:p>
            <a:pPr>
              <a:spcBef>
                <a:spcPts val="0"/>
              </a:spcBef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Stata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additional data cleaning and harmonisation (KAG)</a:t>
            </a:r>
          </a:p>
          <a:p>
            <a:pPr>
              <a:spcBef>
                <a:spcPts val="0"/>
              </a:spcBef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 calculation of 10-year CVD risk (AC)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b="0" i="0" u="none" strike="noStrike" baseline="0" dirty="0">
              <a:latin typeface="HelveticaNeueLTStd-C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903D-2D49-C451-AC5C-954B5D30C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1D58-8C12-6CC2-A0AF-BF8627F9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08" y="692696"/>
            <a:ext cx="8489950" cy="792088"/>
          </a:xfrm>
        </p:spPr>
        <p:txBody>
          <a:bodyPr/>
          <a:lstStyle/>
          <a:p>
            <a:r>
              <a:rPr lang="en-GB" dirty="0"/>
              <a:t>Manuscript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FD22-4F4B-B88A-28A6-6AF9C859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68" y="1700212"/>
            <a:ext cx="8489950" cy="34575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800" b="0" i="0" u="none" strike="noStrike" baseline="0" dirty="0">
                <a:cs typeface="Arial" panose="020B0604020202020204" pitchFamily="34" charset="0"/>
              </a:rPr>
              <a:t>Scholes S, Mindell JS, Toomse-Smith M, </a:t>
            </a:r>
            <a:r>
              <a:rPr lang="en-GB" sz="1800" b="0" i="0" u="none" strike="noStrike" baseline="0" dirty="0" err="1">
                <a:cs typeface="Arial" panose="020B0604020202020204" pitchFamily="34" charset="0"/>
              </a:rPr>
              <a:t>Cois</a:t>
            </a:r>
            <a:r>
              <a:rPr lang="en-GB" sz="1800" b="0" i="0" u="none" strike="noStrike" baseline="0" dirty="0">
                <a:cs typeface="Arial" panose="020B0604020202020204" pitchFamily="34" charset="0"/>
              </a:rPr>
              <a:t> A, Adjaye-Gbewonyo 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Estimating Trends in Cardiovascular Disease Risk for the </a:t>
            </a:r>
            <a:r>
              <a:rPr lang="en-GB" sz="1800" kern="1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ExPoSE</a:t>
            </a:r>
            <a:r>
              <a:rPr lang="en-GB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(Explaining Population Trends in Cardiovascular Risk: A Comparative Analysis of Health Transitions in South Africa and England) Study: Repeated Cross-Sectional Study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JMIR Cardio</a:t>
            </a:r>
            <a:r>
              <a:rPr lang="en-GB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2025 (</a:t>
            </a:r>
            <a:r>
              <a:rPr lang="en-GB" sz="1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in-press</a:t>
            </a:r>
            <a:r>
              <a:rPr lang="en-GB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Stata do-file (SS):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https://github.com/shauns11/Creating-a-harmonised-dataset-Health-Survey-for-England-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C8E4F-8DFB-961B-36F2-AF2077250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3ADB43-067D-988E-C553-2CFF80F9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692150"/>
            <a:ext cx="8489950" cy="720626"/>
          </a:xfrm>
        </p:spPr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C8F26-C07D-FA1E-ABD7-6F2DDC74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5" y="1426366"/>
            <a:ext cx="8489950" cy="3457575"/>
          </a:xfrm>
        </p:spPr>
        <p:txBody>
          <a:bodyPr/>
          <a:lstStyle/>
          <a:p>
            <a:r>
              <a:rPr lang="en-GB" altLang="en-US" sz="2400" b="1" dirty="0" err="1"/>
              <a:t>E</a:t>
            </a:r>
            <a:r>
              <a:rPr lang="en-GB" altLang="en-US" sz="2400" dirty="0" err="1"/>
              <a:t>x</a:t>
            </a:r>
            <a:r>
              <a:rPr lang="en-GB" altLang="en-US" sz="2400" b="1" dirty="0" err="1"/>
              <a:t>P</a:t>
            </a:r>
            <a:r>
              <a:rPr lang="en-GB" altLang="en-US" sz="2400" dirty="0" err="1"/>
              <a:t>o</a:t>
            </a:r>
            <a:r>
              <a:rPr lang="en-GB" altLang="en-US" sz="2400" b="1" dirty="0" err="1"/>
              <a:t>SE</a:t>
            </a:r>
            <a:r>
              <a:rPr lang="en-GB" altLang="en-US" sz="2400" dirty="0"/>
              <a:t> team: Jenny Mindell, Mari Toomse-Smith, </a:t>
            </a:r>
            <a:r>
              <a:rPr lang="en-GB" altLang="en-US" sz="2400" dirty="0" err="1"/>
              <a:t>Annibale</a:t>
            </a:r>
            <a:r>
              <a:rPr lang="en-GB" altLang="en-US" sz="2400" dirty="0"/>
              <a:t> </a:t>
            </a:r>
            <a:r>
              <a:rPr lang="en-GB" altLang="en-US" sz="2400" dirty="0" err="1"/>
              <a:t>Cois</a:t>
            </a:r>
            <a:r>
              <a:rPr lang="en-GB" altLang="en-US" sz="2400" dirty="0"/>
              <a:t>, Kafui Adjaye-Gbewonyo</a:t>
            </a:r>
          </a:p>
          <a:p>
            <a:r>
              <a:rPr lang="en-GB" altLang="en-US" sz="2400" dirty="0"/>
              <a:t>Staff of the Joint Health Surveys Unit of UCL and NatCen</a:t>
            </a:r>
          </a:p>
          <a:p>
            <a:pPr lvl="1"/>
            <a:r>
              <a:rPr lang="en-GB" altLang="en-US" sz="2000" dirty="0"/>
              <a:t>Health and Social Surveys Research Group, Research Dept of Epidemiology &amp; Public Health, UCL</a:t>
            </a:r>
          </a:p>
          <a:p>
            <a:pPr lvl="1"/>
            <a:r>
              <a:rPr lang="en-GB" altLang="en-US" sz="2000" dirty="0"/>
              <a:t>NatCen Social Research</a:t>
            </a:r>
          </a:p>
          <a:p>
            <a:r>
              <a:rPr lang="en-GB" altLang="en-US" sz="2400" dirty="0"/>
              <a:t>Interviewers and nurses</a:t>
            </a:r>
          </a:p>
          <a:p>
            <a:r>
              <a:rPr lang="en-GB" altLang="en-US" sz="2400" dirty="0"/>
              <a:t>Participants in the health surveys</a:t>
            </a:r>
          </a:p>
          <a:p>
            <a:r>
              <a:rPr lang="en-GB" altLang="en-US" sz="2400" dirty="0"/>
              <a:t>NHS England – who fund the HSE</a:t>
            </a:r>
          </a:p>
          <a:p>
            <a:r>
              <a:rPr lang="en-GB" altLang="en-US" sz="2400" dirty="0"/>
              <a:t>ESRC – who funded the </a:t>
            </a:r>
            <a:r>
              <a:rPr lang="en-GB" altLang="en-US" sz="2400" b="1" dirty="0" err="1"/>
              <a:t>E</a:t>
            </a:r>
            <a:r>
              <a:rPr lang="en-GB" altLang="en-US" sz="2400" dirty="0" err="1"/>
              <a:t>x</a:t>
            </a:r>
            <a:r>
              <a:rPr lang="en-GB" altLang="en-US" sz="2400" b="1" dirty="0" err="1"/>
              <a:t>P</a:t>
            </a:r>
            <a:r>
              <a:rPr lang="en-GB" altLang="en-US" sz="2400" dirty="0" err="1"/>
              <a:t>o</a:t>
            </a:r>
            <a:r>
              <a:rPr lang="en-GB" altLang="en-US" sz="2400" b="1" dirty="0" err="1"/>
              <a:t>SE</a:t>
            </a:r>
            <a:r>
              <a:rPr lang="en-GB" altLang="en-US" sz="2400" dirty="0"/>
              <a:t> project</a:t>
            </a:r>
          </a:p>
          <a:p>
            <a:endParaRPr lang="en-GB" dirty="0"/>
          </a:p>
        </p:txBody>
      </p:sp>
      <p:pic>
        <p:nvPicPr>
          <p:cNvPr id="7" name="Picture 6" descr="Sponsor logo">
            <a:extLst>
              <a:ext uri="{FF2B5EF4-FFF2-40B4-BE49-F238E27FC236}">
                <a16:creationId xmlns:a16="http://schemas.microsoft.com/office/drawing/2014/main" id="{AD22D40F-834E-1426-BE01-A4B92F12F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4" y="5556964"/>
            <a:ext cx="1008000" cy="839314"/>
          </a:xfrm>
          <a:prstGeom prst="rect">
            <a:avLst/>
          </a:prstGeom>
        </p:spPr>
      </p:pic>
      <p:pic>
        <p:nvPicPr>
          <p:cNvPr id="8" name="Picture 7" descr="NatCen logo">
            <a:extLst>
              <a:ext uri="{FF2B5EF4-FFF2-40B4-BE49-F238E27FC236}">
                <a16:creationId xmlns:a16="http://schemas.microsoft.com/office/drawing/2014/main" id="{2D3BB57C-9C02-9B73-FCBC-C5A50E50BB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5681114"/>
            <a:ext cx="2772000" cy="5910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45578-8267-0AE5-F28E-7C46F5618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0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20688"/>
            <a:ext cx="8489950" cy="576064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96752"/>
            <a:ext cx="8489950" cy="4609058"/>
          </a:xfrm>
        </p:spPr>
        <p:txBody>
          <a:bodyPr/>
          <a:lstStyle/>
          <a:p>
            <a:pPr lvl="0"/>
            <a:r>
              <a:rPr lang="en-GB" sz="2400" b="1" dirty="0"/>
              <a:t>E</a:t>
            </a:r>
            <a:r>
              <a:rPr lang="en-GB" sz="2400" dirty="0"/>
              <a:t>x</a:t>
            </a:r>
            <a:r>
              <a:rPr lang="en-GB" sz="2400" b="1" dirty="0"/>
              <a:t>P</a:t>
            </a:r>
            <a:r>
              <a:rPr lang="en-GB" sz="2400" dirty="0"/>
              <a:t>o</a:t>
            </a:r>
            <a:r>
              <a:rPr lang="en-GB" sz="2400" b="1" dirty="0"/>
              <a:t>SE</a:t>
            </a:r>
            <a:r>
              <a:rPr lang="en-GB" sz="2400" dirty="0"/>
              <a:t>: </a:t>
            </a:r>
            <a:r>
              <a:rPr lang="en-GB" sz="2400" b="1" u="sng" dirty="0"/>
              <a:t>E</a:t>
            </a:r>
            <a:r>
              <a:rPr lang="en-GB" sz="2400" dirty="0"/>
              <a:t>xplaining </a:t>
            </a:r>
            <a:r>
              <a:rPr lang="en-GB" sz="2400" b="1" u="sng" dirty="0"/>
              <a:t>P</a:t>
            </a:r>
            <a:r>
              <a:rPr lang="en-GB" sz="2400" dirty="0"/>
              <a:t>opulation Trends in Cardiovascular Risk in </a:t>
            </a:r>
            <a:r>
              <a:rPr lang="en-GB" sz="2400" b="1" u="sng" dirty="0"/>
              <a:t>S</a:t>
            </a:r>
            <a:r>
              <a:rPr lang="en-GB" sz="2400" dirty="0"/>
              <a:t>outh Africa and </a:t>
            </a:r>
            <a:r>
              <a:rPr lang="en-GB" sz="2400" b="1" u="sng" dirty="0"/>
              <a:t>E</a:t>
            </a:r>
            <a:r>
              <a:rPr lang="en-GB" sz="2400" dirty="0"/>
              <a:t>ngland 1998-2017</a:t>
            </a:r>
          </a:p>
          <a:p>
            <a:pPr lvl="0"/>
            <a:r>
              <a:rPr lang="en-GB" sz="2400" dirty="0"/>
              <a:t>Employs data from nationally-representative repeated cross-sectional surveys conducted in England (HSE) and in South Africa with the goal to: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Describe </a:t>
            </a:r>
            <a:r>
              <a:rPr lang="en-GB" b="1" dirty="0"/>
              <a:t>recent trends in CVD risk</a:t>
            </a:r>
            <a:endParaRPr lang="en-GB" dirty="0"/>
          </a:p>
          <a:p>
            <a:pPr lvl="1">
              <a:spcAft>
                <a:spcPts val="600"/>
              </a:spcAft>
            </a:pPr>
            <a:r>
              <a:rPr lang="en-GB" dirty="0"/>
              <a:t>Identify demographic, behavioural, social and environmental factors that may explain the observed trends in CVD risk and to what extent</a:t>
            </a:r>
          </a:p>
          <a:p>
            <a:pPr lvl="1">
              <a:spcAft>
                <a:spcPts val="600"/>
              </a:spcAft>
            </a:pPr>
            <a:r>
              <a:rPr lang="en-GB" dirty="0"/>
              <a:t>Determine the amount of population change in CVD risk that is unaccounted for by these factors </a:t>
            </a:r>
          </a:p>
          <a:p>
            <a:pPr marL="0" lvl="1" indent="0">
              <a:buNone/>
            </a:pPr>
            <a:endParaRPr lang="en-GB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D834F7-1D88-02D3-2E42-279F69CD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676547"/>
            <a:ext cx="8489950" cy="664221"/>
          </a:xfrm>
        </p:spPr>
        <p:txBody>
          <a:bodyPr/>
          <a:lstStyle/>
          <a:p>
            <a:r>
              <a:rPr lang="en-GB" dirty="0"/>
              <a:t>Data analysis plan</a:t>
            </a:r>
          </a:p>
        </p:txBody>
      </p:sp>
      <p:pic>
        <p:nvPicPr>
          <p:cNvPr id="8" name="Picture 7" descr="This is a data analysis plan for the ExPoSE study. We take input data from 17 separate HSE surveys and create a harmonised dataset to enable the modelling of trends in CVD risk and investigation of factors driving the trends.">
            <a:extLst>
              <a:ext uri="{FF2B5EF4-FFF2-40B4-BE49-F238E27FC236}">
                <a16:creationId xmlns:a16="http://schemas.microsoft.com/office/drawing/2014/main" id="{433972FB-A921-9DE5-D124-C88B7373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14" y="1242403"/>
            <a:ext cx="8189390" cy="5256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8391-B928-6F89-3139-976EF393E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5348-FD49-A7D6-F125-74C7B2B6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692150"/>
            <a:ext cx="8813800" cy="720750"/>
          </a:xfrm>
        </p:spPr>
        <p:txBody>
          <a:bodyPr/>
          <a:lstStyle/>
          <a:p>
            <a:r>
              <a:rPr lang="en-GB" dirty="0"/>
              <a:t>A harmonised dataset using HSE 1998-2017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6234-26AD-9A5F-DAEA-61BE751F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53" y="1412900"/>
            <a:ext cx="8489950" cy="5256460"/>
          </a:xfrm>
        </p:spPr>
        <p:txBody>
          <a:bodyPr/>
          <a:lstStyle/>
          <a:p>
            <a:r>
              <a:rPr lang="en-GB" sz="2400" dirty="0"/>
              <a:t>HSE is an annual cross-sectional survey, but with an important focus on monitoring trends….</a:t>
            </a:r>
          </a:p>
          <a:p>
            <a:r>
              <a:rPr lang="en-GB" sz="2400" b="1" dirty="0"/>
              <a:t>But </a:t>
            </a:r>
            <a:r>
              <a:rPr lang="en-GB" sz="2400" dirty="0"/>
              <a:t>very often this does not require a harmonised dataset</a:t>
            </a:r>
          </a:p>
          <a:p>
            <a:r>
              <a:rPr lang="en-GB" sz="2400" dirty="0"/>
              <a:t>Harmonised datasets of HSE data (combining data across years) have been created for various projects, including the recent report on ethnicity and health (2022), and for peer-reviewed publications</a:t>
            </a:r>
          </a:p>
          <a:p>
            <a:r>
              <a:rPr lang="en-GB" sz="2400" dirty="0"/>
              <a:t>Resources for harmonising ageing cohorts such as ELSA are available (</a:t>
            </a:r>
            <a:r>
              <a:rPr lang="en-GB" sz="2400" dirty="0">
                <a:hlinkClick r:id="rId3"/>
              </a:rPr>
              <a:t>https://g2aging.org/home</a:t>
            </a:r>
            <a:r>
              <a:rPr lang="en-GB" sz="2400" dirty="0"/>
              <a:t>) but not for health surveys such as the HSE</a:t>
            </a:r>
          </a:p>
          <a:p>
            <a:r>
              <a:rPr lang="en-GB" sz="2400" dirty="0"/>
              <a:t>An important goal of this project was to use our knowledge/experience to </a:t>
            </a:r>
            <a:r>
              <a:rPr lang="en-GB" sz="2400" b="1" dirty="0"/>
              <a:t>produce outputs </a:t>
            </a:r>
            <a:r>
              <a:rPr lang="en-GB" sz="2400" dirty="0"/>
              <a:t>(e.g. harmonisation code) for the wider research community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E2F47-A01F-EE9A-442A-8B189A024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7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5348-FD49-A7D6-F125-74C7B2B6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692150"/>
            <a:ext cx="8813800" cy="720750"/>
          </a:xfrm>
        </p:spPr>
        <p:txBody>
          <a:bodyPr/>
          <a:lstStyle/>
          <a:p>
            <a:r>
              <a:rPr lang="en-GB" dirty="0"/>
              <a:t>Creating a harmonised dataset using HSE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6234-26AD-9A5F-DAEA-61BE751F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53" y="1412900"/>
            <a:ext cx="8489950" cy="5400650"/>
          </a:xfrm>
        </p:spPr>
        <p:txBody>
          <a:bodyPr/>
          <a:lstStyle/>
          <a:p>
            <a:r>
              <a:rPr lang="en-GB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Challenges</a:t>
            </a:r>
            <a:r>
              <a:rPr lang="en-GB" sz="2400" dirty="0"/>
              <a:t> in compiling this dataset to examine CVD risk over time included:</a:t>
            </a:r>
          </a:p>
          <a:p>
            <a:pPr lvl="1"/>
            <a:r>
              <a:rPr lang="en-GB" dirty="0"/>
              <a:t>Boost samples of population subgroups 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(minority ethnic groups; older persons)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GB" dirty="0"/>
              <a:t>Gaps in survey years 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(core / additional content)</a:t>
            </a:r>
          </a:p>
          <a:p>
            <a:pPr lvl="1"/>
            <a:r>
              <a:rPr lang="en-GB" dirty="0"/>
              <a:t>Random allocation of questionnaire modules</a:t>
            </a:r>
          </a:p>
          <a:p>
            <a:pPr lvl="1"/>
            <a:r>
              <a:rPr lang="en-GB" dirty="0"/>
              <a:t>Changes in question wording 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(shift in policy focus; harmonisation with other surveys)</a:t>
            </a:r>
          </a:p>
          <a:p>
            <a:pPr lvl="1"/>
            <a:r>
              <a:rPr lang="en-GB" dirty="0"/>
              <a:t>Changes in variable derivation / names</a:t>
            </a:r>
          </a:p>
          <a:p>
            <a:pPr lvl="1"/>
            <a:r>
              <a:rPr lang="en-GB" dirty="0"/>
              <a:t>Changes in measuring equipment (e.g. BP monitors)</a:t>
            </a:r>
          </a:p>
          <a:p>
            <a:pPr lvl="1"/>
            <a:r>
              <a:rPr lang="en-GB" dirty="0"/>
              <a:t>Changes in methods </a:t>
            </a:r>
            <a:r>
              <a:rPr lang="en-GB" sz="2000" dirty="0">
                <a:solidFill>
                  <a:schemeClr val="accent5">
                    <a:lumMod val="50000"/>
                  </a:schemeClr>
                </a:solidFill>
              </a:rPr>
              <a:t>(such as non-response weighting)</a:t>
            </a:r>
          </a:p>
          <a:p>
            <a:pPr lvl="1"/>
            <a:r>
              <a:rPr lang="en-GB" dirty="0"/>
              <a:t>Stricter guidelines regarding data release (e.g. banded rather than continuous age)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E2F47-A01F-EE9A-442A-8B189A0248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E6FFB-1151-98E4-446D-EDCB04F735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144" y="561657"/>
            <a:ext cx="8489950" cy="476250"/>
          </a:xfrm>
        </p:spPr>
        <p:txBody>
          <a:bodyPr/>
          <a:lstStyle/>
          <a:p>
            <a:r>
              <a:rPr lang="en-GB" dirty="0"/>
              <a:t>Harmonised variables, including: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38AE47-F746-327B-21C9-F4166BB27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62699"/>
              </p:ext>
            </p:extLst>
          </p:nvPr>
        </p:nvGraphicFramePr>
        <p:xfrm>
          <a:off x="396119" y="1154638"/>
          <a:ext cx="8568000" cy="441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7790">
                  <a:extLst>
                    <a:ext uri="{9D8B030D-6E8A-4147-A177-3AD203B41FA5}">
                      <a16:colId xmlns:a16="http://schemas.microsoft.com/office/drawing/2014/main" val="2135347091"/>
                    </a:ext>
                  </a:extLst>
                </a:gridCol>
                <a:gridCol w="6270210">
                  <a:extLst>
                    <a:ext uri="{9D8B030D-6E8A-4147-A177-3AD203B41FA5}">
                      <a16:colId xmlns:a16="http://schemas.microsoft.com/office/drawing/2014/main" val="3085398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Sex; age</a:t>
                      </a:r>
                      <a:r>
                        <a:rPr lang="en-GB" dirty="0"/>
                        <a:t>; marital status; ethnicity;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Socioeconomic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Income; social class; Index of Multiple Deprivation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0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Region; urban/rural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7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Anthropometry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dirty="0"/>
                        <a:t>Height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GB" b="1" dirty="0"/>
                        <a:t>; weight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GB" b="1" dirty="0"/>
                        <a:t>; </a:t>
                      </a:r>
                      <a:r>
                        <a:rPr lang="en-GB" b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BMI*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BP </a:t>
                      </a:r>
                      <a:r>
                        <a:rPr lang="en-GB" b="1" dirty="0"/>
                        <a:t>(hypertension*); </a:t>
                      </a:r>
                      <a:r>
                        <a:rPr lang="en-GB" b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cholesterol </a:t>
                      </a:r>
                      <a:r>
                        <a:rPr lang="en-GB" b="1" dirty="0"/>
                        <a:t>(raised cholesterol*)</a:t>
                      </a:r>
                      <a:r>
                        <a:rPr lang="en-GB" dirty="0"/>
                        <a:t>; glycated haemoglobin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4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Health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dirty="0"/>
                        <a:t>Diagnosed conditions </a:t>
                      </a:r>
                      <a:r>
                        <a:rPr lang="en-GB" dirty="0"/>
                        <a:t>(e.g. </a:t>
                      </a:r>
                      <a:r>
                        <a:rPr lang="en-GB" b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diabetes</a:t>
                      </a:r>
                      <a:r>
                        <a:rPr lang="en-GB" b="1" dirty="0"/>
                        <a:t>*</a:t>
                      </a:r>
                      <a:r>
                        <a:rPr lang="en-GB" dirty="0"/>
                        <a:t>; CVD*)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i="0" dirty="0"/>
                        <a:t>Use of medicines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Self-rated health* / Long-standing/lasting illness*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7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Lifestyle behaviours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Smoking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; physical activity; alcohol*; fruit and vegetables consumption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GB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9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Sampling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PSU; weights (interview; nurse; blood-sample);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985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3ED8CC-CFA8-A5C2-3CC4-D50E3125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3528" y="5795560"/>
            <a:ext cx="8387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* Trend tables published in HSE reports; </a:t>
            </a:r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CVD risk score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18190-C8EC-6007-9FDA-B8977A56D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2A9CA-20A6-458F-9F6F-1138AE7B7B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FC45-A84D-8189-1BF3-786126FF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48680"/>
            <a:ext cx="8489950" cy="1008112"/>
          </a:xfrm>
        </p:spPr>
        <p:txBody>
          <a:bodyPr/>
          <a:lstStyle/>
          <a:p>
            <a:r>
              <a:rPr lang="en-GB" dirty="0"/>
              <a:t>Descriptive analysis using the harmonised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CADA-9344-8462-1FDF-25A096B5A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700212"/>
            <a:ext cx="8489950" cy="463708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(1) For each available survey year, estimate:</a:t>
            </a:r>
          </a:p>
          <a:p>
            <a:pPr>
              <a:spcBef>
                <a:spcPts val="1800"/>
              </a:spcBef>
            </a:pPr>
            <a:r>
              <a:rPr lang="en-GB" dirty="0"/>
              <a:t>Predicted mean 10-year risk of CVD (%): </a:t>
            </a:r>
          </a:p>
          <a:p>
            <a:pPr lvl="1"/>
            <a:r>
              <a:rPr lang="en-GB" dirty="0"/>
              <a:t>WHO and </a:t>
            </a:r>
            <a:r>
              <a:rPr lang="en-GB" dirty="0" err="1"/>
              <a:t>Globorisk</a:t>
            </a:r>
            <a:r>
              <a:rPr lang="en-GB" dirty="0"/>
              <a:t> equations (laboratory and non-laboratory based) relevant to England and South Africa</a:t>
            </a:r>
          </a:p>
          <a:p>
            <a:pPr>
              <a:spcBef>
                <a:spcPts val="1800"/>
              </a:spcBef>
            </a:pPr>
            <a:r>
              <a:rPr lang="en-GB" dirty="0"/>
              <a:t>Individual components of CVD risk scores:</a:t>
            </a:r>
          </a:p>
          <a:p>
            <a:pPr lvl="1">
              <a:spcBef>
                <a:spcPts val="1800"/>
              </a:spcBef>
            </a:pPr>
            <a:r>
              <a:rPr lang="en-GB" dirty="0"/>
              <a:t>Current smoking (%); SBP; diagnosed diabetes (%); total cholesterol; body mass index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dirty="0"/>
              <a:t>(2) Use linear regression to estimate annual change in mean 10-year CVD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A5B20-DD8A-9BC5-B7A0-3CFB030DD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ACEF57-870E-9C30-C0D3-CBF83054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564482"/>
            <a:ext cx="8489950" cy="720327"/>
          </a:xfrm>
        </p:spPr>
        <p:txBody>
          <a:bodyPr/>
          <a:lstStyle/>
          <a:p>
            <a:r>
              <a:rPr lang="en-GB" dirty="0"/>
              <a:t>Calculating 10-year CVD risk: WHO</a:t>
            </a:r>
          </a:p>
        </p:txBody>
      </p:sp>
      <p:pic>
        <p:nvPicPr>
          <p:cNvPr id="9" name="Content Placeholder 8" descr="The abstract for the paper in Lancet Global Health which sets out the updated WHO CVD risk algorithms">
            <a:extLst>
              <a:ext uri="{FF2B5EF4-FFF2-40B4-BE49-F238E27FC236}">
                <a16:creationId xmlns:a16="http://schemas.microsoft.com/office/drawing/2014/main" id="{83CE9D82-8777-2464-E12C-9B4A02F318A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572000" y="1301922"/>
            <a:ext cx="4168775" cy="1208088"/>
          </a:xfrm>
        </p:spPr>
      </p:pic>
      <p:pic>
        <p:nvPicPr>
          <p:cNvPr id="12" name="Picture 11" descr="This is the Stata output as an illustration of the programme whocvdrisk: which calculates the 10-year CVD risk for HSE participants">
            <a:extLst>
              <a:ext uri="{FF2B5EF4-FFF2-40B4-BE49-F238E27FC236}">
                <a16:creationId xmlns:a16="http://schemas.microsoft.com/office/drawing/2014/main" id="{00E5DBC4-A3DA-1826-46AF-A7202E0B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57930"/>
            <a:ext cx="6624000" cy="38723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DC3B-2B58-1A3D-43B0-197852D77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EAF96-ACE8-F971-F52D-300884668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A0EBF-8109-CA25-9008-8F44AF69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564482"/>
            <a:ext cx="8489950" cy="720327"/>
          </a:xfrm>
        </p:spPr>
        <p:txBody>
          <a:bodyPr/>
          <a:lstStyle/>
          <a:p>
            <a:r>
              <a:rPr lang="en-GB" dirty="0"/>
              <a:t>Calculating 10-year CVD risk: </a:t>
            </a:r>
            <a:r>
              <a:rPr lang="en-GB" dirty="0" err="1"/>
              <a:t>Globorisk</a:t>
            </a:r>
            <a:endParaRPr lang="en-GB" dirty="0"/>
          </a:p>
        </p:txBody>
      </p:sp>
      <p:pic>
        <p:nvPicPr>
          <p:cNvPr id="3" name="Picture 2" descr="This is the abstract for the paper in Lancet Diabetes Endocrinol which sets out the Globorisk CVD equation">
            <a:extLst>
              <a:ext uri="{FF2B5EF4-FFF2-40B4-BE49-F238E27FC236}">
                <a16:creationId xmlns:a16="http://schemas.microsoft.com/office/drawing/2014/main" id="{C1183360-E4EC-AE69-B461-FF04EA5A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88" y="1188444"/>
            <a:ext cx="4356000" cy="1762177"/>
          </a:xfrm>
          <a:prstGeom prst="rect">
            <a:avLst/>
          </a:prstGeom>
        </p:spPr>
      </p:pic>
      <p:pic>
        <p:nvPicPr>
          <p:cNvPr id="6" name="Picture 5" descr="This is a picture showing how to use the R package Globorisk to calculate the 10-year risk of CVD for HSE participants">
            <a:extLst>
              <a:ext uri="{FF2B5EF4-FFF2-40B4-BE49-F238E27FC236}">
                <a16:creationId xmlns:a16="http://schemas.microsoft.com/office/drawing/2014/main" id="{A14131F5-369C-E3F8-D74C-B9D7B7B7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3" y="3284993"/>
            <a:ext cx="4932000" cy="2565668"/>
          </a:xfrm>
          <a:prstGeom prst="rect">
            <a:avLst/>
          </a:prstGeom>
        </p:spPr>
      </p:pic>
      <p:sp>
        <p:nvSpPr>
          <p:cNvPr id="7" name="TextBox 6" descr="This is the link for the R package Globorisk">
            <a:extLst>
              <a:ext uri="{FF2B5EF4-FFF2-40B4-BE49-F238E27FC236}">
                <a16:creationId xmlns:a16="http://schemas.microsoft.com/office/drawing/2014/main" id="{B1BF4227-741E-9D15-07FF-48BCE2DBD77E}"/>
              </a:ext>
            </a:extLst>
          </p:cNvPr>
          <p:cNvSpPr txBox="1"/>
          <p:nvPr/>
        </p:nvSpPr>
        <p:spPr>
          <a:xfrm>
            <a:off x="323850" y="6260833"/>
            <a:ext cx="46805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https://github.com/boyercb/globorisk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F67E-ECC4-98AB-BEB1-FB48DFA12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A7591E-6E12-4AFB-8D9D-AC0A1CFEAD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9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12943</TotalTime>
  <Words>1278</Words>
  <Application>Microsoft Office PowerPoint</Application>
  <PresentationFormat>On-screen Show (4:3)</PresentationFormat>
  <Paragraphs>195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Cambria</vt:lpstr>
      <vt:lpstr>HelveticaNeueLTStd-Cn</vt:lpstr>
      <vt:lpstr>Custom Design</vt:lpstr>
      <vt:lpstr>Estimating trends in cardiovascular risk: Creating a harmonised dataset using Health Survey for England 1998-2017 </vt:lpstr>
      <vt:lpstr>Background</vt:lpstr>
      <vt:lpstr>Data analysis plan</vt:lpstr>
      <vt:lpstr>A harmonised dataset using HSE 1998-2017</vt:lpstr>
      <vt:lpstr>Creating a harmonised dataset using HSE</vt:lpstr>
      <vt:lpstr>Harmonised variables, including:</vt:lpstr>
      <vt:lpstr>Descriptive analysis using the harmonised dataset</vt:lpstr>
      <vt:lpstr>Calculating 10-year CVD risk: WHO</vt:lpstr>
      <vt:lpstr>Calculating 10-year CVD risk: Globorisk</vt:lpstr>
      <vt:lpstr>CVD risk scores  (lab-based)</vt:lpstr>
      <vt:lpstr>CVD risk and its components by year</vt:lpstr>
      <vt:lpstr>Change (%) in mean 10-year CVD risk (lab-based scores)</vt:lpstr>
      <vt:lpstr>CVD risk scores  (non-lab based)</vt:lpstr>
      <vt:lpstr>CVD risk and its components by survey year</vt:lpstr>
      <vt:lpstr>Change (%) in mean 10-year CVD risk (non- lab-based scores)</vt:lpstr>
      <vt:lpstr>Summary of findings</vt:lpstr>
      <vt:lpstr>Dissemination/Resources</vt:lpstr>
      <vt:lpstr>Manuscript</vt:lpstr>
      <vt:lpstr>Acknowledgements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Scholes, Shaun</cp:lastModifiedBy>
  <cp:revision>3279</cp:revision>
  <cp:lastPrinted>2018-05-14T09:01:23Z</cp:lastPrinted>
  <dcterms:created xsi:type="dcterms:W3CDTF">2005-07-13T12:26:50Z</dcterms:created>
  <dcterms:modified xsi:type="dcterms:W3CDTF">2025-01-03T13:39:58Z</dcterms:modified>
</cp:coreProperties>
</file>