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0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11604F-82D0-4D9A-9E6A-A667FA4B872F}">
  <a:tblStyle styleId="{4511604F-82D0-4D9A-9E6A-A667FA4B87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6"/>
    <p:restoredTop sz="94489"/>
  </p:normalViewPr>
  <p:slideViewPr>
    <p:cSldViewPr snapToGrid="0">
      <p:cViewPr varScale="1">
        <p:scale>
          <a:sx n="131" d="100"/>
          <a:sy n="131" d="100"/>
        </p:scale>
        <p:origin x="87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b0abf2e7f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b0abf2e7f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b0abf2e7f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b0abf2e7f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b0abf2e7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b0abf2e7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b0abf2e7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b0abf2e7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b0abf2e7f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b0abf2e7f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b0abf2e7f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b0abf2e7f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10963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97007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58508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77319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22644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78995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185288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88035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786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08178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97071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13037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0809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07231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816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20776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498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068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464575" y="437950"/>
            <a:ext cx="4025723" cy="265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Predicting the Results of AFL Matches</a:t>
            </a:r>
            <a:endParaRPr dirty="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l="28496" r="38298"/>
          <a:stretch/>
        </p:blipFill>
        <p:spPr>
          <a:xfrm>
            <a:off x="0" y="0"/>
            <a:ext cx="30741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3B3363-270D-684A-8F20-F68EECF57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650" y="1588506"/>
            <a:ext cx="4559300" cy="1701800"/>
          </a:xfrm>
          <a:prstGeom prst="rect">
            <a:avLst/>
          </a:prstGeom>
        </p:spPr>
      </p:pic>
      <p:sp>
        <p:nvSpPr>
          <p:cNvPr id="8" name="Google Shape;70;p15">
            <a:extLst>
              <a:ext uri="{FF2B5EF4-FFF2-40B4-BE49-F238E27FC236}">
                <a16:creationId xmlns:a16="http://schemas.microsoft.com/office/drawing/2014/main" id="{95E4B776-0E2E-1549-B94F-FFD242F97D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196987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Model Overview</a:t>
            </a:r>
            <a:endParaRPr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5F424-0B36-1641-BC2D-9905C23C4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29" y="1027055"/>
            <a:ext cx="6447501" cy="29105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Running average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Home and away average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Decaying running average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Cluster average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0" dirty="0"/>
              <a:t>PCA = [4,10,15], K = [2,3,5,10]</a:t>
            </a:r>
          </a:p>
        </p:txBody>
      </p:sp>
      <p:sp>
        <p:nvSpPr>
          <p:cNvPr id="4" name="Google Shape;70;p15">
            <a:extLst>
              <a:ext uri="{FF2B5EF4-FFF2-40B4-BE49-F238E27FC236}">
                <a16:creationId xmlns:a16="http://schemas.microsoft.com/office/drawing/2014/main" id="{444A1FDE-9F87-CC43-98AC-F42614EEB7BA}"/>
              </a:ext>
            </a:extLst>
          </p:cNvPr>
          <p:cNvSpPr txBox="1">
            <a:spLocks/>
          </p:cNvSpPr>
          <p:nvPr/>
        </p:nvSpPr>
        <p:spPr>
          <a:xfrm>
            <a:off x="0" y="161320"/>
            <a:ext cx="8520600" cy="79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Wingdings 3" charset="2"/>
              <a:buNone/>
            </a:pPr>
            <a:r>
              <a:rPr lang="en-AU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Statistic Prediction</a:t>
            </a:r>
          </a:p>
        </p:txBody>
      </p:sp>
    </p:spTree>
    <p:extLst>
      <p:ext uri="{BB962C8B-B14F-4D97-AF65-F5344CB8AC3E}">
        <p14:creationId xmlns:p14="http://schemas.microsoft.com/office/powerpoint/2010/main" val="248866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Google Shape;69;p15"/>
          <p:cNvGraphicFramePr/>
          <p:nvPr>
            <p:extLst>
              <p:ext uri="{D42A27DB-BD31-4B8C-83A1-F6EECF244321}">
                <p14:modId xmlns:p14="http://schemas.microsoft.com/office/powerpoint/2010/main" val="429608225"/>
              </p:ext>
            </p:extLst>
          </p:nvPr>
        </p:nvGraphicFramePr>
        <p:xfrm>
          <a:off x="908349" y="1732132"/>
          <a:ext cx="5751311" cy="2276388"/>
        </p:xfrm>
        <a:graphic>
          <a:graphicData uri="http://schemas.openxmlformats.org/drawingml/2006/table">
            <a:tbl>
              <a:tblPr>
                <a:noFill/>
                <a:tableStyleId>{4511604F-82D0-4D9A-9E6A-A667FA4B872F}</a:tableStyleId>
              </a:tblPr>
              <a:tblGrid>
                <a:gridCol w="132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93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24576" marR="24576" marT="16383" marB="16383" anchor="b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Running Average</a:t>
                      </a:r>
                      <a:endParaRPr sz="900" dirty="0"/>
                    </a:p>
                  </a:txBody>
                  <a:tcPr marL="89348" marR="89348" marT="44674" marB="44674" anchor="b"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Home &amp; Away Average</a:t>
                      </a:r>
                      <a:endParaRPr sz="900" dirty="0"/>
                    </a:p>
                  </a:txBody>
                  <a:tcPr marL="89348" marR="89348" marT="44674" marB="44674" anchor="b"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4576" marR="24576" marT="16383" marB="16383" anchor="b"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Training Error</a:t>
                      </a:r>
                      <a:endParaRPr sz="900" dirty="0"/>
                    </a:p>
                  </a:txBody>
                  <a:tcPr marL="24576" marR="24576" marT="16383" marB="16383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Testing Error</a:t>
                      </a:r>
                      <a:endParaRPr sz="900"/>
                    </a:p>
                  </a:txBody>
                  <a:tcPr marL="24576" marR="24576" marT="16383" marB="16383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Training Error</a:t>
                      </a:r>
                      <a:endParaRPr sz="900"/>
                    </a:p>
                  </a:txBody>
                  <a:tcPr marL="24576" marR="24576" marT="16383" marB="16383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Testing Error</a:t>
                      </a:r>
                      <a:endParaRPr sz="900"/>
                    </a:p>
                  </a:txBody>
                  <a:tcPr marL="24576" marR="24576" marT="16383" marB="16383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50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Linear Regression</a:t>
                      </a:r>
                      <a:endParaRPr sz="900"/>
                    </a:p>
                  </a:txBody>
                  <a:tcPr marL="24576" marR="24576" marT="16383" marB="16383" anchor="b"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0.3096</a:t>
                      </a:r>
                      <a:endParaRPr sz="900"/>
                    </a:p>
                  </a:txBody>
                  <a:tcPr marL="24576" marR="24576" marT="16383" marB="16383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0.3323</a:t>
                      </a:r>
                      <a:endParaRPr sz="900"/>
                    </a:p>
                  </a:txBody>
                  <a:tcPr marL="24576" marR="24576" marT="16383" marB="16383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0.3388</a:t>
                      </a:r>
                      <a:endParaRPr sz="900"/>
                    </a:p>
                  </a:txBody>
                  <a:tcPr marL="24576" marR="24576" marT="16383" marB="16383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0.3715</a:t>
                      </a:r>
                      <a:endParaRPr sz="900" dirty="0"/>
                    </a:p>
                  </a:txBody>
                  <a:tcPr marL="24576" marR="24576" marT="16383" marB="16383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50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Regression</a:t>
                      </a:r>
                      <a:endParaRPr sz="900"/>
                    </a:p>
                  </a:txBody>
                  <a:tcPr marL="24576" marR="24576" marT="16383" marB="16383" anchor="b"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0.3153</a:t>
                      </a:r>
                      <a:endParaRPr sz="900"/>
                    </a:p>
                  </a:txBody>
                  <a:tcPr marL="24576" marR="24576" marT="16383" marB="16383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0.3222</a:t>
                      </a:r>
                      <a:endParaRPr sz="900"/>
                    </a:p>
                  </a:txBody>
                  <a:tcPr marL="24576" marR="24576" marT="16383" marB="16383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0.3822</a:t>
                      </a:r>
                      <a:endParaRPr sz="900"/>
                    </a:p>
                  </a:txBody>
                  <a:tcPr marL="24576" marR="24576" marT="16383" marB="16383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0.3895</a:t>
                      </a:r>
                      <a:endParaRPr sz="900"/>
                    </a:p>
                  </a:txBody>
                  <a:tcPr marL="24576" marR="24576" marT="16383" marB="16383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50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</a:t>
                      </a:r>
                      <a:endParaRPr sz="900"/>
                    </a:p>
                  </a:txBody>
                  <a:tcPr marL="24576" marR="24576" marT="16383" marB="16383" anchor="b"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0.3149</a:t>
                      </a:r>
                      <a:endParaRPr sz="900"/>
                    </a:p>
                  </a:txBody>
                  <a:tcPr marL="24576" marR="24576" marT="16383" marB="16383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0.3211</a:t>
                      </a:r>
                      <a:endParaRPr sz="900"/>
                    </a:p>
                  </a:txBody>
                  <a:tcPr marL="24576" marR="24576" marT="16383" marB="16383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0.3624</a:t>
                      </a:r>
                      <a:endParaRPr sz="900" dirty="0"/>
                    </a:p>
                  </a:txBody>
                  <a:tcPr marL="24576" marR="24576" marT="16383" marB="16383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0.3724</a:t>
                      </a:r>
                      <a:endParaRPr sz="900" dirty="0"/>
                    </a:p>
                  </a:txBody>
                  <a:tcPr marL="24576" marR="24576" marT="16383" marB="16383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0" y="163121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Results</a:t>
            </a:r>
            <a:endParaRPr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336473" y="209793"/>
            <a:ext cx="6350426" cy="47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159809" y="198347"/>
            <a:ext cx="6498150" cy="48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207638" y="200716"/>
            <a:ext cx="6374625" cy="47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195129" y="204279"/>
            <a:ext cx="6399651" cy="479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{C5DF2E18-701C-8C40-B2F4-FD75C4DF4F94}tf10001060</Template>
  <TotalTime>771</TotalTime>
  <Words>63</Words>
  <Application>Microsoft Macintosh PowerPoint</Application>
  <PresentationFormat>On-screen Show (16:9)</PresentationFormat>
  <Paragraphs>30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Predicting the Results of AFL Matches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Results of AFL Matches</dc:title>
  <cp:lastModifiedBy>Emma Baird</cp:lastModifiedBy>
  <cp:revision>4</cp:revision>
  <dcterms:modified xsi:type="dcterms:W3CDTF">2019-06-05T00:17:04Z</dcterms:modified>
</cp:coreProperties>
</file>