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5" r:id="rId2"/>
  </p:sldIdLst>
  <p:sldSz cx="32918400" cy="43891200"/>
  <p:notesSz cx="6858000" cy="9144000"/>
  <p:defaultTextStyle>
    <a:defPPr>
      <a:defRPr lang="en-US"/>
    </a:defPPr>
    <a:lvl1pPr marL="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1pPr>
    <a:lvl2pPr marL="21945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2pPr>
    <a:lvl3pPr marL="43891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3pPr>
    <a:lvl4pPr marL="65836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4pPr>
    <a:lvl5pPr marL="877824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5pPr>
    <a:lvl6pPr marL="1097280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6pPr>
    <a:lvl7pPr marL="1316736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7pPr>
    <a:lvl8pPr marL="1536192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8pPr>
    <a:lvl9pPr marL="17556480" algn="l" defTabSz="4389120" rtl="0" eaLnBrk="1" latinLnBrk="0" hangingPunct="1">
      <a:defRPr sz="86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E3D3"/>
    <a:srgbClr val="EAE8E3"/>
    <a:srgbClr val="EEF0F3"/>
    <a:srgbClr val="5D7BAA"/>
    <a:srgbClr val="35404A"/>
    <a:srgbClr val="F6F5F2"/>
    <a:srgbClr val="F6F5F1"/>
    <a:srgbClr val="D1CFCD"/>
    <a:srgbClr val="B3C4BF"/>
    <a:srgbClr val="E9E8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–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81" autoAdjust="0"/>
    <p:restoredTop sz="94660"/>
  </p:normalViewPr>
  <p:slideViewPr>
    <p:cSldViewPr snapToGrid="0">
      <p:cViewPr>
        <p:scale>
          <a:sx n="33" d="100"/>
          <a:sy n="33" d="100"/>
        </p:scale>
        <p:origin x="1818" y="-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32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6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0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0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1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25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3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3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25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5215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3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0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3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0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901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73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16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403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565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F9F16-EDA7-4761-978C-9D1A97F3BE43}" type="datetimeFigureOut">
              <a:rPr lang="en-IN" smtClean="0"/>
              <a:t>30-04-2025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75635-61D2-414B-8761-3F106473C0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170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hyperlink" Target="https://doi.org/10.1016/j.apenergy.2023.120456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www.adobe.com/in/express/feature/image/qr-code-generator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4"/>
          <p:cNvSpPr txBox="1">
            <a:spLocks/>
          </p:cNvSpPr>
          <p:nvPr/>
        </p:nvSpPr>
        <p:spPr>
          <a:xfrm>
            <a:off x="223776" y="2420544"/>
            <a:ext cx="32468555" cy="5141905"/>
          </a:xfrm>
          <a:prstGeom prst="round1Rect">
            <a:avLst>
              <a:gd name="adj" fmla="val 2253"/>
            </a:avLst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txBody>
          <a:bodyPr vert="horz" lIns="365760" tIns="45720" rIns="91440" bIns="45720" rtlCol="0" anchor="ctr">
            <a:noAutofit/>
          </a:bodyPr>
          <a:lstStyle>
            <a:lvl1pPr marL="0" indent="0" algn="l" defTabSz="3291758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5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 algn="l" defTabSz="3291758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5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0" indent="0" algn="l" defTabSz="3291758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5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0" indent="0" algn="l" defTabSz="3291758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5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0" indent="0" algn="l" defTabSz="3291758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5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0" indent="0" algn="l" defTabSz="3291758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5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6pPr>
            <a:lvl7pPr marL="0" indent="0" algn="l" defTabSz="3291758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5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7pPr>
            <a:lvl8pPr marL="0" indent="0" algn="l" defTabSz="3291758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5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8pPr>
            <a:lvl9pPr marL="0" indent="0" algn="l" defTabSz="3291758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4500" kern="1200" cap="all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9pPr>
          </a:lstStyle>
          <a:p>
            <a:pPr marL="0" marR="0" lvl="0" indent="0" algn="ctr" defTabSz="329175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8F67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000" b="1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-2298234" y="9601199"/>
            <a:ext cx="12730014" cy="3598767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368686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4500" b="0" i="0" u="none" strike="noStrike" kern="0" cap="none" spc="0" normalizeH="0" baseline="0" noProof="0" dirty="0" err="1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BE8EC6A-FFB5-6549-876E-E2ADC7E5D74D}"/>
              </a:ext>
            </a:extLst>
          </p:cNvPr>
          <p:cNvGrpSpPr/>
          <p:nvPr/>
        </p:nvGrpSpPr>
        <p:grpSpPr>
          <a:xfrm>
            <a:off x="223779" y="7712052"/>
            <a:ext cx="16506354" cy="7193142"/>
            <a:chOff x="6077239" y="5413322"/>
            <a:chExt cx="11773251" cy="7148004"/>
          </a:xfrm>
        </p:grpSpPr>
        <p:sp>
          <p:nvSpPr>
            <p:cNvPr id="32" name="Text Placeholder 4"/>
            <p:cNvSpPr txBox="1">
              <a:spLocks/>
            </p:cNvSpPr>
            <p:nvPr/>
          </p:nvSpPr>
          <p:spPr>
            <a:xfrm>
              <a:off x="6077240" y="5413322"/>
              <a:ext cx="11773250" cy="1625600"/>
            </a:xfrm>
            <a:prstGeom prst="round2Same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marL="0" marR="0" lvl="0" indent="0" algn="ctr" defTabSz="329175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AD8F67"/>
                </a:buClr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Section Title - 1 </a:t>
              </a:r>
              <a:r>
                <a:rPr kumimoji="0" lang="en-US" sz="3200" b="1" i="0" u="none" strike="noStrike" kern="120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(</a:t>
              </a:r>
              <a:r>
                <a:rPr kumimoji="0" lang="en-US" sz="3200" b="1" i="0" u="none" strike="noStrike" kern="1200" cap="all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kumimoji="0" lang="en-US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g.</a:t>
              </a:r>
              <a:r>
                <a:rPr kumimoji="0" lang="en-US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3200" b="1" i="0" u="none" strike="noStrike" kern="120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Motivation)</a:t>
              </a:r>
            </a:p>
          </p:txBody>
        </p:sp>
        <p:sp>
          <p:nvSpPr>
            <p:cNvPr id="33" name="Content Placeholder 10"/>
            <p:cNvSpPr txBox="1">
              <a:spLocks/>
            </p:cNvSpPr>
            <p:nvPr/>
          </p:nvSpPr>
          <p:spPr>
            <a:xfrm>
              <a:off x="6077239" y="7187630"/>
              <a:ext cx="11773250" cy="5373696"/>
            </a:xfrm>
            <a:prstGeom prst="rect">
              <a:avLst/>
            </a:prstGeom>
            <a:solidFill>
              <a:srgbClr val="EEF0F3"/>
            </a:solidFill>
          </p:spPr>
          <p:txBody>
            <a:bodyPr vert="horz" lIns="365760" tIns="182880" rIns="91440" bIns="45720" rtlCol="0">
              <a:noAutofit/>
            </a:bodyPr>
            <a:lstStyle>
              <a:lvl1pPr marL="342892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Text should be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fully justified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.</a:t>
              </a:r>
              <a:endParaRPr lang="en-IN" sz="25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use of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bulleted lists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is strongly encouraged.</a:t>
              </a:r>
            </a:p>
            <a:p>
              <a:pPr>
                <a:lnSpc>
                  <a:spcPct val="150000"/>
                </a:lnSpc>
              </a:pP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Section Headings 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should be in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40 pt., UPPERCASE, Arial, Bold, and Center-aligned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Section Content 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should be in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32 pt., Bold, Times New Roman, and Justified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Apply a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0.2 pt. indentation 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at the beginning of each paragraph or numbered line.</a:t>
              </a:r>
              <a:endParaRPr lang="en-AU" sz="25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IN" sz="25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00E918-50C3-DC48-80F9-1C29C89AF2DA}"/>
              </a:ext>
            </a:extLst>
          </p:cNvPr>
          <p:cNvGrpSpPr/>
          <p:nvPr/>
        </p:nvGrpSpPr>
        <p:grpSpPr>
          <a:xfrm>
            <a:off x="223780" y="15099042"/>
            <a:ext cx="32468551" cy="8705098"/>
            <a:chOff x="5987289" y="12827789"/>
            <a:chExt cx="26772084" cy="8615165"/>
          </a:xfrm>
        </p:grpSpPr>
        <p:sp>
          <p:nvSpPr>
            <p:cNvPr id="36" name="Text Placeholder 7"/>
            <p:cNvSpPr txBox="1">
              <a:spLocks/>
            </p:cNvSpPr>
            <p:nvPr/>
          </p:nvSpPr>
          <p:spPr>
            <a:xfrm>
              <a:off x="5987289" y="12827789"/>
              <a:ext cx="26772084" cy="1623906"/>
            </a:xfrm>
            <a:prstGeom prst="round2Same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lvl="0" algn="ctr">
                <a:buClr>
                  <a:srgbClr val="AD8F67"/>
                </a:buClr>
                <a:defRPr/>
              </a:pP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Section Title - 3 </a:t>
              </a:r>
              <a:r>
                <a:rPr kumimoji="0" lang="en-US" sz="3000" b="1" i="0" u="none" strike="noStrike" kern="120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32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="1" cap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g.</a:t>
              </a: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3000" b="1" i="0" u="none" strike="noStrike" kern="120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Materials and method)</a:t>
              </a:r>
            </a:p>
          </p:txBody>
        </p:sp>
        <p:sp>
          <p:nvSpPr>
            <p:cNvPr id="37" name="Content Placeholder 12"/>
            <p:cNvSpPr txBox="1">
              <a:spLocks/>
            </p:cNvSpPr>
            <p:nvPr/>
          </p:nvSpPr>
          <p:spPr>
            <a:xfrm>
              <a:off x="5987289" y="14589133"/>
              <a:ext cx="26772084" cy="6853821"/>
            </a:xfrm>
            <a:prstGeom prst="rect">
              <a:avLst/>
            </a:prstGeom>
            <a:solidFill>
              <a:srgbClr val="EEF0F3"/>
            </a:solidFill>
          </p:spPr>
          <p:txBody>
            <a:bodyPr vert="horz" lIns="365760" tIns="182880" rIns="91440" bIns="45720" rtlCol="0">
              <a:normAutofit/>
            </a:bodyPr>
            <a:lstStyle>
              <a:lvl1pPr marL="342892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Insert your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Methods and Materials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content in this text box.</a:t>
              </a:r>
              <a:endParaRPr lang="en-IN" sz="25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text box is set to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automatically resize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based on the length of your content</a:t>
              </a:r>
              <a:r>
                <a:rPr lang="en-IN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. 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To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disable auto-resizing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, right-click inside the text box, choose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Format Shape &gt; Text Box &gt; Autofit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, and select the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“Do Not Autofit” 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option</a:t>
              </a:r>
              <a:r>
                <a:rPr lang="en-IN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150000"/>
                </a:lnSpc>
              </a:pPr>
              <a:endParaRPr lang="en-US" sz="25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4930CC-29B2-9844-8859-0030F180FB2D}"/>
              </a:ext>
            </a:extLst>
          </p:cNvPr>
          <p:cNvGrpSpPr/>
          <p:nvPr/>
        </p:nvGrpSpPr>
        <p:grpSpPr>
          <a:xfrm>
            <a:off x="223775" y="24019946"/>
            <a:ext cx="32469696" cy="8822813"/>
            <a:chOff x="5986343" y="24600220"/>
            <a:chExt cx="26773028" cy="10508357"/>
          </a:xfrm>
        </p:grpSpPr>
        <p:sp>
          <p:nvSpPr>
            <p:cNvPr id="38" name="Text Placeholder 8"/>
            <p:cNvSpPr txBox="1">
              <a:spLocks/>
            </p:cNvSpPr>
            <p:nvPr/>
          </p:nvSpPr>
          <p:spPr>
            <a:xfrm>
              <a:off x="5986343" y="24600220"/>
              <a:ext cx="26772082" cy="1623905"/>
            </a:xfrm>
            <a:prstGeom prst="round2Same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lvl="0" algn="ctr">
                <a:buClr>
                  <a:srgbClr val="AD8F67"/>
                </a:buClr>
                <a:defRPr/>
              </a:pP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Section Title - 4 </a:t>
              </a:r>
              <a:r>
                <a: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32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="1" cap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g.</a:t>
              </a: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3000" b="1" i="0" u="none" strike="noStrike" kern="120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Result)</a:t>
              </a:r>
            </a:p>
          </p:txBody>
        </p:sp>
        <p:sp>
          <p:nvSpPr>
            <p:cNvPr id="39" name="Content Placeholder 13"/>
            <p:cNvSpPr txBox="1">
              <a:spLocks/>
            </p:cNvSpPr>
            <p:nvPr/>
          </p:nvSpPr>
          <p:spPr>
            <a:xfrm>
              <a:off x="5987289" y="26481159"/>
              <a:ext cx="26772082" cy="8627418"/>
            </a:xfrm>
            <a:prstGeom prst="rect">
              <a:avLst/>
            </a:prstGeom>
            <a:solidFill>
              <a:srgbClr val="EEF0F3"/>
            </a:solidFill>
          </p:spPr>
          <p:txBody>
            <a:bodyPr vert="horz" lIns="365760" tIns="182880" rIns="91440" bIns="45720" rtlCol="0">
              <a:normAutofit/>
            </a:bodyPr>
            <a:lstStyle>
              <a:lvl1pPr marL="342892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To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change the font style 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of this text box, click once on its border to select the entire box. Then, choose your desired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font and font size</a:t>
              </a:r>
              <a:r>
                <a:rPr lang="en-IN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. 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Please note: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The poster size is 4 ft (height) × 3 ft (width)</a:t>
              </a:r>
              <a:r>
                <a:rPr lang="en-IN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.</a:t>
              </a:r>
            </a:p>
            <a:p>
              <a:pPr algn="just"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Set the zoom to </a:t>
              </a:r>
              <a:r>
                <a:rPr lang="en-US" sz="25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100% </a:t>
              </a: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to get an accurate preview of how the poster will appear when printed.</a:t>
              </a:r>
            </a:p>
          </p:txBody>
        </p:sp>
        <p:graphicFrame>
          <p:nvGraphicFramePr>
            <p:cNvPr id="40" name="Content Placeholder 24" descr="Sample table with 4 columns, 7 rows." title="Sample table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4637743"/>
                </p:ext>
              </p:extLst>
            </p:nvPr>
          </p:nvGraphicFramePr>
          <p:xfrm>
            <a:off x="21829236" y="30305854"/>
            <a:ext cx="7916711" cy="3853875"/>
          </p:xfrm>
          <a:graphic>
            <a:graphicData uri="http://schemas.openxmlformats.org/drawingml/2006/table">
              <a:tbl>
                <a:tblPr firstRow="1" bandRow="1"/>
                <a:tblGrid>
                  <a:gridCol w="24003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40030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2351314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2449286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808928"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endParaRPr lang="en-US" sz="25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 w="12700" cmpd="sng">
                        <a:solidFill>
                          <a:srgbClr val="292934"/>
                        </a:solidFill>
                      </a:lnT>
                      <a:lnB w="12700" cmpd="sng">
                        <a:solidFill>
                          <a:srgbClr val="292934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sz="2500" dirty="0"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a:t>Heading</a:t>
                        </a: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 w="12700" cmpd="sng">
                        <a:solidFill>
                          <a:srgbClr val="292934"/>
                        </a:solidFill>
                      </a:lnT>
                      <a:lnB w="12700" cmpd="sng">
                        <a:solidFill>
                          <a:srgbClr val="292934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sz="2500" dirty="0"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a:t>Heading</a:t>
                        </a: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 w="12700" cmpd="sng">
                        <a:solidFill>
                          <a:srgbClr val="292934"/>
                        </a:solidFill>
                      </a:lnT>
                      <a:lnB w="12700" cmpd="sng">
                        <a:solidFill>
                          <a:srgbClr val="292934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b="1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r>
                          <a:rPr lang="en-US" sz="2500" dirty="0"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a:t>Heading</a:t>
                        </a: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 w="12700" cmpd="sng">
                        <a:solidFill>
                          <a:srgbClr val="292934"/>
                        </a:solidFill>
                      </a:lnT>
                      <a:lnB w="12700" cmpd="sng">
                        <a:solidFill>
                          <a:srgbClr val="292934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808928"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r>
                          <a:rPr lang="en-US" sz="2500" dirty="0"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a:t>Item 1</a:t>
                        </a: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 w="12700" cmpd="sng">
                        <a:solidFill>
                          <a:srgbClr val="292934"/>
                        </a:solidFill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292934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endParaRPr lang="en-US" sz="25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 w="12700" cmpd="sng">
                        <a:solidFill>
                          <a:srgbClr val="292934"/>
                        </a:solidFill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292934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endParaRPr lang="en-US" sz="25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 w="12700" cmpd="sng">
                        <a:solidFill>
                          <a:srgbClr val="292934"/>
                        </a:solidFill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292934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endParaRPr lang="en-US" sz="25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 w="12700" cmpd="sng">
                        <a:solidFill>
                          <a:srgbClr val="292934"/>
                        </a:solidFill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292934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808928"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r>
                          <a:rPr lang="en-US" sz="2500" dirty="0"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a:t>Item 2</a:t>
                        </a: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endParaRPr lang="en-US" sz="25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endParaRPr lang="en-US" sz="25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endParaRPr lang="en-US" sz="25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>
                        <a:noFill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noFill/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808928"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marL="0" marR="0" indent="0" algn="l" defTabSz="438912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2500" dirty="0">
                            <a:latin typeface="Times New Roman" panose="02020603050405020304" pitchFamily="18" charset="0"/>
                            <a:ea typeface="Verdana" panose="020B0604030504040204" pitchFamily="34" charset="0"/>
                            <a:cs typeface="Times New Roman" panose="02020603050405020304" pitchFamily="18" charset="0"/>
                          </a:rPr>
                          <a:t>Item 3</a:t>
                        </a: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w="12700" cmpd="sng">
                        <a:solidFill>
                          <a:srgbClr val="292934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292934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endParaRPr lang="en-US" sz="25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w="12700" cmpd="sng">
                        <a:solidFill>
                          <a:srgbClr val="292934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292934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endParaRPr lang="en-US" sz="25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w="12700" cmpd="sng">
                        <a:solidFill>
                          <a:srgbClr val="292934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292934">
                          <a:alpha val="20000"/>
                        </a:srgb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1pPr>
                        <a:lvl2pPr marL="16459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2pPr>
                        <a:lvl3pPr marL="32918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3pPr>
                        <a:lvl4pPr marL="49377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4pPr>
                        <a:lvl5pPr marL="658368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5pPr>
                        <a:lvl6pPr marL="822960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6pPr>
                        <a:lvl7pPr marL="987552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7pPr>
                        <a:lvl8pPr marL="1152144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8pPr>
                        <a:lvl9pPr marL="13167360" algn="l" defTabSz="3291840" rtl="0" eaLnBrk="1" latinLnBrk="0" hangingPunct="1">
                          <a:defRPr sz="6480" kern="1200">
                            <a:solidFill>
                              <a:schemeClr val="tx1"/>
                            </a:solidFill>
                            <a:latin typeface="Calibri" panose="020F0502020204030204"/>
                          </a:defRPr>
                        </a:lvl9pPr>
                      </a:lstStyle>
                      <a:p>
                        <a:pPr algn="ctr"/>
                        <a:endParaRPr lang="en-US" sz="2500" dirty="0">
                          <a:latin typeface="Times New Roman" panose="02020603050405020304" pitchFamily="18" charset="0"/>
                          <a:ea typeface="Verdana" panose="020B0604030504040204" pitchFamily="34" charset="0"/>
                          <a:cs typeface="Times New Roman" panose="02020603050405020304" pitchFamily="18" charset="0"/>
                        </a:endParaRPr>
                      </a:p>
                    </a:txBody>
                    <a:tcPr marL="68580" marR="68580" marT="34290" marB="34290" anchor="ctr">
                      <a:lnL>
                        <a:noFill/>
                      </a:lnL>
                      <a:lnR>
                        <a:noFill/>
                      </a:lnR>
                      <a:lnT>
                        <a:noFill/>
                      </a:lnT>
                      <a:lnB w="12700" cmpd="sng">
                        <a:solidFill>
                          <a:srgbClr val="292934"/>
                        </a:solidFill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292934">
                          <a:alpha val="20000"/>
                        </a:srgb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</a:tbl>
            </a:graphicData>
          </a:graphic>
        </p:graphicFrame>
        <p:sp>
          <p:nvSpPr>
            <p:cNvPr id="45" name="TextBox 44"/>
            <p:cNvSpPr txBox="1"/>
            <p:nvPr/>
          </p:nvSpPr>
          <p:spPr>
            <a:xfrm>
              <a:off x="21265894" y="29295377"/>
              <a:ext cx="9601201" cy="568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36868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Table 1: </a:t>
              </a:r>
              <a:r>
                <a:rPr kumimoji="0" lang="en-US" sz="2500" b="0" i="0" u="none" strike="noStrike" kern="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Table Caption </a:t>
              </a:r>
              <a:endParaRPr kumimoji="0" lang="en-IN" sz="2500" b="0" i="0" u="none" strike="noStrike" kern="0" cap="none" spc="0" normalizeH="0" baseline="0" noProof="0" dirty="0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6" name="Content Placeholder 30"/>
            <p:cNvSpPr txBox="1">
              <a:spLocks/>
            </p:cNvSpPr>
            <p:nvPr/>
          </p:nvSpPr>
          <p:spPr>
            <a:xfrm>
              <a:off x="7081309" y="33461211"/>
              <a:ext cx="10502012" cy="1355290"/>
            </a:xfrm>
            <a:prstGeom prst="rect">
              <a:avLst/>
            </a:prstGeom>
          </p:spPr>
          <p:txBody>
            <a:bodyPr vert="horz" lIns="365760" tIns="182880" rIns="91440" bIns="45720" rtlCol="0">
              <a:normAutofit/>
            </a:bodyPr>
            <a:lstStyle>
              <a:lvl1pPr marL="342892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Figure 1: Figure Caption</a:t>
              </a:r>
              <a:endParaRPr lang="en-IN" sz="25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0781188" y="29317441"/>
              <a:ext cx="3110136" cy="4151334"/>
            </a:xfrm>
            <a:prstGeom prst="rect">
              <a:avLst/>
            </a:prstGeom>
            <a:noFill/>
            <a:ln w="38100" cap="flat" cmpd="sng" algn="ctr">
              <a:solidFill>
                <a:srgbClr val="29293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368686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500" b="0" i="0" u="none" strike="noStrike" kern="0" cap="none" spc="0" normalizeH="0" baseline="0" noProof="0" dirty="0" err="1">
                <a:ln>
                  <a:noFill/>
                </a:ln>
                <a:solidFill>
                  <a:srgbClr val="292934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BB2BF3-D04C-264A-B400-03CB5DE32E69}"/>
              </a:ext>
            </a:extLst>
          </p:cNvPr>
          <p:cNvGrpSpPr/>
          <p:nvPr/>
        </p:nvGrpSpPr>
        <p:grpSpPr>
          <a:xfrm>
            <a:off x="21945600" y="33099610"/>
            <a:ext cx="10746729" cy="8371046"/>
            <a:chOff x="21710112" y="35311869"/>
            <a:chExt cx="11049260" cy="4506445"/>
          </a:xfrm>
        </p:grpSpPr>
        <p:sp>
          <p:nvSpPr>
            <p:cNvPr id="42" name="Text Placeholder 20"/>
            <p:cNvSpPr txBox="1">
              <a:spLocks/>
            </p:cNvSpPr>
            <p:nvPr/>
          </p:nvSpPr>
          <p:spPr>
            <a:xfrm>
              <a:off x="21710112" y="35311869"/>
              <a:ext cx="11049260" cy="861889"/>
            </a:xfrm>
            <a:prstGeom prst="round2Same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lvl="0" algn="ctr">
                <a:buClr>
                  <a:srgbClr val="AD8F67"/>
                </a:buClr>
                <a:defRPr/>
              </a:pP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Section Title </a:t>
              </a:r>
              <a:r>
                <a: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- 7 (</a:t>
              </a:r>
              <a:r>
                <a:rPr lang="en-US" sz="32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="1" cap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g.</a:t>
              </a: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references</a:t>
              </a:r>
              <a:r>
                <a:rPr kumimoji="0" lang="en-US" sz="3200" b="1" i="0" u="none" strike="noStrike" kern="120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49" name="Content Placeholder 38"/>
            <p:cNvSpPr txBox="1">
              <a:spLocks/>
            </p:cNvSpPr>
            <p:nvPr/>
          </p:nvSpPr>
          <p:spPr>
            <a:xfrm>
              <a:off x="21710112" y="36281654"/>
              <a:ext cx="11049260" cy="3536660"/>
            </a:xfrm>
            <a:prstGeom prst="rect">
              <a:avLst/>
            </a:prstGeom>
            <a:solidFill>
              <a:srgbClr val="EEF0F3"/>
            </a:solidFill>
          </p:spPr>
          <p:txBody>
            <a:bodyPr vert="horz" lIns="365760" tIns="182880" rIns="91440" bIns="45720" rtlCol="0">
              <a:normAutofit/>
            </a:bodyPr>
            <a:lstStyle>
              <a:lvl1pPr marL="342892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Reference 1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Reference 2</a:t>
              </a:r>
            </a:p>
            <a:p>
              <a:pPr lvl="0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Wang J, Li Z, Chen Y. Optimization of energy systems under uncertainty. </a:t>
              </a:r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Applied Energy,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2023;342:120456. </a:t>
              </a:r>
              <a:r>
                <a:rPr lang="en-IN" u="sng" dirty="0">
                  <a:latin typeface="Times New Roman" panose="02020603050405020304" pitchFamily="18" charset="0"/>
                  <a:cs typeface="Times New Roman" panose="02020603050405020304" pitchFamily="18" charset="0"/>
                  <a:hlinkClick r:id="rId2"/>
                </a:rPr>
                <a:t>https://doi.org/10.1016/j.apenergy.2023.120456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Rao M, Singh A. Energy 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modeling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of hybrid systems. In: </a:t>
              </a:r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Proceedings of the 10th International Conference on Sustainable Energy Technologies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; 2022; Kuala Lumpur, Malaysia. Elsevier; p. 215–20.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/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Bejan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A. </a:t>
              </a:r>
              <a:r>
                <a:rPr lang="en-I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Advanced Engineering Thermodynamics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4th ed. Hoboken: Wiley; 2016.</a:t>
              </a:r>
              <a:endParaRPr lang="en-IN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50000"/>
                </a:lnSpc>
                <a:buNone/>
              </a:pPr>
              <a:endParaRPr lang="en-US" sz="25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E5ACDE-8BC3-D845-98A8-86FBA4AFAAAB}"/>
              </a:ext>
            </a:extLst>
          </p:cNvPr>
          <p:cNvGrpSpPr/>
          <p:nvPr/>
        </p:nvGrpSpPr>
        <p:grpSpPr>
          <a:xfrm>
            <a:off x="16889507" y="7712053"/>
            <a:ext cx="15805114" cy="7155036"/>
            <a:chOff x="18040974" y="5480208"/>
            <a:chExt cx="14720705" cy="7081116"/>
          </a:xfrm>
        </p:grpSpPr>
        <p:sp>
          <p:nvSpPr>
            <p:cNvPr id="34" name="Text Placeholder 6"/>
            <p:cNvSpPr txBox="1">
              <a:spLocks/>
            </p:cNvSpPr>
            <p:nvPr/>
          </p:nvSpPr>
          <p:spPr>
            <a:xfrm>
              <a:off x="18040974" y="5480208"/>
              <a:ext cx="14718399" cy="1618965"/>
            </a:xfrm>
            <a:prstGeom prst="round2Same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8100000" scaled="1"/>
              <a:tileRect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lvl="0" algn="ctr">
                <a:buClr>
                  <a:srgbClr val="AD8F67"/>
                </a:buClr>
                <a:defRPr/>
              </a:pP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Section Title - 2 </a:t>
              </a:r>
              <a:r>
                <a: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32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="1" cap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g.</a:t>
              </a: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3200" b="1" i="0" u="none" strike="noStrike" kern="120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objectives)</a:t>
              </a:r>
            </a:p>
          </p:txBody>
        </p:sp>
        <p:sp>
          <p:nvSpPr>
            <p:cNvPr id="57" name="Content Placeholder 10">
              <a:extLst>
                <a:ext uri="{FF2B5EF4-FFF2-40B4-BE49-F238E27FC236}">
                  <a16:creationId xmlns:a16="http://schemas.microsoft.com/office/drawing/2014/main" id="{B10F83DB-3DB8-E741-BA02-479867645DE2}"/>
                </a:ext>
              </a:extLst>
            </p:cNvPr>
            <p:cNvSpPr txBox="1">
              <a:spLocks/>
            </p:cNvSpPr>
            <p:nvPr/>
          </p:nvSpPr>
          <p:spPr>
            <a:xfrm>
              <a:off x="18043280" y="7247272"/>
              <a:ext cx="14718399" cy="5314052"/>
            </a:xfrm>
            <a:prstGeom prst="rect">
              <a:avLst/>
            </a:prstGeom>
            <a:solidFill>
              <a:srgbClr val="EEF0F3"/>
            </a:solidFill>
          </p:spPr>
          <p:txBody>
            <a:bodyPr vert="horz" lIns="365760" tIns="182880" rIns="91440" bIns="45720" rtlCol="0">
              <a:normAutofit/>
            </a:bodyPr>
            <a:lstStyle>
              <a:lvl1pPr marL="342892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List objectives here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Objective 1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Objective 2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Objective 3</a:t>
              </a:r>
            </a:p>
            <a:p>
              <a:pPr>
                <a:lnSpc>
                  <a:spcPct val="150000"/>
                </a:lnSpc>
              </a:pPr>
              <a:endParaRPr lang="en-IN" sz="25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</a:pPr>
              <a:endParaRPr lang="en-AU" sz="25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marL="0" indent="0">
                <a:lnSpc>
                  <a:spcPct val="150000"/>
                </a:lnSpc>
                <a:buFont typeface="Arial" panose="020B0604020202020204" pitchFamily="34" charset="0"/>
                <a:buNone/>
              </a:pPr>
              <a:endParaRPr lang="en-IN" sz="2500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B57AABF-6E3E-4B4A-809D-32BAB8CC896A}"/>
              </a:ext>
            </a:extLst>
          </p:cNvPr>
          <p:cNvGrpSpPr/>
          <p:nvPr/>
        </p:nvGrpSpPr>
        <p:grpSpPr>
          <a:xfrm>
            <a:off x="223776" y="33099900"/>
            <a:ext cx="12730015" cy="8370755"/>
            <a:chOff x="6048885" y="35312159"/>
            <a:chExt cx="15492937" cy="8490409"/>
          </a:xfrm>
        </p:grpSpPr>
        <p:sp>
          <p:nvSpPr>
            <p:cNvPr id="48" name="Content Placeholder 37"/>
            <p:cNvSpPr txBox="1">
              <a:spLocks/>
            </p:cNvSpPr>
            <p:nvPr/>
          </p:nvSpPr>
          <p:spPr>
            <a:xfrm>
              <a:off x="6048885" y="37139644"/>
              <a:ext cx="15492936" cy="6662924"/>
            </a:xfrm>
            <a:prstGeom prst="rect">
              <a:avLst/>
            </a:prstGeom>
            <a:solidFill>
              <a:srgbClr val="EEF0F3"/>
            </a:solidFill>
          </p:spPr>
          <p:txBody>
            <a:bodyPr vert="horz" lIns="365760" tIns="182880" rIns="91440" bIns="45720" rtlCol="0">
              <a:normAutofit/>
            </a:bodyPr>
            <a:lstStyle>
              <a:lvl1pPr marL="342892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892" marR="0" lvl="0" indent="-342892" algn="l" defTabSz="3291758" rtl="0" eaLnBrk="1" fontAlgn="auto" latinLnBrk="0" hangingPunct="1">
                <a:lnSpc>
                  <a:spcPct val="150000"/>
                </a:lnSpc>
                <a:spcBef>
                  <a:spcPts val="900"/>
                </a:spcBef>
                <a:spcAft>
                  <a:spcPts val="0"/>
                </a:spcAft>
                <a:buClr>
                  <a:srgbClr val="AD8F67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2500" b="0" i="0" u="none" strike="noStrike" kern="1200" cap="none" spc="0" normalizeH="0" baseline="0" noProof="0" dirty="0">
                  <a:ln>
                    <a:noFill/>
                  </a:ln>
                  <a:solidFill>
                    <a:srgbClr val="292934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 here to insert your Discussion text</a:t>
              </a:r>
            </a:p>
          </p:txBody>
        </p:sp>
        <p:sp>
          <p:nvSpPr>
            <p:cNvPr id="50" name="Text Placeholder 8">
              <a:extLst>
                <a:ext uri="{FF2B5EF4-FFF2-40B4-BE49-F238E27FC236}">
                  <a16:creationId xmlns:a16="http://schemas.microsoft.com/office/drawing/2014/main" id="{9FCC8802-D7D4-DB4C-931D-AE0D5D067907}"/>
                </a:ext>
              </a:extLst>
            </p:cNvPr>
            <p:cNvSpPr txBox="1">
              <a:spLocks/>
            </p:cNvSpPr>
            <p:nvPr/>
          </p:nvSpPr>
          <p:spPr>
            <a:xfrm>
              <a:off x="6048886" y="35312159"/>
              <a:ext cx="15492936" cy="1623905"/>
            </a:xfrm>
            <a:prstGeom prst="round2Same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lvl="0" algn="ctr">
                <a:buClr>
                  <a:srgbClr val="AD8F67"/>
                </a:buClr>
                <a:defRPr/>
              </a:pP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Section Title - 5 </a:t>
              </a:r>
              <a:r>
                <a: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32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="1" cap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g.</a:t>
              </a: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kumimoji="0" lang="en-US" sz="3200" b="1" i="0" u="none" strike="noStrike" kern="1200" cap="all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Discussion)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84F8C1-1A7B-4325-9254-D8A70DB762BF}"/>
              </a:ext>
            </a:extLst>
          </p:cNvPr>
          <p:cNvGrpSpPr/>
          <p:nvPr/>
        </p:nvGrpSpPr>
        <p:grpSpPr>
          <a:xfrm>
            <a:off x="442452" y="2652252"/>
            <a:ext cx="32040191" cy="4637901"/>
            <a:chOff x="458788" y="628942"/>
            <a:chExt cx="30175200" cy="5715000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5FBBBB0-1865-456B-9181-7F24BEED6380}"/>
                </a:ext>
              </a:extLst>
            </p:cNvPr>
            <p:cNvSpPr/>
            <p:nvPr/>
          </p:nvSpPr>
          <p:spPr>
            <a:xfrm>
              <a:off x="3935850" y="1100383"/>
              <a:ext cx="23214772" cy="4976860"/>
            </a:xfrm>
            <a:prstGeom prst="rect">
              <a:avLst/>
            </a:prstGeom>
            <a:noFill/>
            <a:ln w="190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242696">
                <a:lnSpc>
                  <a:spcPct val="120000"/>
                </a:lnSpc>
                <a:spcBef>
                  <a:spcPts val="1200"/>
                </a:spcBef>
                <a:spcAft>
                  <a:spcPts val="1200"/>
                </a:spcAft>
                <a:defRPr/>
              </a:pPr>
              <a:r>
                <a:rPr lang="en-US" sz="525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Title of Research Article (70 pt., Arial, Bold, Centre)</a:t>
              </a:r>
            </a:p>
            <a:p>
              <a:pPr algn="ctr" defTabSz="424269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Author</a:t>
              </a:r>
              <a:r>
                <a:rPr lang="en-US" sz="28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, Author</a:t>
              </a:r>
              <a:r>
                <a:rPr lang="en-US" sz="28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and Corresponding author</a:t>
              </a:r>
              <a:r>
                <a:rPr lang="en-US" sz="28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1,2,*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(Kindly provide full names of all authors) (35 pt., Arial, Centre)</a:t>
              </a:r>
              <a:endParaRPr lang="en-US" sz="28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  <a:p>
              <a:pPr algn="ctr" defTabSz="424269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28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1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Author affiliation</a:t>
              </a:r>
            </a:p>
            <a:p>
              <a:pPr algn="ctr" defTabSz="424269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2800" baseline="300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2</a:t>
              </a: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Author affiliation</a:t>
              </a:r>
            </a:p>
            <a:p>
              <a:pPr algn="ctr" defTabSz="424269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*e-mail: Corresponding author email id </a:t>
              </a:r>
            </a:p>
            <a:p>
              <a:pPr algn="ctr" defTabSz="424269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r>
                <a:rPr lang="en-US" sz="2800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(30 pt., Arial, Centre)</a:t>
              </a:r>
            </a:p>
            <a:p>
              <a:pPr algn="ctr" defTabSz="4242696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defRPr/>
              </a:pPr>
              <a:endParaRPr 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DAED5B4-9C9C-4D4D-A846-6FC60286E579}"/>
                </a:ext>
              </a:extLst>
            </p:cNvPr>
            <p:cNvSpPr/>
            <p:nvPr/>
          </p:nvSpPr>
          <p:spPr>
            <a:xfrm>
              <a:off x="458788" y="628942"/>
              <a:ext cx="30175200" cy="5715000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Oval 1">
            <a:extLst>
              <a:ext uri="{FF2B5EF4-FFF2-40B4-BE49-F238E27FC236}">
                <a16:creationId xmlns:a16="http://schemas.microsoft.com/office/drawing/2014/main" id="{35767CB2-ADD3-47F7-AB58-520C25AEBC6B}"/>
              </a:ext>
            </a:extLst>
          </p:cNvPr>
          <p:cNvSpPr/>
          <p:nvPr/>
        </p:nvSpPr>
        <p:spPr>
          <a:xfrm>
            <a:off x="827727" y="3370039"/>
            <a:ext cx="3281228" cy="309123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955" t="-723" r="-2986" b="-9609"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0DF86542-909B-44AB-8415-08BAC1CC7944}"/>
              </a:ext>
            </a:extLst>
          </p:cNvPr>
          <p:cNvSpPr/>
          <p:nvPr/>
        </p:nvSpPr>
        <p:spPr>
          <a:xfrm>
            <a:off x="29002662" y="3364913"/>
            <a:ext cx="3088011" cy="3091230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FA4872E-1148-4327-ADD4-E99A66C8BE37}"/>
              </a:ext>
            </a:extLst>
          </p:cNvPr>
          <p:cNvGrpSpPr/>
          <p:nvPr/>
        </p:nvGrpSpPr>
        <p:grpSpPr>
          <a:xfrm>
            <a:off x="13071778" y="33099610"/>
            <a:ext cx="8744159" cy="8371046"/>
            <a:chOff x="21710112" y="35311869"/>
            <a:chExt cx="11049260" cy="4506445"/>
          </a:xfrm>
        </p:grpSpPr>
        <p:sp>
          <p:nvSpPr>
            <p:cNvPr id="43" name="Text Placeholder 20">
              <a:extLst>
                <a:ext uri="{FF2B5EF4-FFF2-40B4-BE49-F238E27FC236}">
                  <a16:creationId xmlns:a16="http://schemas.microsoft.com/office/drawing/2014/main" id="{53A13556-475D-4DE7-B552-F49EF5BFC60E}"/>
                </a:ext>
              </a:extLst>
            </p:cNvPr>
            <p:cNvSpPr txBox="1">
              <a:spLocks/>
            </p:cNvSpPr>
            <p:nvPr/>
          </p:nvSpPr>
          <p:spPr>
            <a:xfrm>
              <a:off x="21710112" y="35311869"/>
              <a:ext cx="11049260" cy="861889"/>
            </a:xfrm>
            <a:prstGeom prst="round2Same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txBody>
            <a:bodyPr vert="horz" lIns="365760" tIns="45720" rIns="91440" bIns="45720" rtlCol="0" anchor="ctr">
              <a:noAutofit/>
            </a:bodyPr>
            <a:lstStyle>
              <a:lvl1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1pPr>
              <a:lvl2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2pPr>
              <a:lvl3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3pPr>
              <a:lvl4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4pPr>
              <a:lvl5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5pPr>
              <a:lvl6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6pPr>
              <a:lvl7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7pPr>
              <a:lvl8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8pPr>
              <a:lvl9pPr marL="0" indent="0" algn="l" defTabSz="3291758" rtl="0" eaLnBrk="1" latinLnBrk="0" hangingPunct="1">
                <a:lnSpc>
                  <a:spcPct val="100000"/>
                </a:lnSpc>
                <a:spcBef>
                  <a:spcPts val="0"/>
                </a:spcBef>
                <a:buClr>
                  <a:schemeClr val="accent2"/>
                </a:buClr>
                <a:buFont typeface="Arial" panose="020B0604020202020204" pitchFamily="34" charset="0"/>
                <a:buNone/>
                <a:defRPr sz="4500" kern="1200" cap="all" baseline="0">
                  <a:solidFill>
                    <a:schemeClr val="bg1"/>
                  </a:solidFill>
                  <a:latin typeface="+mj-lt"/>
                  <a:ea typeface="+mn-ea"/>
                  <a:cs typeface="+mn-cs"/>
                </a:defRPr>
              </a:lvl9pPr>
            </a:lstStyle>
            <a:p>
              <a:pPr lvl="0" algn="ctr">
                <a:buClr>
                  <a:srgbClr val="AD8F67"/>
                </a:buClr>
                <a:defRPr/>
              </a:pP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Section Title - 6 </a:t>
              </a:r>
              <a:r>
                <a: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(</a:t>
              </a:r>
              <a:r>
                <a:rPr lang="en-US" sz="3200" b="1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E</a:t>
              </a:r>
              <a:r>
                <a:rPr lang="en-US" sz="3200" b="1" cap="none" dirty="0" err="1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g.</a:t>
              </a:r>
              <a:r>
                <a:rPr lang="en-US" sz="3200" b="1" cap="none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 </a:t>
              </a:r>
              <a:r>
                <a:rPr lang="en-US" sz="32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conclusions)</a:t>
              </a:r>
              <a:endParaRPr kumimoji="0" lang="en-US" sz="3200" b="1" i="0" u="none" strike="noStrike" kern="1200" cap="all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Content Placeholder 38">
              <a:extLst>
                <a:ext uri="{FF2B5EF4-FFF2-40B4-BE49-F238E27FC236}">
                  <a16:creationId xmlns:a16="http://schemas.microsoft.com/office/drawing/2014/main" id="{1429F4CD-CDCC-40E2-90EB-5E8FEEABDD31}"/>
                </a:ext>
              </a:extLst>
            </p:cNvPr>
            <p:cNvSpPr txBox="1">
              <a:spLocks/>
            </p:cNvSpPr>
            <p:nvPr/>
          </p:nvSpPr>
          <p:spPr>
            <a:xfrm>
              <a:off x="21710112" y="36281654"/>
              <a:ext cx="11049260" cy="3536660"/>
            </a:xfrm>
            <a:prstGeom prst="rect">
              <a:avLst/>
            </a:prstGeom>
            <a:solidFill>
              <a:srgbClr val="EEF0F3"/>
            </a:solidFill>
          </p:spPr>
          <p:txBody>
            <a:bodyPr vert="horz" lIns="365760" tIns="182880" rIns="91440" bIns="45720" rtlCol="0">
              <a:normAutofit/>
            </a:bodyPr>
            <a:lstStyle>
              <a:lvl1pPr marL="342892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21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822939" indent="-342892" algn="l" defTabSz="3291758" rtl="0" eaLnBrk="1" latinLnBrk="0" hangingPunct="1">
                <a:lnSpc>
                  <a:spcPct val="100000"/>
                </a:lnSpc>
                <a:spcBef>
                  <a:spcPts val="900"/>
                </a:spcBef>
                <a:buClr>
                  <a:schemeClr val="accent2"/>
                </a:buClr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Conclusion 1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Conclusion 2</a:t>
              </a:r>
            </a:p>
            <a:p>
              <a:pPr>
                <a:lnSpc>
                  <a:spcPct val="150000"/>
                </a:lnSpc>
              </a:pPr>
              <a:r>
                <a:rPr lang="en-US" sz="2500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Conclusion 3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90BB804A-3F17-4C07-8A24-9A2627558585}"/>
              </a:ext>
            </a:extLst>
          </p:cNvPr>
          <p:cNvGrpSpPr/>
          <p:nvPr/>
        </p:nvGrpSpPr>
        <p:grpSpPr>
          <a:xfrm>
            <a:off x="223592" y="41571945"/>
            <a:ext cx="32468554" cy="2146325"/>
            <a:chOff x="495874" y="38502369"/>
            <a:chExt cx="30221092" cy="2819797"/>
          </a:xfrm>
          <a:solidFill>
            <a:srgbClr val="45672B"/>
          </a:solidFill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7F8816D-6A70-49DF-823E-42B49E21E99B}"/>
                </a:ext>
              </a:extLst>
            </p:cNvPr>
            <p:cNvSpPr>
              <a:spLocks/>
            </p:cNvSpPr>
            <p:nvPr/>
          </p:nvSpPr>
          <p:spPr>
            <a:xfrm>
              <a:off x="496045" y="38502369"/>
              <a:ext cx="30220920" cy="2819797"/>
            </a:xfrm>
            <a:prstGeom prst="rect">
              <a:avLst/>
            </a:prstGeom>
            <a:gradFill flip="none" rotWithShape="1">
              <a:gsLst>
                <a:gs pos="0">
                  <a:schemeClr val="tx2">
                    <a:lumMod val="60000"/>
                    <a:lumOff val="40000"/>
                    <a:tint val="66000"/>
                    <a:satMod val="160000"/>
                  </a:schemeClr>
                </a:gs>
                <a:gs pos="50000">
                  <a:schemeClr val="tx2">
                    <a:lumMod val="60000"/>
                    <a:lumOff val="40000"/>
                    <a:tint val="44500"/>
                    <a:satMod val="160000"/>
                  </a:schemeClr>
                </a:gs>
                <a:gs pos="100000">
                  <a:schemeClr val="tx2">
                    <a:lumMod val="60000"/>
                    <a:lumOff val="40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 w="25400">
              <a:noFill/>
            </a:ln>
            <a:effectLst>
              <a:glow rad="228600">
                <a:srgbClr val="C00000">
                  <a:alpha val="40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3200" dirty="0">
                <a:solidFill>
                  <a:srgbClr val="FFFFFF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13DBD29-A7ED-4A6B-9007-94F478DC7FC4}"/>
                </a:ext>
              </a:extLst>
            </p:cNvPr>
            <p:cNvSpPr/>
            <p:nvPr/>
          </p:nvSpPr>
          <p:spPr>
            <a:xfrm>
              <a:off x="495874" y="39209609"/>
              <a:ext cx="30221092" cy="1162338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3900" b="1" dirty="0">
                  <a:latin typeface="Times New Roman" panose="02020603050405020304" pitchFamily="18" charset="0"/>
                  <a:ea typeface="Verdana" panose="020B0604030504040204" pitchFamily="34" charset="0"/>
                  <a:cs typeface="Times New Roman" panose="02020603050405020304" pitchFamily="18" charset="0"/>
                </a:rPr>
                <a:t>School of Energy Science and Engineering &amp; Department of Chemical Engineering, Indian Institute of Technology Guwahati, Guwahati, Assam, India</a:t>
              </a:r>
              <a:endParaRPr lang="en-IN" sz="39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6" name="Content Placeholder 37">
            <a:extLst>
              <a:ext uri="{FF2B5EF4-FFF2-40B4-BE49-F238E27FC236}">
                <a16:creationId xmlns:a16="http://schemas.microsoft.com/office/drawing/2014/main" id="{C75F139C-C76F-4D87-AF3E-8B0FD4F9F93F}"/>
              </a:ext>
            </a:extLst>
          </p:cNvPr>
          <p:cNvSpPr txBox="1">
            <a:spLocks/>
          </p:cNvSpPr>
          <p:nvPr/>
        </p:nvSpPr>
        <p:spPr>
          <a:xfrm>
            <a:off x="384544" y="38230657"/>
            <a:ext cx="12408477" cy="2328626"/>
          </a:xfrm>
          <a:prstGeom prst="rect">
            <a:avLst/>
          </a:prstGeom>
          <a:solidFill>
            <a:srgbClr val="EEF0F3"/>
          </a:solidFill>
        </p:spPr>
        <p:txBody>
          <a:bodyPr vert="horz" lIns="365760" tIns="182880" rIns="91440" bIns="45720" rtlCol="0">
            <a:noAutofit/>
          </a:bodyPr>
          <a:lstStyle>
            <a:lvl1pPr marL="342892" indent="-342892" algn="l" defTabSz="3291758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1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2939" indent="-342892" algn="l" defTabSz="3291758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39" indent="-342892" algn="l" defTabSz="3291758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39" indent="-342892" algn="l" defTabSz="3291758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22939" indent="-342892" algn="l" defTabSz="3291758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22939" indent="-342892" algn="l" defTabSz="3291758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822939" indent="-342892" algn="l" defTabSz="3291758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822939" indent="-342892" algn="l" defTabSz="3291758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822939" indent="-342892" algn="l" defTabSz="3291758" rtl="0" eaLnBrk="1" latinLnBrk="0" hangingPunct="1">
              <a:lnSpc>
                <a:spcPct val="100000"/>
              </a:lnSpc>
              <a:spcBef>
                <a:spcPts val="9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Clr>
                <a:srgbClr val="AD8F67"/>
              </a:buClr>
              <a:buNone/>
              <a:defRPr/>
            </a:pPr>
            <a:r>
              <a:rPr lang="en-IN" sz="2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Generate QR Code for Your Poster:</a:t>
            </a:r>
          </a:p>
          <a:p>
            <a:pPr>
              <a:lnSpc>
                <a:spcPct val="150000"/>
              </a:lnSpc>
              <a:buClr>
                <a:srgbClr val="AD8F67"/>
              </a:buClr>
              <a:buFont typeface="Wingdings" panose="05000000000000000000" pitchFamily="2" charset="2"/>
              <a:buChar char="ü"/>
              <a:defRPr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poster to Google Drive → get shareable link (set to "Anyone with the link") → paste in 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Adobe Express QR Generator</a:t>
            </a: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download QR code.</a:t>
            </a:r>
          </a:p>
          <a:p>
            <a:pPr>
              <a:buClr>
                <a:srgbClr val="AD8F67"/>
              </a:buClr>
              <a:buFont typeface="Wingdings" panose="05000000000000000000" pitchFamily="2" charset="2"/>
              <a:buChar char="ü"/>
              <a:defRPr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update without changing QR → right-click file in Drive → "Manage versions" → upload new version (or simply drag &amp; drop and click replace) without deleting the old file.</a:t>
            </a:r>
            <a:endParaRPr kumimoji="0" lang="en-IN" sz="2500" b="0" i="0" u="none" strike="noStrike" kern="1200" cap="none" spc="0" normalizeH="0" baseline="0" noProof="0" dirty="0">
              <a:ln>
                <a:noFill/>
              </a:ln>
              <a:solidFill>
                <a:srgbClr val="292934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3B06C5FA-A033-427C-A94D-64652C516CAE}"/>
              </a:ext>
            </a:extLst>
          </p:cNvPr>
          <p:cNvSpPr>
            <a:spLocks/>
          </p:cNvSpPr>
          <p:nvPr/>
        </p:nvSpPr>
        <p:spPr>
          <a:xfrm>
            <a:off x="223591" y="145466"/>
            <a:ext cx="32468555" cy="2146324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tx2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tx2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 w="25400">
            <a:solidFill>
              <a:srgbClr val="EAE8E3"/>
            </a:solidFill>
          </a:ln>
          <a:effectLst>
            <a:glow rad="228600">
              <a:srgbClr val="C0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 dirty="0">
              <a:solidFill>
                <a:srgbClr val="FFFFFF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0254CF6-742D-4425-AB08-F8B3A3A683BA}"/>
              </a:ext>
            </a:extLst>
          </p:cNvPr>
          <p:cNvSpPr/>
          <p:nvPr/>
        </p:nvSpPr>
        <p:spPr>
          <a:xfrm>
            <a:off x="549483" y="461371"/>
            <a:ext cx="31785987" cy="1392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6400" b="1" dirty="0"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Energy &amp; Carbon Management: Case Studies, Progress &amp; Future Directions (ECM 2025)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33966F-B726-4886-9CCC-70BD3B6158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5399" y="39017289"/>
            <a:ext cx="2127244" cy="2127244"/>
          </a:xfrm>
          <a:prstGeom prst="rect">
            <a:avLst/>
          </a:prstGeom>
        </p:spPr>
      </p:pic>
      <p:pic>
        <p:nvPicPr>
          <p:cNvPr id="67" name="image2.png">
            <a:extLst>
              <a:ext uri="{FF2B5EF4-FFF2-40B4-BE49-F238E27FC236}">
                <a16:creationId xmlns:a16="http://schemas.microsoft.com/office/drawing/2014/main" id="{0602F417-341C-49B3-B8DC-DE12E747B546}"/>
              </a:ext>
            </a:extLst>
          </p:cNvPr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6198385" y="28069348"/>
            <a:ext cx="3443270" cy="3325567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770019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7216</TotalTime>
  <Words>559</Words>
  <PresentationFormat>Custom</PresentationFormat>
  <Paragraphs>49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Verdana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2018-02-20T18:12:41Z</dcterms:created>
  <dcterms:modified xsi:type="dcterms:W3CDTF">2025-04-30T11:26:12Z</dcterms:modified>
</cp:coreProperties>
</file>