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68" r:id="rId3"/>
    <p:sldId id="259" r:id="rId4"/>
    <p:sldId id="261" r:id="rId5"/>
    <p:sldId id="300" r:id="rId6"/>
    <p:sldId id="262" r:id="rId7"/>
    <p:sldId id="277" r:id="rId8"/>
    <p:sldId id="273" r:id="rId9"/>
    <p:sldId id="267" r:id="rId10"/>
    <p:sldId id="297" r:id="rId11"/>
    <p:sldId id="265" r:id="rId12"/>
    <p:sldId id="264" r:id="rId13"/>
    <p:sldId id="272" r:id="rId14"/>
    <p:sldId id="298" r:id="rId15"/>
    <p:sldId id="302" r:id="rId16"/>
    <p:sldId id="299" r:id="rId17"/>
    <p:sldId id="301" r:id="rId18"/>
    <p:sldId id="271" r:id="rId19"/>
    <p:sldId id="278" r:id="rId20"/>
  </p:sldIdLst>
  <p:sldSz cx="9144000" cy="5143500" type="screen16x9"/>
  <p:notesSz cx="6858000" cy="9144000"/>
  <p:embeddedFontLst>
    <p:embeddedFont>
      <p:font typeface="04b03" panose="00000400000000000000" pitchFamily="2" charset="0"/>
      <p:regular r:id="rId22"/>
    </p:embeddedFont>
    <p:embeddedFont>
      <p:font typeface="Banaue" pitchFamily="2"/>
      <p:regular r:id="rId23"/>
    </p:embeddedFon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  <p:embeddedFont>
      <p:font typeface="BatmanForeverAlternate" panose="00000400000000000000" pitchFamily="2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heri Liney" panose="00000400000000000000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44"/>
    <a:srgbClr val="A2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BE59F-A1E9-4F7D-8B6D-1E5AF0AE44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A104F4-D7AC-4DDE-845F-6A0D555CF5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04b03" panose="00000400000000000000" pitchFamily="2" charset="0"/>
              <a:ea typeface="Cambria" panose="02040503050406030204" pitchFamily="18" charset="0"/>
            </a:rPr>
            <a:t>PYTHON</a:t>
          </a:r>
        </a:p>
      </dgm:t>
    </dgm:pt>
    <dgm:pt modelId="{6291C28E-C9E0-48AA-BB12-82E6A22A5A67}" type="parTrans" cxnId="{4000E7EE-21CA-4A22-A49C-055D564CFC45}">
      <dgm:prSet/>
      <dgm:spPr/>
      <dgm:t>
        <a:bodyPr/>
        <a:lstStyle/>
        <a:p>
          <a:endParaRPr lang="en-US"/>
        </a:p>
      </dgm:t>
    </dgm:pt>
    <dgm:pt modelId="{7EC85A27-B6C9-468D-BDE6-4920073C565B}" type="sibTrans" cxnId="{4000E7EE-21CA-4A22-A49C-055D564CFC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864E5D-BC8D-466A-8C2D-4CB0928276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04b03" panose="00000400000000000000" pitchFamily="2" charset="0"/>
              <a:ea typeface="Cambria" panose="02040503050406030204" pitchFamily="18" charset="0"/>
            </a:rPr>
            <a:t>DJANGO</a:t>
          </a:r>
        </a:p>
      </dgm:t>
    </dgm:pt>
    <dgm:pt modelId="{3B8A65CE-187F-4150-82D1-9728A3C36718}" type="sibTrans" cxnId="{A60A7C03-B9B3-4248-B99E-7D8FEAFBA362}">
      <dgm:prSet/>
      <dgm:spPr/>
      <dgm:t>
        <a:bodyPr/>
        <a:lstStyle/>
        <a:p>
          <a:endParaRPr lang="en-US"/>
        </a:p>
      </dgm:t>
    </dgm:pt>
    <dgm:pt modelId="{01F1EC71-5E83-46D4-9F68-D6D60019BE01}" type="parTrans" cxnId="{A60A7C03-B9B3-4248-B99E-7D8FEAFBA362}">
      <dgm:prSet/>
      <dgm:spPr/>
      <dgm:t>
        <a:bodyPr/>
        <a:lstStyle/>
        <a:p>
          <a:endParaRPr lang="en-US"/>
        </a:p>
      </dgm:t>
    </dgm:pt>
    <dgm:pt modelId="{CB4BA040-5E6E-45BF-97F4-C93F123318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04b03" panose="00000400000000000000" pitchFamily="2" charset="0"/>
              <a:ea typeface="Cambria" panose="02040503050406030204" pitchFamily="18" charset="0"/>
            </a:rPr>
            <a:t>JAVASCRIPT</a:t>
          </a:r>
        </a:p>
      </dgm:t>
    </dgm:pt>
    <dgm:pt modelId="{7F810C09-C6AE-46B7-93E7-381ED800F88C}" type="sibTrans" cxnId="{198FCC65-8790-425F-9E99-790565CA00E6}">
      <dgm:prSet/>
      <dgm:spPr/>
      <dgm:t>
        <a:bodyPr/>
        <a:lstStyle/>
        <a:p>
          <a:endParaRPr lang="en-US"/>
        </a:p>
      </dgm:t>
    </dgm:pt>
    <dgm:pt modelId="{5B959864-681C-491A-8D22-998807191767}" type="parTrans" cxnId="{198FCC65-8790-425F-9E99-790565CA00E6}">
      <dgm:prSet/>
      <dgm:spPr/>
      <dgm:t>
        <a:bodyPr/>
        <a:lstStyle/>
        <a:p>
          <a:endParaRPr lang="en-US"/>
        </a:p>
      </dgm:t>
    </dgm:pt>
    <dgm:pt modelId="{FDFD2EEE-6342-4560-B940-D5C5E44191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04b03" panose="00000400000000000000" pitchFamily="2" charset="0"/>
              <a:ea typeface="Cambria" panose="02040503050406030204" pitchFamily="18" charset="0"/>
            </a:rPr>
            <a:t>CSS</a:t>
          </a:r>
        </a:p>
      </dgm:t>
    </dgm:pt>
    <dgm:pt modelId="{A3407EEE-4922-4677-85E6-E465CF8B2E05}" type="sibTrans" cxnId="{C960B29C-5746-4587-AE01-86AE36AC4F94}">
      <dgm:prSet/>
      <dgm:spPr/>
      <dgm:t>
        <a:bodyPr/>
        <a:lstStyle/>
        <a:p>
          <a:endParaRPr lang="en-IN"/>
        </a:p>
      </dgm:t>
    </dgm:pt>
    <dgm:pt modelId="{F1070B1C-F56A-4442-9AD4-958C76C89AFB}" type="parTrans" cxnId="{C960B29C-5746-4587-AE01-86AE36AC4F94}">
      <dgm:prSet/>
      <dgm:spPr/>
      <dgm:t>
        <a:bodyPr/>
        <a:lstStyle/>
        <a:p>
          <a:endParaRPr lang="en-IN"/>
        </a:p>
      </dgm:t>
    </dgm:pt>
    <dgm:pt modelId="{3F28E6AE-DFB6-43BC-A937-A45052C5A3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04b03" panose="00000400000000000000" pitchFamily="2" charset="0"/>
              <a:ea typeface="Cambria" panose="02040503050406030204" pitchFamily="18" charset="0"/>
            </a:rPr>
            <a:t>HTML</a:t>
          </a:r>
        </a:p>
      </dgm:t>
    </dgm:pt>
    <dgm:pt modelId="{BBBE22EA-1F7B-4F45-A1BD-827362A6FEE2}" type="sibTrans" cxnId="{B4FDBD80-D09A-4253-8F20-06F512118C67}">
      <dgm:prSet/>
      <dgm:spPr/>
      <dgm:t>
        <a:bodyPr/>
        <a:lstStyle/>
        <a:p>
          <a:endParaRPr lang="en-IN"/>
        </a:p>
      </dgm:t>
    </dgm:pt>
    <dgm:pt modelId="{DF0CC5DE-6D1D-4D68-B11E-B3BDB81D6AC9}" type="parTrans" cxnId="{B4FDBD80-D09A-4253-8F20-06F512118C67}">
      <dgm:prSet/>
      <dgm:spPr/>
      <dgm:t>
        <a:bodyPr/>
        <a:lstStyle/>
        <a:p>
          <a:endParaRPr lang="en-IN"/>
        </a:p>
      </dgm:t>
    </dgm:pt>
    <dgm:pt modelId="{228E201F-A7EF-473B-BAE6-51D1768A0E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04b03" panose="00000400000000000000" pitchFamily="2" charset="0"/>
              <a:ea typeface="Cambria" panose="02040503050406030204" pitchFamily="18" charset="0"/>
            </a:rPr>
            <a:t>SQLITE</a:t>
          </a:r>
        </a:p>
      </dgm:t>
    </dgm:pt>
    <dgm:pt modelId="{5218B618-B8F1-4D37-AD2C-99EA5E54AFE1}" type="parTrans" cxnId="{CCC6B987-8F9B-4289-BF60-67A00E431DA9}">
      <dgm:prSet/>
      <dgm:spPr/>
      <dgm:t>
        <a:bodyPr/>
        <a:lstStyle/>
        <a:p>
          <a:endParaRPr lang="en-IN"/>
        </a:p>
      </dgm:t>
    </dgm:pt>
    <dgm:pt modelId="{56D1A04B-0F24-4F23-B4F9-7FB45BC91287}" type="sibTrans" cxnId="{CCC6B987-8F9B-4289-BF60-67A00E431DA9}">
      <dgm:prSet/>
      <dgm:spPr/>
      <dgm:t>
        <a:bodyPr/>
        <a:lstStyle/>
        <a:p>
          <a:endParaRPr lang="en-IN"/>
        </a:p>
      </dgm:t>
    </dgm:pt>
    <dgm:pt modelId="{EF194A4A-79D1-4261-91FF-CA9F7E69C171}" type="pres">
      <dgm:prSet presAssocID="{E22BE59F-A1E9-4F7D-8B6D-1E5AF0AE4423}" presName="root" presStyleCnt="0">
        <dgm:presLayoutVars>
          <dgm:dir/>
          <dgm:resizeHandles val="exact"/>
        </dgm:presLayoutVars>
      </dgm:prSet>
      <dgm:spPr/>
    </dgm:pt>
    <dgm:pt modelId="{BA2EF3AC-1C3A-4009-8730-3BA346A6FBB1}" type="pres">
      <dgm:prSet presAssocID="{E22BE59F-A1E9-4F7D-8B6D-1E5AF0AE4423}" presName="container" presStyleCnt="0">
        <dgm:presLayoutVars>
          <dgm:dir/>
          <dgm:resizeHandles val="exact"/>
        </dgm:presLayoutVars>
      </dgm:prSet>
      <dgm:spPr/>
    </dgm:pt>
    <dgm:pt modelId="{9D3A658E-A2D2-4C2B-A471-448A0B89E7AA}" type="pres">
      <dgm:prSet presAssocID="{74A104F4-D7AC-4DDE-845F-6A0D555CF536}" presName="compNode" presStyleCnt="0"/>
      <dgm:spPr/>
    </dgm:pt>
    <dgm:pt modelId="{250E0157-D6A6-42ED-807C-426BED0CCB0E}" type="pres">
      <dgm:prSet presAssocID="{74A104F4-D7AC-4DDE-845F-6A0D555CF536}" presName="iconBgRect" presStyleLbl="bgShp" presStyleIdx="0" presStyleCnt="6"/>
      <dgm:spPr>
        <a:solidFill>
          <a:srgbClr val="002060"/>
        </a:solidFill>
      </dgm:spPr>
    </dgm:pt>
    <dgm:pt modelId="{9F5CEA55-0A84-440D-9FB7-66A529185D3F}" type="pres">
      <dgm:prSet presAssocID="{74A104F4-D7AC-4DDE-845F-6A0D555CF536}" presName="iconRect" presStyleLbl="node1" presStyleIdx="0" presStyleCnt="6" custLinFactNeighborX="2966" custLinFactNeighborY="-14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2B994D8-ABDA-4BC3-A2C5-6F654207F290}" type="pres">
      <dgm:prSet presAssocID="{74A104F4-D7AC-4DDE-845F-6A0D555CF536}" presName="spaceRect" presStyleCnt="0"/>
      <dgm:spPr/>
    </dgm:pt>
    <dgm:pt modelId="{8FD66C9D-2D56-4BE4-8D8F-AEC6746BA99D}" type="pres">
      <dgm:prSet presAssocID="{74A104F4-D7AC-4DDE-845F-6A0D555CF536}" presName="textRect" presStyleLbl="revTx" presStyleIdx="0" presStyleCnt="6" custScaleX="82115" custScaleY="49746" custLinFactNeighborX="-10221" custLinFactNeighborY="-4081">
        <dgm:presLayoutVars>
          <dgm:chMax val="1"/>
          <dgm:chPref val="1"/>
        </dgm:presLayoutVars>
      </dgm:prSet>
      <dgm:spPr/>
    </dgm:pt>
    <dgm:pt modelId="{078CCAD3-6E80-4D46-852A-F431AC1C125F}" type="pres">
      <dgm:prSet presAssocID="{7EC85A27-B6C9-468D-BDE6-4920073C565B}" presName="sibTrans" presStyleLbl="sibTrans2D1" presStyleIdx="0" presStyleCnt="0"/>
      <dgm:spPr/>
    </dgm:pt>
    <dgm:pt modelId="{37192074-6091-42B4-9316-9C880AF3A38C}" type="pres">
      <dgm:prSet presAssocID="{17864E5D-BC8D-466A-8C2D-4CB092827691}" presName="compNode" presStyleCnt="0"/>
      <dgm:spPr/>
    </dgm:pt>
    <dgm:pt modelId="{9EAF967E-0FB3-4530-BA55-DC6D3B135B4C}" type="pres">
      <dgm:prSet presAssocID="{17864E5D-BC8D-466A-8C2D-4CB092827691}" presName="iconBgRect" presStyleLbl="bgShp" presStyleIdx="1" presStyleCnt="6" custLinFactNeighborX="-24146" custLinFactNeighborY="7381"/>
      <dgm:spPr>
        <a:solidFill>
          <a:srgbClr val="FF9E44"/>
        </a:solidFill>
      </dgm:spPr>
    </dgm:pt>
    <dgm:pt modelId="{E7CB2FEB-13C9-4ED3-B656-A952C4765612}" type="pres">
      <dgm:prSet presAssocID="{17864E5D-BC8D-466A-8C2D-4CB092827691}" presName="iconRect" presStyleLbl="node1" presStyleIdx="1" presStyleCnt="6" custScaleX="131734" custScaleY="131734" custLinFactNeighborX="-41630" custLinFactNeighborY="1422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D4E762F3-0602-480A-A605-8D2A87C1A2D9}" type="pres">
      <dgm:prSet presAssocID="{17864E5D-BC8D-466A-8C2D-4CB092827691}" presName="spaceRect" presStyleCnt="0"/>
      <dgm:spPr/>
    </dgm:pt>
    <dgm:pt modelId="{3D704512-59BA-4755-944F-15188B608C3C}" type="pres">
      <dgm:prSet presAssocID="{17864E5D-BC8D-466A-8C2D-4CB092827691}" presName="textRect" presStyleLbl="revTx" presStyleIdx="1" presStyleCnt="6" custScaleX="112301" custScaleY="58151" custLinFactNeighborX="-414" custLinFactNeighborY="4368">
        <dgm:presLayoutVars>
          <dgm:chMax val="1"/>
          <dgm:chPref val="1"/>
        </dgm:presLayoutVars>
      </dgm:prSet>
      <dgm:spPr/>
    </dgm:pt>
    <dgm:pt modelId="{E5D8EC62-5945-4C48-8E0B-6989DD14E0B9}" type="pres">
      <dgm:prSet presAssocID="{3B8A65CE-187F-4150-82D1-9728A3C36718}" presName="sibTrans" presStyleLbl="sibTrans2D1" presStyleIdx="0" presStyleCnt="0"/>
      <dgm:spPr/>
    </dgm:pt>
    <dgm:pt modelId="{7EC2472E-FEA8-4F98-8667-F32ADA7330F0}" type="pres">
      <dgm:prSet presAssocID="{CB4BA040-5E6E-45BF-97F4-C93F123318BC}" presName="compNode" presStyleCnt="0"/>
      <dgm:spPr/>
    </dgm:pt>
    <dgm:pt modelId="{E4703214-C095-4178-82F2-20A911BE85C0}" type="pres">
      <dgm:prSet presAssocID="{CB4BA040-5E6E-45BF-97F4-C93F123318BC}" presName="iconBgRect" presStyleLbl="bgShp" presStyleIdx="2" presStyleCnt="6" custLinFactNeighborX="73744" custLinFactNeighborY="-6014"/>
      <dgm:spPr>
        <a:solidFill>
          <a:schemeClr val="tx2">
            <a:lumMod val="50000"/>
          </a:schemeClr>
        </a:solidFill>
      </dgm:spPr>
    </dgm:pt>
    <dgm:pt modelId="{7AD3FC40-FFCC-4157-AEEE-A6D09608C469}" type="pres">
      <dgm:prSet presAssocID="{CB4BA040-5E6E-45BF-97F4-C93F123318BC}" presName="iconRect" presStyleLbl="node1" presStyleIdx="2" presStyleCnt="6" custScaleX="134132" custScaleY="134131" custLinFactX="28210" custLinFactNeighborX="100000" custLinFactNeighborY="-93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C210F58F-2580-4970-85C2-4046B46726A2}" type="pres">
      <dgm:prSet presAssocID="{CB4BA040-5E6E-45BF-97F4-C93F123318BC}" presName="spaceRect" presStyleCnt="0"/>
      <dgm:spPr/>
    </dgm:pt>
    <dgm:pt modelId="{C9EF498C-38CD-49D7-BCEA-A65087F85D17}" type="pres">
      <dgm:prSet presAssocID="{CB4BA040-5E6E-45BF-97F4-C93F123318BC}" presName="textRect" presStyleLbl="revTx" presStyleIdx="2" presStyleCnt="6" custLinFactNeighborX="31284" custLinFactNeighborY="-6014">
        <dgm:presLayoutVars>
          <dgm:chMax val="1"/>
          <dgm:chPref val="1"/>
        </dgm:presLayoutVars>
      </dgm:prSet>
      <dgm:spPr/>
    </dgm:pt>
    <dgm:pt modelId="{D04321AE-5D39-4F1A-8566-AA1A9D543BA9}" type="pres">
      <dgm:prSet presAssocID="{7F810C09-C6AE-46B7-93E7-381ED800F88C}" presName="sibTrans" presStyleLbl="sibTrans2D1" presStyleIdx="0" presStyleCnt="0"/>
      <dgm:spPr/>
    </dgm:pt>
    <dgm:pt modelId="{F73CAD4C-6891-45F0-A560-29FAB3365B07}" type="pres">
      <dgm:prSet presAssocID="{FDFD2EEE-6342-4560-B940-D5C5E4419128}" presName="compNode" presStyleCnt="0"/>
      <dgm:spPr/>
    </dgm:pt>
    <dgm:pt modelId="{E1D14BA8-CDAB-4CAB-B329-848342870C4F}" type="pres">
      <dgm:prSet presAssocID="{FDFD2EEE-6342-4560-B940-D5C5E4419128}" presName="iconBgRect" presStyleLbl="bgShp" presStyleIdx="3" presStyleCnt="6" custLinFactNeighborX="56214" custLinFactNeighborY="-1836"/>
      <dgm:spPr>
        <a:solidFill>
          <a:schemeClr val="accent6">
            <a:lumMod val="75000"/>
            <a:lumOff val="25000"/>
          </a:schemeClr>
        </a:solidFill>
      </dgm:spPr>
    </dgm:pt>
    <dgm:pt modelId="{2E7FAC37-BFDD-4FAC-AEF4-66675270BA4A}" type="pres">
      <dgm:prSet presAssocID="{FDFD2EEE-6342-4560-B940-D5C5E4419128}" presName="iconRect" presStyleLbl="node1" presStyleIdx="3" presStyleCnt="6" custLinFactNeighborX="98528" custLinFactNeighborY="148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6BEDCD-4651-4BFF-A269-1FE761227A01}" type="pres">
      <dgm:prSet presAssocID="{FDFD2EEE-6342-4560-B940-D5C5E4419128}" presName="spaceRect" presStyleCnt="0"/>
      <dgm:spPr/>
    </dgm:pt>
    <dgm:pt modelId="{4955C69B-66E6-4BBE-A5FC-0FAF649F5DB8}" type="pres">
      <dgm:prSet presAssocID="{FDFD2EEE-6342-4560-B940-D5C5E4419128}" presName="textRect" presStyleLbl="revTx" presStyleIdx="3" presStyleCnt="6" custScaleX="60046" custScaleY="54903" custLinFactNeighborX="3287" custLinFactNeighborY="0">
        <dgm:presLayoutVars>
          <dgm:chMax val="1"/>
          <dgm:chPref val="1"/>
        </dgm:presLayoutVars>
      </dgm:prSet>
      <dgm:spPr/>
    </dgm:pt>
    <dgm:pt modelId="{4620720F-C520-4AC5-9FA3-B665EAE81980}" type="pres">
      <dgm:prSet presAssocID="{A3407EEE-4922-4677-85E6-E465CF8B2E05}" presName="sibTrans" presStyleLbl="sibTrans2D1" presStyleIdx="0" presStyleCnt="0"/>
      <dgm:spPr/>
    </dgm:pt>
    <dgm:pt modelId="{6D25A3DA-EB94-444D-97A1-FB6886EEEB63}" type="pres">
      <dgm:prSet presAssocID="{3F28E6AE-DFB6-43BC-A937-A45052C5A376}" presName="compNode" presStyleCnt="0"/>
      <dgm:spPr/>
    </dgm:pt>
    <dgm:pt modelId="{224E5EB8-49D1-40FB-9666-0D2882B56A93}" type="pres">
      <dgm:prSet presAssocID="{3F28E6AE-DFB6-43BC-A937-A45052C5A376}" presName="iconBgRect" presStyleLbl="bgShp" presStyleIdx="4" presStyleCnt="6"/>
      <dgm:spPr>
        <a:solidFill>
          <a:schemeClr val="accent5">
            <a:lumMod val="75000"/>
          </a:schemeClr>
        </a:solidFill>
      </dgm:spPr>
    </dgm:pt>
    <dgm:pt modelId="{A0E67203-8A49-4B3E-9A6D-E4014D5CE85E}" type="pres">
      <dgm:prSet presAssocID="{3F28E6AE-DFB6-43BC-A937-A45052C5A376}" presName="iconRect" presStyleLbl="node1" presStyleIdx="4" presStyleCnt="6" custLinFactNeighborX="1483" custLinFactNeighborY="-148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2DECC02-7035-4EED-93AE-1A217095DDC2}" type="pres">
      <dgm:prSet presAssocID="{3F28E6AE-DFB6-43BC-A937-A45052C5A376}" presName="spaceRect" presStyleCnt="0"/>
      <dgm:spPr/>
    </dgm:pt>
    <dgm:pt modelId="{22FD099C-BB77-49AD-99ED-0AF1DF6F40FB}" type="pres">
      <dgm:prSet presAssocID="{3F28E6AE-DFB6-43BC-A937-A45052C5A376}" presName="textRect" presStyleLbl="revTx" presStyleIdx="4" presStyleCnt="6">
        <dgm:presLayoutVars>
          <dgm:chMax val="1"/>
          <dgm:chPref val="1"/>
        </dgm:presLayoutVars>
      </dgm:prSet>
      <dgm:spPr/>
    </dgm:pt>
    <dgm:pt modelId="{0ED31FF3-23AE-4EBE-894C-95C630291E5E}" type="pres">
      <dgm:prSet presAssocID="{BBBE22EA-1F7B-4F45-A1BD-827362A6FEE2}" presName="sibTrans" presStyleLbl="sibTrans2D1" presStyleIdx="0" presStyleCnt="0"/>
      <dgm:spPr/>
    </dgm:pt>
    <dgm:pt modelId="{8AFB33D4-0FEC-4331-899E-897F63CD1301}" type="pres">
      <dgm:prSet presAssocID="{228E201F-A7EF-473B-BAE6-51D1768A0E18}" presName="compNode" presStyleCnt="0"/>
      <dgm:spPr/>
    </dgm:pt>
    <dgm:pt modelId="{2A47211C-1BBD-4701-8C82-7D3AF49E7E68}" type="pres">
      <dgm:prSet presAssocID="{228E201F-A7EF-473B-BAE6-51D1768A0E18}" presName="iconBgRect" presStyleLbl="bgShp" presStyleIdx="5" presStyleCnt="6"/>
      <dgm:spPr>
        <a:solidFill>
          <a:schemeClr val="bg1">
            <a:lumMod val="90000"/>
            <a:lumOff val="10000"/>
          </a:schemeClr>
        </a:solidFill>
      </dgm:spPr>
    </dgm:pt>
    <dgm:pt modelId="{D9F447E6-3C16-4411-8DA8-3D2621CEFDE5}" type="pres">
      <dgm:prSet presAssocID="{228E201F-A7EF-473B-BAE6-51D1768A0E18}" presName="iconRect" presStyleLbl="node1" presStyleIdx="5" presStyleCnt="6" custScaleX="112254" custScaleY="112254" custLinFactNeighborX="1483" custLinFactNeighborY="148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BA061C-DC07-4534-880D-7C16B65C96F6}" type="pres">
      <dgm:prSet presAssocID="{228E201F-A7EF-473B-BAE6-51D1768A0E18}" presName="spaceRect" presStyleCnt="0"/>
      <dgm:spPr/>
    </dgm:pt>
    <dgm:pt modelId="{F37B8D65-E701-4571-B57C-A13B971E0A48}" type="pres">
      <dgm:prSet presAssocID="{228E201F-A7EF-473B-BAE6-51D1768A0E1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60A7C03-B9B3-4248-B99E-7D8FEAFBA362}" srcId="{E22BE59F-A1E9-4F7D-8B6D-1E5AF0AE4423}" destId="{17864E5D-BC8D-466A-8C2D-4CB092827691}" srcOrd="1" destOrd="0" parTransId="{01F1EC71-5E83-46D4-9F68-D6D60019BE01}" sibTransId="{3B8A65CE-187F-4150-82D1-9728A3C36718}"/>
    <dgm:cxn modelId="{8E3F7E1D-0FC1-43DF-B443-B53BF13F638A}" type="presOf" srcId="{7EC85A27-B6C9-468D-BDE6-4920073C565B}" destId="{078CCAD3-6E80-4D46-852A-F431AC1C125F}" srcOrd="0" destOrd="0" presId="urn:microsoft.com/office/officeart/2018/2/layout/IconCircleList"/>
    <dgm:cxn modelId="{68C6CB36-9FE1-439B-BABF-BFDD7846AA5C}" type="presOf" srcId="{E22BE59F-A1E9-4F7D-8B6D-1E5AF0AE4423}" destId="{EF194A4A-79D1-4261-91FF-CA9F7E69C171}" srcOrd="0" destOrd="0" presId="urn:microsoft.com/office/officeart/2018/2/layout/IconCircleList"/>
    <dgm:cxn modelId="{DFDCFC61-27AA-4545-8B7D-E4CF07AA8835}" type="presOf" srcId="{228E201F-A7EF-473B-BAE6-51D1768A0E18}" destId="{F37B8D65-E701-4571-B57C-A13B971E0A48}" srcOrd="0" destOrd="0" presId="urn:microsoft.com/office/officeart/2018/2/layout/IconCircleList"/>
    <dgm:cxn modelId="{198FCC65-8790-425F-9E99-790565CA00E6}" srcId="{E22BE59F-A1E9-4F7D-8B6D-1E5AF0AE4423}" destId="{CB4BA040-5E6E-45BF-97F4-C93F123318BC}" srcOrd="2" destOrd="0" parTransId="{5B959864-681C-491A-8D22-998807191767}" sibTransId="{7F810C09-C6AE-46B7-93E7-381ED800F88C}"/>
    <dgm:cxn modelId="{27481E6E-459B-4185-BDD7-9777206D0386}" type="presOf" srcId="{3B8A65CE-187F-4150-82D1-9728A3C36718}" destId="{E5D8EC62-5945-4C48-8E0B-6989DD14E0B9}" srcOrd="0" destOrd="0" presId="urn:microsoft.com/office/officeart/2018/2/layout/IconCircleList"/>
    <dgm:cxn modelId="{CEEFBE54-96A5-4A5F-80D9-6730051CFBAB}" type="presOf" srcId="{3F28E6AE-DFB6-43BC-A937-A45052C5A376}" destId="{22FD099C-BB77-49AD-99ED-0AF1DF6F40FB}" srcOrd="0" destOrd="0" presId="urn:microsoft.com/office/officeart/2018/2/layout/IconCircleList"/>
    <dgm:cxn modelId="{C6A3577A-BD33-417D-B3BC-9A18A9AC8668}" type="presOf" srcId="{7F810C09-C6AE-46B7-93E7-381ED800F88C}" destId="{D04321AE-5D39-4F1A-8566-AA1A9D543BA9}" srcOrd="0" destOrd="0" presId="urn:microsoft.com/office/officeart/2018/2/layout/IconCircleList"/>
    <dgm:cxn modelId="{B4FDBD80-D09A-4253-8F20-06F512118C67}" srcId="{E22BE59F-A1E9-4F7D-8B6D-1E5AF0AE4423}" destId="{3F28E6AE-DFB6-43BC-A937-A45052C5A376}" srcOrd="4" destOrd="0" parTransId="{DF0CC5DE-6D1D-4D68-B11E-B3BDB81D6AC9}" sibTransId="{BBBE22EA-1F7B-4F45-A1BD-827362A6FEE2}"/>
    <dgm:cxn modelId="{CCC6B987-8F9B-4289-BF60-67A00E431DA9}" srcId="{E22BE59F-A1E9-4F7D-8B6D-1E5AF0AE4423}" destId="{228E201F-A7EF-473B-BAE6-51D1768A0E18}" srcOrd="5" destOrd="0" parTransId="{5218B618-B8F1-4D37-AD2C-99EA5E54AFE1}" sibTransId="{56D1A04B-0F24-4F23-B4F9-7FB45BC91287}"/>
    <dgm:cxn modelId="{8615B591-B94F-4BF0-A2DD-71EE1B7F3345}" type="presOf" srcId="{BBBE22EA-1F7B-4F45-A1BD-827362A6FEE2}" destId="{0ED31FF3-23AE-4EBE-894C-95C630291E5E}" srcOrd="0" destOrd="0" presId="urn:microsoft.com/office/officeart/2018/2/layout/IconCircleList"/>
    <dgm:cxn modelId="{C960B29C-5746-4587-AE01-86AE36AC4F94}" srcId="{E22BE59F-A1E9-4F7D-8B6D-1E5AF0AE4423}" destId="{FDFD2EEE-6342-4560-B940-D5C5E4419128}" srcOrd="3" destOrd="0" parTransId="{F1070B1C-F56A-4442-9AD4-958C76C89AFB}" sibTransId="{A3407EEE-4922-4677-85E6-E465CF8B2E05}"/>
    <dgm:cxn modelId="{390F9BA9-2194-4CFD-8AA5-436A9254C436}" type="presOf" srcId="{17864E5D-BC8D-466A-8C2D-4CB092827691}" destId="{3D704512-59BA-4755-944F-15188B608C3C}" srcOrd="0" destOrd="0" presId="urn:microsoft.com/office/officeart/2018/2/layout/IconCircleList"/>
    <dgm:cxn modelId="{943901AC-C25E-43FF-A57F-FD26282C124B}" type="presOf" srcId="{A3407EEE-4922-4677-85E6-E465CF8B2E05}" destId="{4620720F-C520-4AC5-9FA3-B665EAE81980}" srcOrd="0" destOrd="0" presId="urn:microsoft.com/office/officeart/2018/2/layout/IconCircleList"/>
    <dgm:cxn modelId="{CD6295EC-5031-4E8E-9807-6CEF32529F8C}" type="presOf" srcId="{FDFD2EEE-6342-4560-B940-D5C5E4419128}" destId="{4955C69B-66E6-4BBE-A5FC-0FAF649F5DB8}" srcOrd="0" destOrd="0" presId="urn:microsoft.com/office/officeart/2018/2/layout/IconCircleList"/>
    <dgm:cxn modelId="{E51EC6EE-29DC-4D3B-97FB-9928608E6AEF}" type="presOf" srcId="{74A104F4-D7AC-4DDE-845F-6A0D555CF536}" destId="{8FD66C9D-2D56-4BE4-8D8F-AEC6746BA99D}" srcOrd="0" destOrd="0" presId="urn:microsoft.com/office/officeart/2018/2/layout/IconCircleList"/>
    <dgm:cxn modelId="{4000E7EE-21CA-4A22-A49C-055D564CFC45}" srcId="{E22BE59F-A1E9-4F7D-8B6D-1E5AF0AE4423}" destId="{74A104F4-D7AC-4DDE-845F-6A0D555CF536}" srcOrd="0" destOrd="0" parTransId="{6291C28E-C9E0-48AA-BB12-82E6A22A5A67}" sibTransId="{7EC85A27-B6C9-468D-BDE6-4920073C565B}"/>
    <dgm:cxn modelId="{22FFCCF5-C316-435B-8286-10266C819B55}" type="presOf" srcId="{CB4BA040-5E6E-45BF-97F4-C93F123318BC}" destId="{C9EF498C-38CD-49D7-BCEA-A65087F85D17}" srcOrd="0" destOrd="0" presId="urn:microsoft.com/office/officeart/2018/2/layout/IconCircleList"/>
    <dgm:cxn modelId="{5186F80A-A487-4FB8-834F-20487333BD91}" type="presParOf" srcId="{EF194A4A-79D1-4261-91FF-CA9F7E69C171}" destId="{BA2EF3AC-1C3A-4009-8730-3BA346A6FBB1}" srcOrd="0" destOrd="0" presId="urn:microsoft.com/office/officeart/2018/2/layout/IconCircleList"/>
    <dgm:cxn modelId="{74EC2941-E1AD-4EDB-B44A-C51D3A371DD7}" type="presParOf" srcId="{BA2EF3AC-1C3A-4009-8730-3BA346A6FBB1}" destId="{9D3A658E-A2D2-4C2B-A471-448A0B89E7AA}" srcOrd="0" destOrd="0" presId="urn:microsoft.com/office/officeart/2018/2/layout/IconCircleList"/>
    <dgm:cxn modelId="{FD713538-B05E-4C1E-A478-719740A126B5}" type="presParOf" srcId="{9D3A658E-A2D2-4C2B-A471-448A0B89E7AA}" destId="{250E0157-D6A6-42ED-807C-426BED0CCB0E}" srcOrd="0" destOrd="0" presId="urn:microsoft.com/office/officeart/2018/2/layout/IconCircleList"/>
    <dgm:cxn modelId="{23CA5C13-18B3-4C15-8AD4-5354DC2149A6}" type="presParOf" srcId="{9D3A658E-A2D2-4C2B-A471-448A0B89E7AA}" destId="{9F5CEA55-0A84-440D-9FB7-66A529185D3F}" srcOrd="1" destOrd="0" presId="urn:microsoft.com/office/officeart/2018/2/layout/IconCircleList"/>
    <dgm:cxn modelId="{F8F8918A-3481-4A38-BD81-D250E1DB6277}" type="presParOf" srcId="{9D3A658E-A2D2-4C2B-A471-448A0B89E7AA}" destId="{A2B994D8-ABDA-4BC3-A2C5-6F654207F290}" srcOrd="2" destOrd="0" presId="urn:microsoft.com/office/officeart/2018/2/layout/IconCircleList"/>
    <dgm:cxn modelId="{E9438631-2736-4C0E-8C2F-7E740779BD44}" type="presParOf" srcId="{9D3A658E-A2D2-4C2B-A471-448A0B89E7AA}" destId="{8FD66C9D-2D56-4BE4-8D8F-AEC6746BA99D}" srcOrd="3" destOrd="0" presId="urn:microsoft.com/office/officeart/2018/2/layout/IconCircleList"/>
    <dgm:cxn modelId="{58C15DDC-DC63-4F96-8729-307DA092B51D}" type="presParOf" srcId="{BA2EF3AC-1C3A-4009-8730-3BA346A6FBB1}" destId="{078CCAD3-6E80-4D46-852A-F431AC1C125F}" srcOrd="1" destOrd="0" presId="urn:microsoft.com/office/officeart/2018/2/layout/IconCircleList"/>
    <dgm:cxn modelId="{53BBB0CF-1484-499D-9F23-019997CAF590}" type="presParOf" srcId="{BA2EF3AC-1C3A-4009-8730-3BA346A6FBB1}" destId="{37192074-6091-42B4-9316-9C880AF3A38C}" srcOrd="2" destOrd="0" presId="urn:microsoft.com/office/officeart/2018/2/layout/IconCircleList"/>
    <dgm:cxn modelId="{8EE5EB1A-8061-43D4-B16C-9E47A65EEE3B}" type="presParOf" srcId="{37192074-6091-42B4-9316-9C880AF3A38C}" destId="{9EAF967E-0FB3-4530-BA55-DC6D3B135B4C}" srcOrd="0" destOrd="0" presId="urn:microsoft.com/office/officeart/2018/2/layout/IconCircleList"/>
    <dgm:cxn modelId="{AF9FD5E6-5042-4C3E-B5D9-2A0572A0A9B1}" type="presParOf" srcId="{37192074-6091-42B4-9316-9C880AF3A38C}" destId="{E7CB2FEB-13C9-4ED3-B656-A952C4765612}" srcOrd="1" destOrd="0" presId="urn:microsoft.com/office/officeart/2018/2/layout/IconCircleList"/>
    <dgm:cxn modelId="{23A4DD4D-322A-4065-A42A-FD0FB408B9D0}" type="presParOf" srcId="{37192074-6091-42B4-9316-9C880AF3A38C}" destId="{D4E762F3-0602-480A-A605-8D2A87C1A2D9}" srcOrd="2" destOrd="0" presId="urn:microsoft.com/office/officeart/2018/2/layout/IconCircleList"/>
    <dgm:cxn modelId="{18FF426A-0A3F-4983-BD1C-C034875E52F7}" type="presParOf" srcId="{37192074-6091-42B4-9316-9C880AF3A38C}" destId="{3D704512-59BA-4755-944F-15188B608C3C}" srcOrd="3" destOrd="0" presId="urn:microsoft.com/office/officeart/2018/2/layout/IconCircleList"/>
    <dgm:cxn modelId="{BA8C6CC2-0B26-4233-8FAB-5F5C917E935A}" type="presParOf" srcId="{BA2EF3AC-1C3A-4009-8730-3BA346A6FBB1}" destId="{E5D8EC62-5945-4C48-8E0B-6989DD14E0B9}" srcOrd="3" destOrd="0" presId="urn:microsoft.com/office/officeart/2018/2/layout/IconCircleList"/>
    <dgm:cxn modelId="{7107D2DA-02C5-4459-84EE-4391FD48D747}" type="presParOf" srcId="{BA2EF3AC-1C3A-4009-8730-3BA346A6FBB1}" destId="{7EC2472E-FEA8-4F98-8667-F32ADA7330F0}" srcOrd="4" destOrd="0" presId="urn:microsoft.com/office/officeart/2018/2/layout/IconCircleList"/>
    <dgm:cxn modelId="{064BD6E6-A959-4BCD-9327-EF7D4D60B341}" type="presParOf" srcId="{7EC2472E-FEA8-4F98-8667-F32ADA7330F0}" destId="{E4703214-C095-4178-82F2-20A911BE85C0}" srcOrd="0" destOrd="0" presId="urn:microsoft.com/office/officeart/2018/2/layout/IconCircleList"/>
    <dgm:cxn modelId="{92F11945-871D-4021-A263-948F3DF40EB3}" type="presParOf" srcId="{7EC2472E-FEA8-4F98-8667-F32ADA7330F0}" destId="{7AD3FC40-FFCC-4157-AEEE-A6D09608C469}" srcOrd="1" destOrd="0" presId="urn:microsoft.com/office/officeart/2018/2/layout/IconCircleList"/>
    <dgm:cxn modelId="{4C9D6F1D-530F-45DE-A4C4-8952A5D8070D}" type="presParOf" srcId="{7EC2472E-FEA8-4F98-8667-F32ADA7330F0}" destId="{C210F58F-2580-4970-85C2-4046B46726A2}" srcOrd="2" destOrd="0" presId="urn:microsoft.com/office/officeart/2018/2/layout/IconCircleList"/>
    <dgm:cxn modelId="{788520F3-84AF-4A02-A6B4-A0BDD9E93203}" type="presParOf" srcId="{7EC2472E-FEA8-4F98-8667-F32ADA7330F0}" destId="{C9EF498C-38CD-49D7-BCEA-A65087F85D17}" srcOrd="3" destOrd="0" presId="urn:microsoft.com/office/officeart/2018/2/layout/IconCircleList"/>
    <dgm:cxn modelId="{6166E610-B7C7-4D7E-8943-120D2BD1E5D7}" type="presParOf" srcId="{BA2EF3AC-1C3A-4009-8730-3BA346A6FBB1}" destId="{D04321AE-5D39-4F1A-8566-AA1A9D543BA9}" srcOrd="5" destOrd="0" presId="urn:microsoft.com/office/officeart/2018/2/layout/IconCircleList"/>
    <dgm:cxn modelId="{1CBEBB02-E619-49AE-A84E-9C3AC22A94E0}" type="presParOf" srcId="{BA2EF3AC-1C3A-4009-8730-3BA346A6FBB1}" destId="{F73CAD4C-6891-45F0-A560-29FAB3365B07}" srcOrd="6" destOrd="0" presId="urn:microsoft.com/office/officeart/2018/2/layout/IconCircleList"/>
    <dgm:cxn modelId="{2E8FD8DC-A84B-4099-BEEF-B9409B898EB0}" type="presParOf" srcId="{F73CAD4C-6891-45F0-A560-29FAB3365B07}" destId="{E1D14BA8-CDAB-4CAB-B329-848342870C4F}" srcOrd="0" destOrd="0" presId="urn:microsoft.com/office/officeart/2018/2/layout/IconCircleList"/>
    <dgm:cxn modelId="{4D88696D-7789-4095-BF10-5CB3112583AC}" type="presParOf" srcId="{F73CAD4C-6891-45F0-A560-29FAB3365B07}" destId="{2E7FAC37-BFDD-4FAC-AEF4-66675270BA4A}" srcOrd="1" destOrd="0" presId="urn:microsoft.com/office/officeart/2018/2/layout/IconCircleList"/>
    <dgm:cxn modelId="{B73A52EA-5734-4F80-9D06-5DD29757B816}" type="presParOf" srcId="{F73CAD4C-6891-45F0-A560-29FAB3365B07}" destId="{7F6BEDCD-4651-4BFF-A269-1FE761227A01}" srcOrd="2" destOrd="0" presId="urn:microsoft.com/office/officeart/2018/2/layout/IconCircleList"/>
    <dgm:cxn modelId="{A301A27C-7799-4840-B42F-89262BF19D5B}" type="presParOf" srcId="{F73CAD4C-6891-45F0-A560-29FAB3365B07}" destId="{4955C69B-66E6-4BBE-A5FC-0FAF649F5DB8}" srcOrd="3" destOrd="0" presId="urn:microsoft.com/office/officeart/2018/2/layout/IconCircleList"/>
    <dgm:cxn modelId="{1DD4A714-CEED-411F-9200-9DD17DCEFE1D}" type="presParOf" srcId="{BA2EF3AC-1C3A-4009-8730-3BA346A6FBB1}" destId="{4620720F-C520-4AC5-9FA3-B665EAE81980}" srcOrd="7" destOrd="0" presId="urn:microsoft.com/office/officeart/2018/2/layout/IconCircleList"/>
    <dgm:cxn modelId="{C64E0F88-F0C5-4084-B527-4D38CCF28757}" type="presParOf" srcId="{BA2EF3AC-1C3A-4009-8730-3BA346A6FBB1}" destId="{6D25A3DA-EB94-444D-97A1-FB6886EEEB63}" srcOrd="8" destOrd="0" presId="urn:microsoft.com/office/officeart/2018/2/layout/IconCircleList"/>
    <dgm:cxn modelId="{392F068E-4BE1-4C19-A4C8-CF566127BA8D}" type="presParOf" srcId="{6D25A3DA-EB94-444D-97A1-FB6886EEEB63}" destId="{224E5EB8-49D1-40FB-9666-0D2882B56A93}" srcOrd="0" destOrd="0" presId="urn:microsoft.com/office/officeart/2018/2/layout/IconCircleList"/>
    <dgm:cxn modelId="{4C612CAC-3341-40DB-B7BC-C80CAC22C042}" type="presParOf" srcId="{6D25A3DA-EB94-444D-97A1-FB6886EEEB63}" destId="{A0E67203-8A49-4B3E-9A6D-E4014D5CE85E}" srcOrd="1" destOrd="0" presId="urn:microsoft.com/office/officeart/2018/2/layout/IconCircleList"/>
    <dgm:cxn modelId="{37555A0F-D3B3-4BA2-8C63-94589EC41BF9}" type="presParOf" srcId="{6D25A3DA-EB94-444D-97A1-FB6886EEEB63}" destId="{52DECC02-7035-4EED-93AE-1A217095DDC2}" srcOrd="2" destOrd="0" presId="urn:microsoft.com/office/officeart/2018/2/layout/IconCircleList"/>
    <dgm:cxn modelId="{153E2D88-A7DD-4BEE-82E8-EB626CD97D58}" type="presParOf" srcId="{6D25A3DA-EB94-444D-97A1-FB6886EEEB63}" destId="{22FD099C-BB77-49AD-99ED-0AF1DF6F40FB}" srcOrd="3" destOrd="0" presId="urn:microsoft.com/office/officeart/2018/2/layout/IconCircleList"/>
    <dgm:cxn modelId="{94FFD8F8-A7AC-435B-9294-572E523EFF9C}" type="presParOf" srcId="{BA2EF3AC-1C3A-4009-8730-3BA346A6FBB1}" destId="{0ED31FF3-23AE-4EBE-894C-95C630291E5E}" srcOrd="9" destOrd="0" presId="urn:microsoft.com/office/officeart/2018/2/layout/IconCircleList"/>
    <dgm:cxn modelId="{B65D682B-EDAE-4B55-A8B6-8252DEF608BF}" type="presParOf" srcId="{BA2EF3AC-1C3A-4009-8730-3BA346A6FBB1}" destId="{8AFB33D4-0FEC-4331-899E-897F63CD1301}" srcOrd="10" destOrd="0" presId="urn:microsoft.com/office/officeart/2018/2/layout/IconCircleList"/>
    <dgm:cxn modelId="{C3778E63-C791-457E-9895-1B5CFACB2D61}" type="presParOf" srcId="{8AFB33D4-0FEC-4331-899E-897F63CD1301}" destId="{2A47211C-1BBD-4701-8C82-7D3AF49E7E68}" srcOrd="0" destOrd="0" presId="urn:microsoft.com/office/officeart/2018/2/layout/IconCircleList"/>
    <dgm:cxn modelId="{68DAB63B-9D0B-4A1D-87D1-0E2ED2D7BE69}" type="presParOf" srcId="{8AFB33D4-0FEC-4331-899E-897F63CD1301}" destId="{D9F447E6-3C16-4411-8DA8-3D2621CEFDE5}" srcOrd="1" destOrd="0" presId="urn:microsoft.com/office/officeart/2018/2/layout/IconCircleList"/>
    <dgm:cxn modelId="{9CE8141E-4BD0-43CF-A990-3D582F2DD336}" type="presParOf" srcId="{8AFB33D4-0FEC-4331-899E-897F63CD1301}" destId="{34BA061C-DC07-4534-880D-7C16B65C96F6}" srcOrd="2" destOrd="0" presId="urn:microsoft.com/office/officeart/2018/2/layout/IconCircleList"/>
    <dgm:cxn modelId="{64C7574E-3B26-46BD-B774-BECF12EA0ADF}" type="presParOf" srcId="{8AFB33D4-0FEC-4331-899E-897F63CD1301}" destId="{F37B8D65-E701-4571-B57C-A13B971E0A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0157-D6A6-42ED-807C-426BED0CCB0E}">
      <dsp:nvSpPr>
        <dsp:cNvPr id="0" name=""/>
        <dsp:cNvSpPr/>
      </dsp:nvSpPr>
      <dsp:spPr>
        <a:xfrm>
          <a:off x="54409" y="45965"/>
          <a:ext cx="823801" cy="823801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CEA55-0A84-440D-9FB7-66A529185D3F}">
      <dsp:nvSpPr>
        <dsp:cNvPr id="0" name=""/>
        <dsp:cNvSpPr/>
      </dsp:nvSpPr>
      <dsp:spPr>
        <a:xfrm>
          <a:off x="241579" y="211877"/>
          <a:ext cx="477805" cy="477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66C9D-2D56-4BE4-8D8F-AEC6746BA99D}">
      <dsp:nvSpPr>
        <dsp:cNvPr id="0" name=""/>
        <dsp:cNvSpPr/>
      </dsp:nvSpPr>
      <dsp:spPr>
        <a:xfrm>
          <a:off x="1029913" y="219342"/>
          <a:ext cx="1594524" cy="40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04b03" panose="00000400000000000000" pitchFamily="2" charset="0"/>
              <a:ea typeface="Cambria" panose="02040503050406030204" pitchFamily="18" charset="0"/>
            </a:rPr>
            <a:t>PYTHON</a:t>
          </a:r>
        </a:p>
      </dsp:txBody>
      <dsp:txXfrm>
        <a:off x="1029913" y="219342"/>
        <a:ext cx="1594524" cy="409808"/>
      </dsp:txXfrm>
    </dsp:sp>
    <dsp:sp modelId="{9EAF967E-0FB3-4530-BA55-DC6D3B135B4C}">
      <dsp:nvSpPr>
        <dsp:cNvPr id="0" name=""/>
        <dsp:cNvSpPr/>
      </dsp:nvSpPr>
      <dsp:spPr>
        <a:xfrm>
          <a:off x="2962343" y="106770"/>
          <a:ext cx="823801" cy="823801"/>
        </a:xfrm>
        <a:prstGeom prst="ellipse">
          <a:avLst/>
        </a:prstGeom>
        <a:solidFill>
          <a:srgbClr val="FF9E4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B2FEB-13C9-4ED3-B656-A952C4765612}">
      <dsp:nvSpPr>
        <dsp:cNvPr id="0" name=""/>
        <dsp:cNvSpPr/>
      </dsp:nvSpPr>
      <dsp:spPr>
        <a:xfrm>
          <a:off x="3059533" y="211108"/>
          <a:ext cx="629431" cy="62943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04512-59BA-4755-944F-15188B608C3C}">
      <dsp:nvSpPr>
        <dsp:cNvPr id="0" name=""/>
        <dsp:cNvSpPr/>
      </dsp:nvSpPr>
      <dsp:spPr>
        <a:xfrm>
          <a:off x="4034119" y="254325"/>
          <a:ext cx="2180681" cy="479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04b03" panose="00000400000000000000" pitchFamily="2" charset="0"/>
              <a:ea typeface="Cambria" panose="02040503050406030204" pitchFamily="18" charset="0"/>
            </a:rPr>
            <a:t>DJANGO</a:t>
          </a:r>
        </a:p>
      </dsp:txBody>
      <dsp:txXfrm>
        <a:off x="4034119" y="254325"/>
        <a:ext cx="2180681" cy="479049"/>
      </dsp:txXfrm>
    </dsp:sp>
    <dsp:sp modelId="{E4703214-C095-4178-82F2-20A911BE85C0}">
      <dsp:nvSpPr>
        <dsp:cNvPr id="0" name=""/>
        <dsp:cNvSpPr/>
      </dsp:nvSpPr>
      <dsp:spPr>
        <a:xfrm>
          <a:off x="661913" y="1480477"/>
          <a:ext cx="823801" cy="823801"/>
        </a:xfrm>
        <a:prstGeom prst="ellipse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3FC40-FFCC-4157-AEEE-A6D09608C469}">
      <dsp:nvSpPr>
        <dsp:cNvPr id="0" name=""/>
        <dsp:cNvSpPr/>
      </dsp:nvSpPr>
      <dsp:spPr>
        <a:xfrm>
          <a:off x="758459" y="1576790"/>
          <a:ext cx="640889" cy="640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498C-38CD-49D7-BCEA-A65087F85D17}">
      <dsp:nvSpPr>
        <dsp:cNvPr id="0" name=""/>
        <dsp:cNvSpPr/>
      </dsp:nvSpPr>
      <dsp:spPr>
        <a:xfrm>
          <a:off x="1662218" y="1480477"/>
          <a:ext cx="1941818" cy="82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04b03" panose="00000400000000000000" pitchFamily="2" charset="0"/>
              <a:ea typeface="Cambria" panose="02040503050406030204" pitchFamily="18" charset="0"/>
            </a:rPr>
            <a:t>JAVASCRIPT</a:t>
          </a:r>
        </a:p>
      </dsp:txBody>
      <dsp:txXfrm>
        <a:off x="1662218" y="1480477"/>
        <a:ext cx="1941818" cy="823801"/>
      </dsp:txXfrm>
    </dsp:sp>
    <dsp:sp modelId="{E1D14BA8-CDAB-4CAB-B329-848342870C4F}">
      <dsp:nvSpPr>
        <dsp:cNvPr id="0" name=""/>
        <dsp:cNvSpPr/>
      </dsp:nvSpPr>
      <dsp:spPr>
        <a:xfrm>
          <a:off x="3797998" y="1514895"/>
          <a:ext cx="823801" cy="823801"/>
        </a:xfrm>
        <a:prstGeom prst="ellipse">
          <a:avLst/>
        </a:prstGeom>
        <a:solidFill>
          <a:schemeClr val="accent6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FAC37-BFDD-4FAC-AEF4-66675270BA4A}">
      <dsp:nvSpPr>
        <dsp:cNvPr id="0" name=""/>
        <dsp:cNvSpPr/>
      </dsp:nvSpPr>
      <dsp:spPr>
        <a:xfrm>
          <a:off x="3978676" y="1710104"/>
          <a:ext cx="477805" cy="47780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5C69B-66E6-4BBE-A5FC-0FAF649F5DB8}">
      <dsp:nvSpPr>
        <dsp:cNvPr id="0" name=""/>
        <dsp:cNvSpPr/>
      </dsp:nvSpPr>
      <dsp:spPr>
        <a:xfrm>
          <a:off x="4786981" y="1715775"/>
          <a:ext cx="1165984" cy="45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04b03" panose="00000400000000000000" pitchFamily="2" charset="0"/>
              <a:ea typeface="Cambria" panose="02040503050406030204" pitchFamily="18" charset="0"/>
            </a:rPr>
            <a:t>CSS</a:t>
          </a:r>
        </a:p>
      </dsp:txBody>
      <dsp:txXfrm>
        <a:off x="4786981" y="1715775"/>
        <a:ext cx="1165984" cy="452291"/>
      </dsp:txXfrm>
    </dsp:sp>
    <dsp:sp modelId="{224E5EB8-49D1-40FB-9666-0D2882B56A93}">
      <dsp:nvSpPr>
        <dsp:cNvPr id="0" name=""/>
        <dsp:cNvSpPr/>
      </dsp:nvSpPr>
      <dsp:spPr>
        <a:xfrm>
          <a:off x="54409" y="3014075"/>
          <a:ext cx="823801" cy="823801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67203-8A49-4B3E-9A6D-E4014D5CE85E}">
      <dsp:nvSpPr>
        <dsp:cNvPr id="0" name=""/>
        <dsp:cNvSpPr/>
      </dsp:nvSpPr>
      <dsp:spPr>
        <a:xfrm>
          <a:off x="234493" y="3179988"/>
          <a:ext cx="477805" cy="4778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D099C-BB77-49AD-99ED-0AF1DF6F40FB}">
      <dsp:nvSpPr>
        <dsp:cNvPr id="0" name=""/>
        <dsp:cNvSpPr/>
      </dsp:nvSpPr>
      <dsp:spPr>
        <a:xfrm>
          <a:off x="1054740" y="3014075"/>
          <a:ext cx="1941818" cy="82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04b03" panose="00000400000000000000" pitchFamily="2" charset="0"/>
              <a:ea typeface="Cambria" panose="02040503050406030204" pitchFamily="18" charset="0"/>
            </a:rPr>
            <a:t>HTML</a:t>
          </a:r>
        </a:p>
      </dsp:txBody>
      <dsp:txXfrm>
        <a:off x="1054740" y="3014075"/>
        <a:ext cx="1941818" cy="823801"/>
      </dsp:txXfrm>
    </dsp:sp>
    <dsp:sp modelId="{2A47211C-1BBD-4701-8C82-7D3AF49E7E68}">
      <dsp:nvSpPr>
        <dsp:cNvPr id="0" name=""/>
        <dsp:cNvSpPr/>
      </dsp:nvSpPr>
      <dsp:spPr>
        <a:xfrm>
          <a:off x="3334906" y="3014075"/>
          <a:ext cx="823801" cy="823801"/>
        </a:xfrm>
        <a:prstGeom prst="ellipse">
          <a:avLst/>
        </a:prstGeom>
        <a:solidFill>
          <a:schemeClr val="bg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447E6-3C16-4411-8DA8-3D2621CEFDE5}">
      <dsp:nvSpPr>
        <dsp:cNvPr id="0" name=""/>
        <dsp:cNvSpPr/>
      </dsp:nvSpPr>
      <dsp:spPr>
        <a:xfrm>
          <a:off x="3485715" y="3164884"/>
          <a:ext cx="536355" cy="53635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B8D65-E701-4571-B57C-A13B971E0A48}">
      <dsp:nvSpPr>
        <dsp:cNvPr id="0" name=""/>
        <dsp:cNvSpPr/>
      </dsp:nvSpPr>
      <dsp:spPr>
        <a:xfrm>
          <a:off x="4335237" y="3014075"/>
          <a:ext cx="1941818" cy="82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04b03" panose="00000400000000000000" pitchFamily="2" charset="0"/>
              <a:ea typeface="Cambria" panose="02040503050406030204" pitchFamily="18" charset="0"/>
            </a:rPr>
            <a:t>SQLITE</a:t>
          </a:r>
        </a:p>
      </dsp:txBody>
      <dsp:txXfrm>
        <a:off x="4335237" y="3014075"/>
        <a:ext cx="1941818" cy="823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36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73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52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640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2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92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aurya.src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919710" y="1579603"/>
            <a:ext cx="4536924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400" dirty="0">
                <a:solidFill>
                  <a:schemeClr val="accent1"/>
                </a:solidFill>
              </a:rPr>
              <a:t>QuickDrop</a:t>
            </a:r>
            <a:r>
              <a:rPr lang="en" dirty="0">
                <a:solidFill>
                  <a:schemeClr val="lt2"/>
                </a:solidFill>
              </a:rPr>
              <a:t>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-IN" sz="2800" b="0" dirty="0">
                <a:solidFill>
                  <a:schemeClr val="lt2"/>
                </a:solidFill>
              </a:rPr>
              <a:t>A File Sharing Hub</a:t>
            </a:r>
            <a:br>
              <a:rPr lang="en-IN" sz="3200" dirty="0">
                <a:solidFill>
                  <a:schemeClr val="lt2"/>
                </a:solidFill>
              </a:rPr>
            </a:br>
            <a:br>
              <a:rPr lang="en-IN" sz="3200" dirty="0">
                <a:solidFill>
                  <a:schemeClr val="lt2"/>
                </a:solidFill>
              </a:rPr>
            </a:br>
            <a:r>
              <a:rPr lang="en-IN" sz="1200" dirty="0">
                <a:solidFill>
                  <a:schemeClr val="lt2"/>
                </a:solidFill>
              </a:rPr>
              <a:t>//  </a:t>
            </a:r>
            <a:r>
              <a:rPr lang="en" sz="1200" spc="200">
                <a:solidFill>
                  <a:schemeClr val="lt2"/>
                </a:solidFill>
                <a:latin typeface="Banaue" pitchFamily="2"/>
              </a:rPr>
              <a:t>IWP PROJECt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Back End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861648" y="3015294"/>
            <a:ext cx="2625831" cy="487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400" dirty="0"/>
              <a:t>DATABASE DESIGN</a:t>
            </a:r>
          </a:p>
        </p:txBody>
      </p:sp>
      <p:grpSp>
        <p:nvGrpSpPr>
          <p:cNvPr id="33" name="Grupo 11">
            <a:extLst>
              <a:ext uri="{FF2B5EF4-FFF2-40B4-BE49-F238E27FC236}">
                <a16:creationId xmlns:a16="http://schemas.microsoft.com/office/drawing/2014/main" id="{192529FC-778D-4AF4-8E17-D4C9DE369751}"/>
              </a:ext>
            </a:extLst>
          </p:cNvPr>
          <p:cNvGrpSpPr/>
          <p:nvPr/>
        </p:nvGrpSpPr>
        <p:grpSpPr>
          <a:xfrm>
            <a:off x="4898065" y="295534"/>
            <a:ext cx="3901925" cy="4467322"/>
            <a:chOff x="1012950" y="3289810"/>
            <a:chExt cx="452332" cy="685013"/>
          </a:xfrm>
        </p:grpSpPr>
        <p:sp>
          <p:nvSpPr>
            <p:cNvPr id="34" name="Google Shape;1134;p46">
              <a:extLst>
                <a:ext uri="{FF2B5EF4-FFF2-40B4-BE49-F238E27FC236}">
                  <a16:creationId xmlns:a16="http://schemas.microsoft.com/office/drawing/2014/main" id="{76F45774-5834-4018-A093-6889486EE5B4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35;p46">
              <a:extLst>
                <a:ext uri="{FF2B5EF4-FFF2-40B4-BE49-F238E27FC236}">
                  <a16:creationId xmlns:a16="http://schemas.microsoft.com/office/drawing/2014/main" id="{4291FBD6-D88A-4D50-B08A-FBB5D2B354D9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36;p46">
              <a:extLst>
                <a:ext uri="{FF2B5EF4-FFF2-40B4-BE49-F238E27FC236}">
                  <a16:creationId xmlns:a16="http://schemas.microsoft.com/office/drawing/2014/main" id="{F5DBBD8A-8174-4F4A-8925-E1AD7124FFAE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37;p46">
              <a:extLst>
                <a:ext uri="{FF2B5EF4-FFF2-40B4-BE49-F238E27FC236}">
                  <a16:creationId xmlns:a16="http://schemas.microsoft.com/office/drawing/2014/main" id="{AA5587BC-E050-468F-A571-C0B3F23230AA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38;p46">
              <a:extLst>
                <a:ext uri="{FF2B5EF4-FFF2-40B4-BE49-F238E27FC236}">
                  <a16:creationId xmlns:a16="http://schemas.microsoft.com/office/drawing/2014/main" id="{DF995AF4-A592-4594-BEC4-6559D8AFEF34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39;p46">
              <a:extLst>
                <a:ext uri="{FF2B5EF4-FFF2-40B4-BE49-F238E27FC236}">
                  <a16:creationId xmlns:a16="http://schemas.microsoft.com/office/drawing/2014/main" id="{B8BA5B31-849E-42D1-81BB-6F5710CEC381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40;p46">
              <a:extLst>
                <a:ext uri="{FF2B5EF4-FFF2-40B4-BE49-F238E27FC236}">
                  <a16:creationId xmlns:a16="http://schemas.microsoft.com/office/drawing/2014/main" id="{85D6D760-C1C9-4723-9A95-671AC29C7A20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41;p46">
              <a:extLst>
                <a:ext uri="{FF2B5EF4-FFF2-40B4-BE49-F238E27FC236}">
                  <a16:creationId xmlns:a16="http://schemas.microsoft.com/office/drawing/2014/main" id="{6C754E59-42E7-4F11-B1F5-1A6CE960DAB1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42;p46">
              <a:extLst>
                <a:ext uri="{FF2B5EF4-FFF2-40B4-BE49-F238E27FC236}">
                  <a16:creationId xmlns:a16="http://schemas.microsoft.com/office/drawing/2014/main" id="{D938445A-659A-4CA7-B13F-6C5CAD98500E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43;p46">
              <a:extLst>
                <a:ext uri="{FF2B5EF4-FFF2-40B4-BE49-F238E27FC236}">
                  <a16:creationId xmlns:a16="http://schemas.microsoft.com/office/drawing/2014/main" id="{0DBE65DF-B98A-406A-BFFB-CDAA903516C3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44;p46">
              <a:extLst>
                <a:ext uri="{FF2B5EF4-FFF2-40B4-BE49-F238E27FC236}">
                  <a16:creationId xmlns:a16="http://schemas.microsoft.com/office/drawing/2014/main" id="{92126B38-D7F4-49E6-9313-681CFEA5F724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45;p46">
              <a:extLst>
                <a:ext uri="{FF2B5EF4-FFF2-40B4-BE49-F238E27FC236}">
                  <a16:creationId xmlns:a16="http://schemas.microsoft.com/office/drawing/2014/main" id="{E82E70C5-9E9A-4726-8FAC-D804FC8B5064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46;p46">
              <a:extLst>
                <a:ext uri="{FF2B5EF4-FFF2-40B4-BE49-F238E27FC236}">
                  <a16:creationId xmlns:a16="http://schemas.microsoft.com/office/drawing/2014/main" id="{3F8A09B2-D553-4CF6-A812-A8892B99F857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47;p46">
              <a:extLst>
                <a:ext uri="{FF2B5EF4-FFF2-40B4-BE49-F238E27FC236}">
                  <a16:creationId xmlns:a16="http://schemas.microsoft.com/office/drawing/2014/main" id="{2ABD2B5A-75CB-4716-BCAB-82AE2B094144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48;p46">
              <a:extLst>
                <a:ext uri="{FF2B5EF4-FFF2-40B4-BE49-F238E27FC236}">
                  <a16:creationId xmlns:a16="http://schemas.microsoft.com/office/drawing/2014/main" id="{032F6A9E-6760-4D3C-B279-837DD59636AB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149;p46">
              <a:extLst>
                <a:ext uri="{FF2B5EF4-FFF2-40B4-BE49-F238E27FC236}">
                  <a16:creationId xmlns:a16="http://schemas.microsoft.com/office/drawing/2014/main" id="{0467F75D-A4A8-4FEE-9D07-80C279867C38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50;p46">
              <a:extLst>
                <a:ext uri="{FF2B5EF4-FFF2-40B4-BE49-F238E27FC236}">
                  <a16:creationId xmlns:a16="http://schemas.microsoft.com/office/drawing/2014/main" id="{87920645-A785-48C1-954E-A5618AB7C0A3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51;p46">
              <a:extLst>
                <a:ext uri="{FF2B5EF4-FFF2-40B4-BE49-F238E27FC236}">
                  <a16:creationId xmlns:a16="http://schemas.microsoft.com/office/drawing/2014/main" id="{4D206333-DEE8-40DD-844D-484AB24B6F4A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52;p46">
              <a:extLst>
                <a:ext uri="{FF2B5EF4-FFF2-40B4-BE49-F238E27FC236}">
                  <a16:creationId xmlns:a16="http://schemas.microsoft.com/office/drawing/2014/main" id="{2352A065-8BE6-4808-B2D8-4EC39AA0EB66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53;p46">
              <a:extLst>
                <a:ext uri="{FF2B5EF4-FFF2-40B4-BE49-F238E27FC236}">
                  <a16:creationId xmlns:a16="http://schemas.microsoft.com/office/drawing/2014/main" id="{2EFA1634-A2A4-40C3-817F-A007D106E127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54;p46">
              <a:extLst>
                <a:ext uri="{FF2B5EF4-FFF2-40B4-BE49-F238E27FC236}">
                  <a16:creationId xmlns:a16="http://schemas.microsoft.com/office/drawing/2014/main" id="{CC16DED6-F68A-44EA-A4C3-625E89CBB56F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55;p46">
              <a:extLst>
                <a:ext uri="{FF2B5EF4-FFF2-40B4-BE49-F238E27FC236}">
                  <a16:creationId xmlns:a16="http://schemas.microsoft.com/office/drawing/2014/main" id="{CC769AED-8D1C-46C5-9EEA-EB4A4AA612E7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56;p46">
              <a:extLst>
                <a:ext uri="{FF2B5EF4-FFF2-40B4-BE49-F238E27FC236}">
                  <a16:creationId xmlns:a16="http://schemas.microsoft.com/office/drawing/2014/main" id="{A0FD0EC9-90B6-4328-BBF1-B1D2AEB18B88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57;p46">
              <a:extLst>
                <a:ext uri="{FF2B5EF4-FFF2-40B4-BE49-F238E27FC236}">
                  <a16:creationId xmlns:a16="http://schemas.microsoft.com/office/drawing/2014/main" id="{1DB6835E-117C-4B6E-BE4A-A05AB82780E0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58;p46">
              <a:extLst>
                <a:ext uri="{FF2B5EF4-FFF2-40B4-BE49-F238E27FC236}">
                  <a16:creationId xmlns:a16="http://schemas.microsoft.com/office/drawing/2014/main" id="{0B647213-D3A8-45E5-AEAF-5219029100BF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05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AD238B-C98F-496B-9D18-507C1740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07" y="0"/>
            <a:ext cx="2340293" cy="5096950"/>
          </a:xfrm>
          <a:prstGeom prst="rect">
            <a:avLst/>
          </a:prstGeom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REALLY A DATABASE?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4348500" cy="35795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Django framework allows to create and maintain databse through </a:t>
            </a: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models</a:t>
            </a:r>
            <a:r>
              <a:rPr lang="en" b="1" dirty="0"/>
              <a:t> </a:t>
            </a:r>
            <a:r>
              <a:rPr lang="en" dirty="0"/>
              <a:t>structure.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/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/>
              <a:t>A </a:t>
            </a:r>
            <a:r>
              <a:rPr lang="en-US" sz="1800" i="1" dirty="0"/>
              <a:t>model</a:t>
            </a:r>
            <a:r>
              <a:rPr lang="en-US" sz="1800" dirty="0"/>
              <a:t> is the single, definitive source of information about the data. It contains the essential fields and behaviors of the data being stored. Generally, each model maps to a single database table.</a:t>
            </a:r>
            <a:endParaRPr sz="1800"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MVT Design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 dirty="0"/>
              <a:t>It is a data access layer which handles the database. Each attribute of the model represents a database field.</a:t>
            </a:r>
            <a:endParaRPr sz="2000" dirty="0"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 dirty="0"/>
              <a:t>It is used to define and execute business logic. It interacts with model to carry data and renders a template.</a:t>
            </a:r>
            <a:endParaRPr sz="2000" dirty="0"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/>
              <a:t>It’s a presentation layer which completely handles User Interface of the web application.</a:t>
            </a: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MODELS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205563" y="1496561"/>
            <a:ext cx="45720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USERS MODEL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1373463" y="2429822"/>
            <a:ext cx="2236200" cy="232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username: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the username.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profile_img</a:t>
            </a: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:</a:t>
            </a:r>
            <a:r>
              <a:rPr lang="en-US" sz="1200" b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the profile picture of respective user.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email:</a:t>
            </a:r>
            <a:r>
              <a:rPr lang="en-US" sz="1200" b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Email ID of the user.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password: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user password.</a:t>
            </a:r>
            <a:endParaRPr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3909750" y="1496561"/>
            <a:ext cx="5129452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POSTS MODEL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5356376" y="2603372"/>
            <a:ext cx="2236200" cy="214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title: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title of the post.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file: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the uploaded file.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desc: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description </a:t>
            </a:r>
            <a:r>
              <a:rPr lang="en-US" sz="1200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abot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the file.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post_date</a:t>
            </a: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: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Date and Time of the post.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i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owner: </a:t>
            </a:r>
            <a:r>
              <a:rPr lang="en-US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Stores detail about the author of the post.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5215966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Module</a:t>
            </a:r>
            <a:br>
              <a:rPr lang="en" sz="4400" dirty="0"/>
            </a:br>
            <a:r>
              <a:rPr lang="en" sz="4400" dirty="0"/>
              <a:t>Description</a:t>
            </a:r>
            <a:endParaRPr sz="44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345740"/>
            <a:ext cx="2625831" cy="487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THE PROJECT BREAKDOWN</a:t>
            </a:r>
            <a:endParaRPr lang="en-IN" sz="1400" dirty="0"/>
          </a:p>
        </p:txBody>
      </p:sp>
      <p:grpSp>
        <p:nvGrpSpPr>
          <p:cNvPr id="33" name="Grupo 8">
            <a:extLst>
              <a:ext uri="{FF2B5EF4-FFF2-40B4-BE49-F238E27FC236}">
                <a16:creationId xmlns:a16="http://schemas.microsoft.com/office/drawing/2014/main" id="{D24B87F5-0E43-4755-9473-1B23AD4DEC7B}"/>
              </a:ext>
            </a:extLst>
          </p:cNvPr>
          <p:cNvGrpSpPr/>
          <p:nvPr/>
        </p:nvGrpSpPr>
        <p:grpSpPr>
          <a:xfrm>
            <a:off x="5539410" y="428215"/>
            <a:ext cx="3153990" cy="4044633"/>
            <a:chOff x="3996195" y="2421505"/>
            <a:chExt cx="533131" cy="683680"/>
          </a:xfrm>
        </p:grpSpPr>
        <p:sp>
          <p:nvSpPr>
            <p:cNvPr id="34" name="Google Shape;958;p46">
              <a:extLst>
                <a:ext uri="{FF2B5EF4-FFF2-40B4-BE49-F238E27FC236}">
                  <a16:creationId xmlns:a16="http://schemas.microsoft.com/office/drawing/2014/main" id="{1A346BE9-E54C-48F5-8FFE-31FB17D8D030}"/>
                </a:ext>
              </a:extLst>
            </p:cNvPr>
            <p:cNvSpPr/>
            <p:nvPr/>
          </p:nvSpPr>
          <p:spPr>
            <a:xfrm>
              <a:off x="4283196" y="2421505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3" h="4024501" extrusionOk="0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9;p46">
              <a:extLst>
                <a:ext uri="{FF2B5EF4-FFF2-40B4-BE49-F238E27FC236}">
                  <a16:creationId xmlns:a16="http://schemas.microsoft.com/office/drawing/2014/main" id="{631A91BD-EE41-447D-A691-E1F9C24248EB}"/>
                </a:ext>
              </a:extLst>
            </p:cNvPr>
            <p:cNvSpPr/>
            <p:nvPr/>
          </p:nvSpPr>
          <p:spPr>
            <a:xfrm>
              <a:off x="4343656" y="2799918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60;p46">
              <a:extLst>
                <a:ext uri="{FF2B5EF4-FFF2-40B4-BE49-F238E27FC236}">
                  <a16:creationId xmlns:a16="http://schemas.microsoft.com/office/drawing/2014/main" id="{E6E6BF5B-AF81-4AA8-82F5-E7DD5E90FF42}"/>
                </a:ext>
              </a:extLst>
            </p:cNvPr>
            <p:cNvSpPr/>
            <p:nvPr/>
          </p:nvSpPr>
          <p:spPr>
            <a:xfrm>
              <a:off x="4245337" y="2451614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2" h="4024501" extrusionOk="0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61;p46">
              <a:extLst>
                <a:ext uri="{FF2B5EF4-FFF2-40B4-BE49-F238E27FC236}">
                  <a16:creationId xmlns:a16="http://schemas.microsoft.com/office/drawing/2014/main" id="{5474169E-9910-488C-9046-8FE6D0699899}"/>
                </a:ext>
              </a:extLst>
            </p:cNvPr>
            <p:cNvSpPr/>
            <p:nvPr/>
          </p:nvSpPr>
          <p:spPr>
            <a:xfrm>
              <a:off x="4305872" y="2830027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62;p46">
              <a:extLst>
                <a:ext uri="{FF2B5EF4-FFF2-40B4-BE49-F238E27FC236}">
                  <a16:creationId xmlns:a16="http://schemas.microsoft.com/office/drawing/2014/main" id="{FE2C19D5-CC01-446E-B2BB-9EED69B53450}"/>
                </a:ext>
              </a:extLst>
            </p:cNvPr>
            <p:cNvSpPr/>
            <p:nvPr/>
          </p:nvSpPr>
          <p:spPr>
            <a:xfrm>
              <a:off x="4020150" y="2797803"/>
              <a:ext cx="225630" cy="265975"/>
            </a:xfrm>
            <a:custGeom>
              <a:avLst/>
              <a:gdLst/>
              <a:ahLst/>
              <a:cxnLst/>
              <a:rect l="l" t="t" r="r" b="b"/>
              <a:pathLst>
                <a:path w="2256303" h="2659751" extrusionOk="0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63;p46">
              <a:extLst>
                <a:ext uri="{FF2B5EF4-FFF2-40B4-BE49-F238E27FC236}">
                  <a16:creationId xmlns:a16="http://schemas.microsoft.com/office/drawing/2014/main" id="{4E05B0DD-5F29-4682-A106-A9E89B54E945}"/>
                </a:ext>
              </a:extLst>
            </p:cNvPr>
            <p:cNvSpPr/>
            <p:nvPr/>
          </p:nvSpPr>
          <p:spPr>
            <a:xfrm>
              <a:off x="3996195" y="2811723"/>
              <a:ext cx="85189" cy="81097"/>
            </a:xfrm>
            <a:custGeom>
              <a:avLst/>
              <a:gdLst/>
              <a:ahLst/>
              <a:cxnLst/>
              <a:rect l="l" t="t" r="r" b="b"/>
              <a:pathLst>
                <a:path w="851892" h="810973" extrusionOk="0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64;p46">
              <a:extLst>
                <a:ext uri="{FF2B5EF4-FFF2-40B4-BE49-F238E27FC236}">
                  <a16:creationId xmlns:a16="http://schemas.microsoft.com/office/drawing/2014/main" id="{90F74945-D7F5-4F55-8977-756C8ABB90AA}"/>
                </a:ext>
              </a:extLst>
            </p:cNvPr>
            <p:cNvSpPr/>
            <p:nvPr/>
          </p:nvSpPr>
          <p:spPr>
            <a:xfrm>
              <a:off x="4137960" y="2894486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5;p46">
              <a:extLst>
                <a:ext uri="{FF2B5EF4-FFF2-40B4-BE49-F238E27FC236}">
                  <a16:creationId xmlns:a16="http://schemas.microsoft.com/office/drawing/2014/main" id="{A53656B5-9B30-484D-ADE2-A03BCED22DDE}"/>
                </a:ext>
              </a:extLst>
            </p:cNvPr>
            <p:cNvSpPr/>
            <p:nvPr/>
          </p:nvSpPr>
          <p:spPr>
            <a:xfrm>
              <a:off x="4092242" y="2888736"/>
              <a:ext cx="95269" cy="65318"/>
            </a:xfrm>
            <a:custGeom>
              <a:avLst/>
              <a:gdLst/>
              <a:ahLst/>
              <a:cxnLst/>
              <a:rect l="l" t="t" r="r" b="b"/>
              <a:pathLst>
                <a:path w="952695" h="653178" extrusionOk="0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66;p46">
              <a:extLst>
                <a:ext uri="{FF2B5EF4-FFF2-40B4-BE49-F238E27FC236}">
                  <a16:creationId xmlns:a16="http://schemas.microsoft.com/office/drawing/2014/main" id="{03C95613-BD51-4F4E-AB69-3909BFB85594}"/>
                </a:ext>
              </a:extLst>
            </p:cNvPr>
            <p:cNvSpPr/>
            <p:nvPr/>
          </p:nvSpPr>
          <p:spPr>
            <a:xfrm>
              <a:off x="4072140" y="2897663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67;p46">
              <a:extLst>
                <a:ext uri="{FF2B5EF4-FFF2-40B4-BE49-F238E27FC236}">
                  <a16:creationId xmlns:a16="http://schemas.microsoft.com/office/drawing/2014/main" id="{42C9FD01-63D0-411A-8A9F-08A56A38C28E}"/>
                </a:ext>
              </a:extLst>
            </p:cNvPr>
            <p:cNvSpPr/>
            <p:nvPr/>
          </p:nvSpPr>
          <p:spPr>
            <a:xfrm>
              <a:off x="4199397" y="292907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68;p46">
              <a:extLst>
                <a:ext uri="{FF2B5EF4-FFF2-40B4-BE49-F238E27FC236}">
                  <a16:creationId xmlns:a16="http://schemas.microsoft.com/office/drawing/2014/main" id="{B39D83ED-513F-4A53-86AC-2A0E54DE1F51}"/>
                </a:ext>
              </a:extLst>
            </p:cNvPr>
            <p:cNvSpPr/>
            <p:nvPr/>
          </p:nvSpPr>
          <p:spPr>
            <a:xfrm>
              <a:off x="4262572" y="2857189"/>
              <a:ext cx="225554" cy="247996"/>
            </a:xfrm>
            <a:custGeom>
              <a:avLst/>
              <a:gdLst/>
              <a:ahLst/>
              <a:cxnLst/>
              <a:rect l="l" t="t" r="r" b="b"/>
              <a:pathLst>
                <a:path w="2255545" h="2479956" extrusionOk="0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69;p46">
              <a:extLst>
                <a:ext uri="{FF2B5EF4-FFF2-40B4-BE49-F238E27FC236}">
                  <a16:creationId xmlns:a16="http://schemas.microsoft.com/office/drawing/2014/main" id="{2A913C60-2768-4DB3-9D16-BF9ECE144584}"/>
                </a:ext>
              </a:extLst>
            </p:cNvPr>
            <p:cNvSpPr/>
            <p:nvPr/>
          </p:nvSpPr>
          <p:spPr>
            <a:xfrm>
              <a:off x="4422020" y="2975962"/>
              <a:ext cx="85113" cy="81097"/>
            </a:xfrm>
            <a:custGeom>
              <a:avLst/>
              <a:gdLst/>
              <a:ahLst/>
              <a:cxnLst/>
              <a:rect l="l" t="t" r="r" b="b"/>
              <a:pathLst>
                <a:path w="851134" h="810973" extrusionOk="0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0;p46">
              <a:extLst>
                <a:ext uri="{FF2B5EF4-FFF2-40B4-BE49-F238E27FC236}">
                  <a16:creationId xmlns:a16="http://schemas.microsoft.com/office/drawing/2014/main" id="{B1332EA8-8425-48CF-A8FC-AD2FE2E25F7A}"/>
                </a:ext>
              </a:extLst>
            </p:cNvPr>
            <p:cNvSpPr/>
            <p:nvPr/>
          </p:nvSpPr>
          <p:spPr>
            <a:xfrm>
              <a:off x="4320381" y="2919224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71;p46">
              <a:extLst>
                <a:ext uri="{FF2B5EF4-FFF2-40B4-BE49-F238E27FC236}">
                  <a16:creationId xmlns:a16="http://schemas.microsoft.com/office/drawing/2014/main" id="{37269FF7-BF4C-439E-9717-221FFACB661B}"/>
                </a:ext>
              </a:extLst>
            </p:cNvPr>
            <p:cNvSpPr/>
            <p:nvPr/>
          </p:nvSpPr>
          <p:spPr>
            <a:xfrm>
              <a:off x="4320381" y="2939801"/>
              <a:ext cx="89206" cy="61828"/>
            </a:xfrm>
            <a:custGeom>
              <a:avLst/>
              <a:gdLst/>
              <a:ahLst/>
              <a:cxnLst/>
              <a:rect l="l" t="t" r="r" b="b"/>
              <a:pathLst>
                <a:path w="892062" h="618282" extrusionOk="0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72;p46">
              <a:extLst>
                <a:ext uri="{FF2B5EF4-FFF2-40B4-BE49-F238E27FC236}">
                  <a16:creationId xmlns:a16="http://schemas.microsoft.com/office/drawing/2014/main" id="{413F5FC9-DF87-48C4-BC69-249DEA82F3F6}"/>
                </a:ext>
              </a:extLst>
            </p:cNvPr>
            <p:cNvSpPr/>
            <p:nvPr/>
          </p:nvSpPr>
          <p:spPr>
            <a:xfrm>
              <a:off x="4320381" y="2960454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73;p46">
              <a:extLst>
                <a:ext uri="{FF2B5EF4-FFF2-40B4-BE49-F238E27FC236}">
                  <a16:creationId xmlns:a16="http://schemas.microsoft.com/office/drawing/2014/main" id="{081C2946-9343-4BF8-B796-94806399B19C}"/>
                </a:ext>
              </a:extLst>
            </p:cNvPr>
            <p:cNvSpPr/>
            <p:nvPr/>
          </p:nvSpPr>
          <p:spPr>
            <a:xfrm>
              <a:off x="4282673" y="289654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74;p46">
              <a:extLst>
                <a:ext uri="{FF2B5EF4-FFF2-40B4-BE49-F238E27FC236}">
                  <a16:creationId xmlns:a16="http://schemas.microsoft.com/office/drawing/2014/main" id="{A5C5E209-E82C-4D63-BA08-1B7EE8D6960E}"/>
                </a:ext>
              </a:extLst>
            </p:cNvPr>
            <p:cNvSpPr/>
            <p:nvPr/>
          </p:nvSpPr>
          <p:spPr>
            <a:xfrm>
              <a:off x="4454363" y="2847355"/>
              <a:ext cx="66848" cy="99153"/>
            </a:xfrm>
            <a:custGeom>
              <a:avLst/>
              <a:gdLst/>
              <a:ahLst/>
              <a:cxnLst/>
              <a:rect l="l" t="t" r="r" b="b"/>
              <a:pathLst>
                <a:path w="668478" h="991527" extrusionOk="0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5;p46">
              <a:extLst>
                <a:ext uri="{FF2B5EF4-FFF2-40B4-BE49-F238E27FC236}">
                  <a16:creationId xmlns:a16="http://schemas.microsoft.com/office/drawing/2014/main" id="{F0295C70-27A8-4FEB-A6B9-E1FCE3529EB8}"/>
                </a:ext>
              </a:extLst>
            </p:cNvPr>
            <p:cNvSpPr/>
            <p:nvPr/>
          </p:nvSpPr>
          <p:spPr>
            <a:xfrm>
              <a:off x="4503709" y="2834865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76;p46">
              <a:extLst>
                <a:ext uri="{FF2B5EF4-FFF2-40B4-BE49-F238E27FC236}">
                  <a16:creationId xmlns:a16="http://schemas.microsoft.com/office/drawing/2014/main" id="{A2B807F4-427E-41E9-B19D-CE89549EE82D}"/>
                </a:ext>
              </a:extLst>
            </p:cNvPr>
            <p:cNvSpPr/>
            <p:nvPr/>
          </p:nvSpPr>
          <p:spPr>
            <a:xfrm>
              <a:off x="4503709" y="2921561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77;p46">
              <a:extLst>
                <a:ext uri="{FF2B5EF4-FFF2-40B4-BE49-F238E27FC236}">
                  <a16:creationId xmlns:a16="http://schemas.microsoft.com/office/drawing/2014/main" id="{0E816CFE-5D2A-480A-BC3B-96B497EE44BB}"/>
                </a:ext>
              </a:extLst>
            </p:cNvPr>
            <p:cNvSpPr/>
            <p:nvPr/>
          </p:nvSpPr>
          <p:spPr>
            <a:xfrm>
              <a:off x="4449224" y="2845607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78;p46">
              <a:extLst>
                <a:ext uri="{FF2B5EF4-FFF2-40B4-BE49-F238E27FC236}">
                  <a16:creationId xmlns:a16="http://schemas.microsoft.com/office/drawing/2014/main" id="{2E5B11E1-50AF-4830-899F-65E1A1C53039}"/>
                </a:ext>
              </a:extLst>
            </p:cNvPr>
            <p:cNvSpPr/>
            <p:nvPr/>
          </p:nvSpPr>
          <p:spPr>
            <a:xfrm>
              <a:off x="4118464" y="2613062"/>
              <a:ext cx="127026" cy="308913"/>
            </a:xfrm>
            <a:custGeom>
              <a:avLst/>
              <a:gdLst/>
              <a:ahLst/>
              <a:cxnLst/>
              <a:rect l="l" t="t" r="r" b="b"/>
              <a:pathLst>
                <a:path w="1270260" h="3089134" extrusionOk="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79;p46">
              <a:extLst>
                <a:ext uri="{FF2B5EF4-FFF2-40B4-BE49-F238E27FC236}">
                  <a16:creationId xmlns:a16="http://schemas.microsoft.com/office/drawing/2014/main" id="{9EBD1003-47ED-47A6-B781-CF517EA27F1F}"/>
                </a:ext>
              </a:extLst>
            </p:cNvPr>
            <p:cNvSpPr/>
            <p:nvPr/>
          </p:nvSpPr>
          <p:spPr>
            <a:xfrm>
              <a:off x="4130932" y="2752488"/>
              <a:ext cx="102015" cy="69263"/>
            </a:xfrm>
            <a:custGeom>
              <a:avLst/>
              <a:gdLst/>
              <a:ahLst/>
              <a:cxnLst/>
              <a:rect l="l" t="t" r="r" b="b"/>
              <a:pathLst>
                <a:path w="1020149" h="692627" extrusionOk="0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80;p46">
              <a:extLst>
                <a:ext uri="{FF2B5EF4-FFF2-40B4-BE49-F238E27FC236}">
                  <a16:creationId xmlns:a16="http://schemas.microsoft.com/office/drawing/2014/main" id="{26553DFC-E96A-4C00-9D7C-3DF0BEB61FA1}"/>
                </a:ext>
              </a:extLst>
            </p:cNvPr>
            <p:cNvSpPr/>
            <p:nvPr/>
          </p:nvSpPr>
          <p:spPr>
            <a:xfrm>
              <a:off x="4138036" y="2776696"/>
              <a:ext cx="87690" cy="60994"/>
            </a:xfrm>
            <a:custGeom>
              <a:avLst/>
              <a:gdLst/>
              <a:ahLst/>
              <a:cxnLst/>
              <a:rect l="l" t="t" r="r" b="b"/>
              <a:pathLst>
                <a:path w="876904" h="609937" extrusionOk="0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81;p46">
              <a:extLst>
                <a:ext uri="{FF2B5EF4-FFF2-40B4-BE49-F238E27FC236}">
                  <a16:creationId xmlns:a16="http://schemas.microsoft.com/office/drawing/2014/main" id="{79C855D4-C8DE-474A-A780-6901C704B6F1}"/>
                </a:ext>
              </a:extLst>
            </p:cNvPr>
            <p:cNvSpPr/>
            <p:nvPr/>
          </p:nvSpPr>
          <p:spPr>
            <a:xfrm>
              <a:off x="4086876" y="2767770"/>
              <a:ext cx="88372" cy="77380"/>
            </a:xfrm>
            <a:custGeom>
              <a:avLst/>
              <a:gdLst/>
              <a:ahLst/>
              <a:cxnLst/>
              <a:rect l="l" t="t" r="r" b="b"/>
              <a:pathLst>
                <a:path w="883725" h="773800" extrusionOk="0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82;p46">
              <a:extLst>
                <a:ext uri="{FF2B5EF4-FFF2-40B4-BE49-F238E27FC236}">
                  <a16:creationId xmlns:a16="http://schemas.microsoft.com/office/drawing/2014/main" id="{C648CB8A-3B52-42D9-8233-61781A828EB9}"/>
                </a:ext>
              </a:extLst>
            </p:cNvPr>
            <p:cNvSpPr/>
            <p:nvPr/>
          </p:nvSpPr>
          <p:spPr>
            <a:xfrm>
              <a:off x="4166903" y="2674536"/>
              <a:ext cx="29407" cy="44746"/>
            </a:xfrm>
            <a:custGeom>
              <a:avLst/>
              <a:gdLst/>
              <a:ahLst/>
              <a:cxnLst/>
              <a:rect l="l" t="t" r="r" b="b"/>
              <a:pathLst>
                <a:path w="294069" h="447460" extrusionOk="0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83;p46">
              <a:extLst>
                <a:ext uri="{FF2B5EF4-FFF2-40B4-BE49-F238E27FC236}">
                  <a16:creationId xmlns:a16="http://schemas.microsoft.com/office/drawing/2014/main" id="{FBE4C297-3FCE-441A-98A5-0C4F8E825C84}"/>
                </a:ext>
              </a:extLst>
            </p:cNvPr>
            <p:cNvSpPr/>
            <p:nvPr/>
          </p:nvSpPr>
          <p:spPr>
            <a:xfrm>
              <a:off x="4155690" y="2723559"/>
              <a:ext cx="51747" cy="52948"/>
            </a:xfrm>
            <a:custGeom>
              <a:avLst/>
              <a:gdLst/>
              <a:ahLst/>
              <a:cxnLst/>
              <a:rect l="l" t="t" r="r" b="b"/>
              <a:pathLst>
                <a:path w="517473" h="529476" extrusionOk="0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84;p46">
              <a:extLst>
                <a:ext uri="{FF2B5EF4-FFF2-40B4-BE49-F238E27FC236}">
                  <a16:creationId xmlns:a16="http://schemas.microsoft.com/office/drawing/2014/main" id="{4E5D8E49-38A7-4B85-BBB6-E4FBE0A40E4A}"/>
                </a:ext>
              </a:extLst>
            </p:cNvPr>
            <p:cNvSpPr/>
            <p:nvPr/>
          </p:nvSpPr>
          <p:spPr>
            <a:xfrm>
              <a:off x="4281087" y="3028157"/>
              <a:ext cx="46988" cy="62439"/>
            </a:xfrm>
            <a:custGeom>
              <a:avLst/>
              <a:gdLst/>
              <a:ahLst/>
              <a:cxnLst/>
              <a:rect l="l" t="t" r="r" b="b"/>
              <a:pathLst>
                <a:path w="469875" h="624394" extrusionOk="0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04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IN" dirty="0"/>
              <a:t>The module will deal with user registration and authentication. Upon successful log in, user will be allowed to modify his/her details in the profile.</a:t>
            </a:r>
            <a:endParaRPr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DJANGO PROJECT APPS  (MODULES)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POSTS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This module will allow users to upload and modify their files as well as share with others. The files will be managed in an SQLite serve.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182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299" y="1813925"/>
            <a:ext cx="3716701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Software </a:t>
            </a:r>
            <a:br>
              <a:rPr lang="en" sz="4400" dirty="0"/>
            </a:br>
            <a:r>
              <a:rPr lang="en" sz="4400" dirty="0"/>
              <a:t>Requirements</a:t>
            </a:r>
            <a:endParaRPr sz="44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852898" y="3329525"/>
            <a:ext cx="2625831" cy="487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WHAT IT TAKES TO BUILD THIS?</a:t>
            </a:r>
            <a:endParaRPr lang="en-IN" sz="1400" dirty="0"/>
          </a:p>
        </p:txBody>
      </p:sp>
      <p:grpSp>
        <p:nvGrpSpPr>
          <p:cNvPr id="33" name="Grupo 6">
            <a:extLst>
              <a:ext uri="{FF2B5EF4-FFF2-40B4-BE49-F238E27FC236}">
                <a16:creationId xmlns:a16="http://schemas.microsoft.com/office/drawing/2014/main" id="{21A60FC7-A62D-4A79-84F7-D6F1B0081946}"/>
              </a:ext>
            </a:extLst>
          </p:cNvPr>
          <p:cNvGrpSpPr/>
          <p:nvPr/>
        </p:nvGrpSpPr>
        <p:grpSpPr>
          <a:xfrm>
            <a:off x="5142290" y="866996"/>
            <a:ext cx="3799661" cy="3409507"/>
            <a:chOff x="6928587" y="2421571"/>
            <a:chExt cx="761805" cy="683582"/>
          </a:xfrm>
        </p:grpSpPr>
        <p:sp>
          <p:nvSpPr>
            <p:cNvPr id="34" name="Google Shape;928;p46">
              <a:extLst>
                <a:ext uri="{FF2B5EF4-FFF2-40B4-BE49-F238E27FC236}">
                  <a16:creationId xmlns:a16="http://schemas.microsoft.com/office/drawing/2014/main" id="{694B5B0C-DF32-4E77-91C2-A3C8742A0387}"/>
                </a:ext>
              </a:extLst>
            </p:cNvPr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29;p46">
              <a:extLst>
                <a:ext uri="{FF2B5EF4-FFF2-40B4-BE49-F238E27FC236}">
                  <a16:creationId xmlns:a16="http://schemas.microsoft.com/office/drawing/2014/main" id="{11EBA287-8BCB-4FEB-8DD3-3F376AEDAB4C}"/>
                </a:ext>
              </a:extLst>
            </p:cNvPr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30;p46">
              <a:extLst>
                <a:ext uri="{FF2B5EF4-FFF2-40B4-BE49-F238E27FC236}">
                  <a16:creationId xmlns:a16="http://schemas.microsoft.com/office/drawing/2014/main" id="{851881F0-36E1-43AC-A713-33D976100E17}"/>
                </a:ext>
              </a:extLst>
            </p:cNvPr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31;p46">
              <a:extLst>
                <a:ext uri="{FF2B5EF4-FFF2-40B4-BE49-F238E27FC236}">
                  <a16:creationId xmlns:a16="http://schemas.microsoft.com/office/drawing/2014/main" id="{CF7E7EA9-D728-45A1-8A17-40330B6FAB10}"/>
                </a:ext>
              </a:extLst>
            </p:cNvPr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32;p46">
              <a:extLst>
                <a:ext uri="{FF2B5EF4-FFF2-40B4-BE49-F238E27FC236}">
                  <a16:creationId xmlns:a16="http://schemas.microsoft.com/office/drawing/2014/main" id="{CD57EEBF-C748-4601-9CEF-75F38DDA321E}"/>
                </a:ext>
              </a:extLst>
            </p:cNvPr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33;p46">
              <a:extLst>
                <a:ext uri="{FF2B5EF4-FFF2-40B4-BE49-F238E27FC236}">
                  <a16:creationId xmlns:a16="http://schemas.microsoft.com/office/drawing/2014/main" id="{78214D3D-3C7F-471C-B0D7-02A02D288950}"/>
                </a:ext>
              </a:extLst>
            </p:cNvPr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34;p46">
              <a:extLst>
                <a:ext uri="{FF2B5EF4-FFF2-40B4-BE49-F238E27FC236}">
                  <a16:creationId xmlns:a16="http://schemas.microsoft.com/office/drawing/2014/main" id="{C1ADF669-5EC6-4024-B1FF-EDB982117B2F}"/>
                </a:ext>
              </a:extLst>
            </p:cNvPr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35;p46">
              <a:extLst>
                <a:ext uri="{FF2B5EF4-FFF2-40B4-BE49-F238E27FC236}">
                  <a16:creationId xmlns:a16="http://schemas.microsoft.com/office/drawing/2014/main" id="{BE9423F4-12A5-43DE-8292-E6CE88089832}"/>
                </a:ext>
              </a:extLst>
            </p:cNvPr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36;p46">
              <a:extLst>
                <a:ext uri="{FF2B5EF4-FFF2-40B4-BE49-F238E27FC236}">
                  <a16:creationId xmlns:a16="http://schemas.microsoft.com/office/drawing/2014/main" id="{6D7064BA-E152-4931-9AC9-7C374D34DB07}"/>
                </a:ext>
              </a:extLst>
            </p:cNvPr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37;p46">
              <a:extLst>
                <a:ext uri="{FF2B5EF4-FFF2-40B4-BE49-F238E27FC236}">
                  <a16:creationId xmlns:a16="http://schemas.microsoft.com/office/drawing/2014/main" id="{62D17F54-A17A-4B90-9BE2-E745B2B12FC8}"/>
                </a:ext>
              </a:extLst>
            </p:cNvPr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38;p46">
              <a:extLst>
                <a:ext uri="{FF2B5EF4-FFF2-40B4-BE49-F238E27FC236}">
                  <a16:creationId xmlns:a16="http://schemas.microsoft.com/office/drawing/2014/main" id="{6A8175CF-D169-4B16-B3FD-641B71655A80}"/>
                </a:ext>
              </a:extLst>
            </p:cNvPr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39;p46">
              <a:extLst>
                <a:ext uri="{FF2B5EF4-FFF2-40B4-BE49-F238E27FC236}">
                  <a16:creationId xmlns:a16="http://schemas.microsoft.com/office/drawing/2014/main" id="{821B32FA-5C57-491E-800D-F4325BA336DA}"/>
                </a:ext>
              </a:extLst>
            </p:cNvPr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40;p46">
              <a:extLst>
                <a:ext uri="{FF2B5EF4-FFF2-40B4-BE49-F238E27FC236}">
                  <a16:creationId xmlns:a16="http://schemas.microsoft.com/office/drawing/2014/main" id="{733DA2A9-7C93-4799-8F02-DF41EE3BE6B4}"/>
                </a:ext>
              </a:extLst>
            </p:cNvPr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41;p46">
              <a:extLst>
                <a:ext uri="{FF2B5EF4-FFF2-40B4-BE49-F238E27FC236}">
                  <a16:creationId xmlns:a16="http://schemas.microsoft.com/office/drawing/2014/main" id="{7697942F-DE87-4396-B819-6E9BE55307F0}"/>
                </a:ext>
              </a:extLst>
            </p:cNvPr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42;p46">
              <a:extLst>
                <a:ext uri="{FF2B5EF4-FFF2-40B4-BE49-F238E27FC236}">
                  <a16:creationId xmlns:a16="http://schemas.microsoft.com/office/drawing/2014/main" id="{FF1D85F5-5F9D-41F3-B958-F09D4D854D16}"/>
                </a:ext>
              </a:extLst>
            </p:cNvPr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43;p46">
              <a:extLst>
                <a:ext uri="{FF2B5EF4-FFF2-40B4-BE49-F238E27FC236}">
                  <a16:creationId xmlns:a16="http://schemas.microsoft.com/office/drawing/2014/main" id="{6D256858-C1D5-4662-B41C-647DF134BC4C}"/>
                </a:ext>
              </a:extLst>
            </p:cNvPr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44;p46">
              <a:extLst>
                <a:ext uri="{FF2B5EF4-FFF2-40B4-BE49-F238E27FC236}">
                  <a16:creationId xmlns:a16="http://schemas.microsoft.com/office/drawing/2014/main" id="{9D0B89BB-15CA-4F1B-917F-7B17B55E1D02}"/>
                </a:ext>
              </a:extLst>
            </p:cNvPr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45;p46">
              <a:extLst>
                <a:ext uri="{FF2B5EF4-FFF2-40B4-BE49-F238E27FC236}">
                  <a16:creationId xmlns:a16="http://schemas.microsoft.com/office/drawing/2014/main" id="{CA3A157B-1CE7-4D19-ACF6-DC41BC62DF25}"/>
                </a:ext>
              </a:extLst>
            </p:cNvPr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46;p46">
              <a:extLst>
                <a:ext uri="{FF2B5EF4-FFF2-40B4-BE49-F238E27FC236}">
                  <a16:creationId xmlns:a16="http://schemas.microsoft.com/office/drawing/2014/main" id="{D0EF15BA-60C1-4109-848D-6D01153BD026}"/>
                </a:ext>
              </a:extLst>
            </p:cNvPr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47;p46">
              <a:extLst>
                <a:ext uri="{FF2B5EF4-FFF2-40B4-BE49-F238E27FC236}">
                  <a16:creationId xmlns:a16="http://schemas.microsoft.com/office/drawing/2014/main" id="{6926AECC-E342-4028-B2CF-461CA8EAB57C}"/>
                </a:ext>
              </a:extLst>
            </p:cNvPr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48;p46">
              <a:extLst>
                <a:ext uri="{FF2B5EF4-FFF2-40B4-BE49-F238E27FC236}">
                  <a16:creationId xmlns:a16="http://schemas.microsoft.com/office/drawing/2014/main" id="{CEADAF45-C1E1-4AD8-BC36-C28EC8B18346}"/>
                </a:ext>
              </a:extLst>
            </p:cNvPr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49;p46">
              <a:extLst>
                <a:ext uri="{FF2B5EF4-FFF2-40B4-BE49-F238E27FC236}">
                  <a16:creationId xmlns:a16="http://schemas.microsoft.com/office/drawing/2014/main" id="{C1FF48E8-8AD0-4B5B-BFDE-339522C68A67}"/>
                </a:ext>
              </a:extLst>
            </p:cNvPr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50;p46">
              <a:extLst>
                <a:ext uri="{FF2B5EF4-FFF2-40B4-BE49-F238E27FC236}">
                  <a16:creationId xmlns:a16="http://schemas.microsoft.com/office/drawing/2014/main" id="{F2184D1D-630D-47AE-9636-2859533DED0A}"/>
                </a:ext>
              </a:extLst>
            </p:cNvPr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51;p46">
              <a:extLst>
                <a:ext uri="{FF2B5EF4-FFF2-40B4-BE49-F238E27FC236}">
                  <a16:creationId xmlns:a16="http://schemas.microsoft.com/office/drawing/2014/main" id="{F70063D9-1239-41A5-8E76-958620CD5B96}"/>
                </a:ext>
              </a:extLst>
            </p:cNvPr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52;p46">
              <a:extLst>
                <a:ext uri="{FF2B5EF4-FFF2-40B4-BE49-F238E27FC236}">
                  <a16:creationId xmlns:a16="http://schemas.microsoft.com/office/drawing/2014/main" id="{4BB58783-14A1-4FF6-99F7-777F35E10FA6}"/>
                </a:ext>
              </a:extLst>
            </p:cNvPr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53;p46">
              <a:extLst>
                <a:ext uri="{FF2B5EF4-FFF2-40B4-BE49-F238E27FC236}">
                  <a16:creationId xmlns:a16="http://schemas.microsoft.com/office/drawing/2014/main" id="{6126FD38-BC87-4984-ACB9-B5A247581ED7}"/>
                </a:ext>
              </a:extLst>
            </p:cNvPr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54;p46">
              <a:extLst>
                <a:ext uri="{FF2B5EF4-FFF2-40B4-BE49-F238E27FC236}">
                  <a16:creationId xmlns:a16="http://schemas.microsoft.com/office/drawing/2014/main" id="{822AE5C7-9809-4D6B-AAA2-7E49926C0861}"/>
                </a:ext>
              </a:extLst>
            </p:cNvPr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955;p46">
              <a:extLst>
                <a:ext uri="{FF2B5EF4-FFF2-40B4-BE49-F238E27FC236}">
                  <a16:creationId xmlns:a16="http://schemas.microsoft.com/office/drawing/2014/main" id="{89FEDC3B-1405-4623-AD03-2D3E37356408}"/>
                </a:ext>
              </a:extLst>
            </p:cNvPr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56;p46">
              <a:extLst>
                <a:ext uri="{FF2B5EF4-FFF2-40B4-BE49-F238E27FC236}">
                  <a16:creationId xmlns:a16="http://schemas.microsoft.com/office/drawing/2014/main" id="{7AA067F5-BA83-4654-844D-B2DAA48960F5}"/>
                </a:ext>
              </a:extLst>
            </p:cNvPr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6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C95-5D0E-45C2-BF7A-08D37FDCB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363125"/>
            <a:ext cx="1703602" cy="2417100"/>
          </a:xfrm>
        </p:spPr>
        <p:txBody>
          <a:bodyPr/>
          <a:lstStyle/>
          <a:p>
            <a:r>
              <a:rPr lang="en-US" sz="3600" b="0" dirty="0">
                <a:solidFill>
                  <a:srgbClr val="FF9E44"/>
                </a:solidFill>
                <a:latin typeface="Cheri Liney" panose="00000400000000000000" pitchFamily="2" charset="0"/>
              </a:rPr>
              <a:t>TECH</a:t>
            </a:r>
            <a:br>
              <a:rPr lang="en-US" sz="3600" b="0" dirty="0">
                <a:solidFill>
                  <a:srgbClr val="FF9E44"/>
                </a:solidFill>
                <a:latin typeface="Cheri Liney" panose="00000400000000000000" pitchFamily="2" charset="0"/>
              </a:rPr>
            </a:br>
            <a:r>
              <a:rPr lang="en-US" sz="3600" b="0" dirty="0">
                <a:solidFill>
                  <a:srgbClr val="FF9E44"/>
                </a:solidFill>
                <a:latin typeface="Cheri Liney" panose="00000400000000000000" pitchFamily="2" charset="0"/>
              </a:rPr>
              <a:t>STACK</a:t>
            </a:r>
            <a:endParaRPr lang="en-IN" sz="3600" b="0" dirty="0">
              <a:solidFill>
                <a:srgbClr val="FF9E44"/>
              </a:solidFill>
              <a:latin typeface="Cheri Liney" panose="00000400000000000000" pitchFamily="2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0E3D02D-9EEC-4B9E-808B-B6BA2B391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6956"/>
              </p:ext>
            </p:extLst>
          </p:nvPr>
        </p:nvGraphicFramePr>
        <p:xfrm>
          <a:off x="2388781" y="629753"/>
          <a:ext cx="6331465" cy="388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oogle Shape;1480;p47">
            <a:extLst>
              <a:ext uri="{FF2B5EF4-FFF2-40B4-BE49-F238E27FC236}">
                <a16:creationId xmlns:a16="http://schemas.microsoft.com/office/drawing/2014/main" id="{D4A66C58-AD0D-4584-8651-9F61DC2FBDD8}"/>
              </a:ext>
            </a:extLst>
          </p:cNvPr>
          <p:cNvGrpSpPr/>
          <p:nvPr/>
        </p:nvGrpSpPr>
        <p:grpSpPr>
          <a:xfrm rot="1130599">
            <a:off x="7801441" y="417973"/>
            <a:ext cx="572499" cy="423557"/>
            <a:chOff x="5255200" y="3006475"/>
            <a:chExt cx="511700" cy="378575"/>
          </a:xfrm>
        </p:grpSpPr>
        <p:sp>
          <p:nvSpPr>
            <p:cNvPr id="5" name="Google Shape;1481;p47">
              <a:extLst>
                <a:ext uri="{FF2B5EF4-FFF2-40B4-BE49-F238E27FC236}">
                  <a16:creationId xmlns:a16="http://schemas.microsoft.com/office/drawing/2014/main" id="{843F1F49-2269-48EE-9B10-2DDF8198C711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1482;p47">
              <a:extLst>
                <a:ext uri="{FF2B5EF4-FFF2-40B4-BE49-F238E27FC236}">
                  <a16:creationId xmlns:a16="http://schemas.microsoft.com/office/drawing/2014/main" id="{84D98EC6-7695-46C3-B9D9-0ABB6592B9C0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Google Shape;1583;p47">
            <a:extLst>
              <a:ext uri="{FF2B5EF4-FFF2-40B4-BE49-F238E27FC236}">
                <a16:creationId xmlns:a16="http://schemas.microsoft.com/office/drawing/2014/main" id="{68B3A745-E941-4EB4-8D97-8D17017A62A4}"/>
              </a:ext>
            </a:extLst>
          </p:cNvPr>
          <p:cNvGrpSpPr/>
          <p:nvPr/>
        </p:nvGrpSpPr>
        <p:grpSpPr>
          <a:xfrm>
            <a:off x="855300" y="3106673"/>
            <a:ext cx="451252" cy="432860"/>
            <a:chOff x="5241175" y="4959100"/>
            <a:chExt cx="539775" cy="517775"/>
          </a:xfrm>
        </p:grpSpPr>
        <p:sp>
          <p:nvSpPr>
            <p:cNvPr id="8" name="Google Shape;1584;p47">
              <a:extLst>
                <a:ext uri="{FF2B5EF4-FFF2-40B4-BE49-F238E27FC236}">
                  <a16:creationId xmlns:a16="http://schemas.microsoft.com/office/drawing/2014/main" id="{44DA79E4-1137-4296-865C-6A3C2C72468D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1585;p47">
              <a:extLst>
                <a:ext uri="{FF2B5EF4-FFF2-40B4-BE49-F238E27FC236}">
                  <a16:creationId xmlns:a16="http://schemas.microsoft.com/office/drawing/2014/main" id="{5EB4D30A-794C-4EA3-9072-07E5E65CD72B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1586;p47">
              <a:extLst>
                <a:ext uri="{FF2B5EF4-FFF2-40B4-BE49-F238E27FC236}">
                  <a16:creationId xmlns:a16="http://schemas.microsoft.com/office/drawing/2014/main" id="{E94760EC-0DFA-458D-B26D-E3BE6ABA9CA4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1587;p47">
              <a:extLst>
                <a:ext uri="{FF2B5EF4-FFF2-40B4-BE49-F238E27FC236}">
                  <a16:creationId xmlns:a16="http://schemas.microsoft.com/office/drawing/2014/main" id="{F9A0B107-0DB9-4FCE-B65E-B39EC0925C7A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1588;p47">
              <a:extLst>
                <a:ext uri="{FF2B5EF4-FFF2-40B4-BE49-F238E27FC236}">
                  <a16:creationId xmlns:a16="http://schemas.microsoft.com/office/drawing/2014/main" id="{E8AD68E8-E3ED-4D68-97C8-943A1CFC7DE3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1589;p47">
              <a:extLst>
                <a:ext uri="{FF2B5EF4-FFF2-40B4-BE49-F238E27FC236}">
                  <a16:creationId xmlns:a16="http://schemas.microsoft.com/office/drawing/2014/main" id="{C5492A42-C79F-48F6-A277-B8B8758BAFB5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990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1383885" y="1030223"/>
            <a:ext cx="4313100" cy="43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PROCESSOR</a:t>
            </a:r>
            <a:endParaRPr b="0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4294967295"/>
          </p:nvPr>
        </p:nvSpPr>
        <p:spPr>
          <a:xfrm>
            <a:off x="1383885" y="1467123"/>
            <a:ext cx="2525853" cy="329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/>
              <a:t>i</a:t>
            </a:r>
            <a:r>
              <a:rPr lang="en" sz="1800" dirty="0"/>
              <a:t>5 9300H</a:t>
            </a:r>
            <a:endParaRPr sz="1800" dirty="0"/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49;p26">
            <a:extLst>
              <a:ext uri="{FF2B5EF4-FFF2-40B4-BE49-F238E27FC236}">
                <a16:creationId xmlns:a16="http://schemas.microsoft.com/office/drawing/2014/main" id="{C5994BB8-FE0F-41D8-B144-6FA5290F1045}"/>
              </a:ext>
            </a:extLst>
          </p:cNvPr>
          <p:cNvSpPr txBox="1">
            <a:spLocks/>
          </p:cNvSpPr>
          <p:nvPr/>
        </p:nvSpPr>
        <p:spPr>
          <a:xfrm>
            <a:off x="1379277" y="1904351"/>
            <a:ext cx="4313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b="0" dirty="0"/>
              <a:t>RAM</a:t>
            </a:r>
          </a:p>
        </p:txBody>
      </p:sp>
      <p:sp>
        <p:nvSpPr>
          <p:cNvPr id="31" name="Google Shape;350;p26">
            <a:extLst>
              <a:ext uri="{FF2B5EF4-FFF2-40B4-BE49-F238E27FC236}">
                <a16:creationId xmlns:a16="http://schemas.microsoft.com/office/drawing/2014/main" id="{10CD61A8-BA76-45EF-BB47-5EFE99C13908}"/>
              </a:ext>
            </a:extLst>
          </p:cNvPr>
          <p:cNvSpPr txBox="1">
            <a:spLocks/>
          </p:cNvSpPr>
          <p:nvPr/>
        </p:nvSpPr>
        <p:spPr>
          <a:xfrm>
            <a:off x="1379277" y="2341251"/>
            <a:ext cx="2525853" cy="32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  <a:buFont typeface="Barlow Light"/>
              <a:buNone/>
            </a:pPr>
            <a:r>
              <a:rPr lang="en-US" sz="1800" dirty="0"/>
              <a:t>16 GB</a:t>
            </a:r>
          </a:p>
        </p:txBody>
      </p:sp>
      <p:sp>
        <p:nvSpPr>
          <p:cNvPr id="32" name="Google Shape;349;p26">
            <a:extLst>
              <a:ext uri="{FF2B5EF4-FFF2-40B4-BE49-F238E27FC236}">
                <a16:creationId xmlns:a16="http://schemas.microsoft.com/office/drawing/2014/main" id="{DA37D351-8E21-4417-9DF3-A4244CB2A390}"/>
              </a:ext>
            </a:extLst>
          </p:cNvPr>
          <p:cNvSpPr txBox="1">
            <a:spLocks/>
          </p:cNvSpPr>
          <p:nvPr/>
        </p:nvSpPr>
        <p:spPr>
          <a:xfrm>
            <a:off x="1389760" y="2783799"/>
            <a:ext cx="4313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b="0" dirty="0"/>
              <a:t>G</a:t>
            </a:r>
            <a:r>
              <a:rPr lang="en-IN" b="0" dirty="0"/>
              <a:t>RAPHICS CARD</a:t>
            </a:r>
          </a:p>
        </p:txBody>
      </p:sp>
      <p:sp>
        <p:nvSpPr>
          <p:cNvPr id="33" name="Google Shape;350;p26">
            <a:extLst>
              <a:ext uri="{FF2B5EF4-FFF2-40B4-BE49-F238E27FC236}">
                <a16:creationId xmlns:a16="http://schemas.microsoft.com/office/drawing/2014/main" id="{A8B8B63F-8700-4651-90FA-DE8B0119A445}"/>
              </a:ext>
            </a:extLst>
          </p:cNvPr>
          <p:cNvSpPr txBox="1">
            <a:spLocks/>
          </p:cNvSpPr>
          <p:nvPr/>
        </p:nvSpPr>
        <p:spPr>
          <a:xfrm>
            <a:off x="1389760" y="3220699"/>
            <a:ext cx="2525853" cy="32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  <a:buFont typeface="Barlow Light"/>
              <a:buNone/>
            </a:pPr>
            <a:r>
              <a:rPr lang="en-US" sz="1800" dirty="0"/>
              <a:t>GTX 1050</a:t>
            </a:r>
          </a:p>
        </p:txBody>
      </p:sp>
      <p:sp>
        <p:nvSpPr>
          <p:cNvPr id="34" name="Google Shape;349;p26">
            <a:extLst>
              <a:ext uri="{FF2B5EF4-FFF2-40B4-BE49-F238E27FC236}">
                <a16:creationId xmlns:a16="http://schemas.microsoft.com/office/drawing/2014/main" id="{1882ED40-8B40-49FE-B8E6-5E5C629473CF}"/>
              </a:ext>
            </a:extLst>
          </p:cNvPr>
          <p:cNvSpPr txBox="1">
            <a:spLocks/>
          </p:cNvSpPr>
          <p:nvPr/>
        </p:nvSpPr>
        <p:spPr>
          <a:xfrm>
            <a:off x="1391137" y="3657927"/>
            <a:ext cx="4313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b="0" dirty="0"/>
              <a:t>OS / IDE</a:t>
            </a:r>
          </a:p>
        </p:txBody>
      </p:sp>
      <p:sp>
        <p:nvSpPr>
          <p:cNvPr id="35" name="Google Shape;350;p26">
            <a:extLst>
              <a:ext uri="{FF2B5EF4-FFF2-40B4-BE49-F238E27FC236}">
                <a16:creationId xmlns:a16="http://schemas.microsoft.com/office/drawing/2014/main" id="{7312CCF2-C998-4EDD-ADC7-A554CB57DFA6}"/>
              </a:ext>
            </a:extLst>
          </p:cNvPr>
          <p:cNvSpPr txBox="1">
            <a:spLocks/>
          </p:cNvSpPr>
          <p:nvPr/>
        </p:nvSpPr>
        <p:spPr>
          <a:xfrm>
            <a:off x="1391137" y="4094827"/>
            <a:ext cx="2525853" cy="32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  <a:buFont typeface="Barlow Light"/>
              <a:buNone/>
            </a:pPr>
            <a:r>
              <a:rPr lang="en-US" sz="1800" dirty="0"/>
              <a:t>WIN 10 / PyCharm</a:t>
            </a:r>
          </a:p>
        </p:txBody>
      </p:sp>
      <p:grpSp>
        <p:nvGrpSpPr>
          <p:cNvPr id="38" name="Google Shape;1473;p47">
            <a:extLst>
              <a:ext uri="{FF2B5EF4-FFF2-40B4-BE49-F238E27FC236}">
                <a16:creationId xmlns:a16="http://schemas.microsoft.com/office/drawing/2014/main" id="{DFE00592-8806-4480-BB0D-6311EF69EF28}"/>
              </a:ext>
            </a:extLst>
          </p:cNvPr>
          <p:cNvGrpSpPr/>
          <p:nvPr/>
        </p:nvGrpSpPr>
        <p:grpSpPr>
          <a:xfrm>
            <a:off x="257538" y="218543"/>
            <a:ext cx="386943" cy="372647"/>
            <a:chOff x="2583325" y="2972875"/>
            <a:chExt cx="462850" cy="445750"/>
          </a:xfrm>
        </p:grpSpPr>
        <p:sp>
          <p:nvSpPr>
            <p:cNvPr id="39" name="Google Shape;1474;p47">
              <a:extLst>
                <a:ext uri="{FF2B5EF4-FFF2-40B4-BE49-F238E27FC236}">
                  <a16:creationId xmlns:a16="http://schemas.microsoft.com/office/drawing/2014/main" id="{716BBF59-8F35-4A3C-A209-8441665418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475;p47">
              <a:extLst>
                <a:ext uri="{FF2B5EF4-FFF2-40B4-BE49-F238E27FC236}">
                  <a16:creationId xmlns:a16="http://schemas.microsoft.com/office/drawing/2014/main" id="{1850D466-CB24-4C72-9792-8DEAA5189E60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6B36E0-8EA5-42EA-8156-F7D262E200C7}"/>
              </a:ext>
            </a:extLst>
          </p:cNvPr>
          <p:cNvSpPr txBox="1"/>
          <p:nvPr/>
        </p:nvSpPr>
        <p:spPr>
          <a:xfrm>
            <a:off x="862552" y="97830"/>
            <a:ext cx="291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9E44"/>
                </a:solidFill>
                <a:latin typeface="Barlow" panose="020B0604020202020204" charset="0"/>
              </a:rPr>
              <a:t>System Config</a:t>
            </a:r>
            <a:endParaRPr lang="en-IN" sz="2800" b="1" dirty="0">
              <a:solidFill>
                <a:srgbClr val="FF9E44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0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379467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942011" y="3000605"/>
            <a:ext cx="1907515" cy="965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accent2"/>
                </a:solidFill>
              </a:rPr>
              <a:t>Shaurya Choudhary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spc="300" dirty="0">
                <a:solidFill>
                  <a:schemeClr val="accent2"/>
                </a:solidFill>
              </a:rPr>
              <a:t> </a:t>
            </a:r>
            <a:r>
              <a:rPr lang="en" sz="1400" b="1" spc="300" dirty="0">
                <a:solidFill>
                  <a:schemeClr val="accent2"/>
                </a:solidFill>
              </a:rPr>
              <a:t>[18BCE2113]</a:t>
            </a:r>
            <a:endParaRPr lang="en" sz="1800" b="1" spc="300"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8" name="Google Shape;1532;p47">
            <a:extLst>
              <a:ext uri="{FF2B5EF4-FFF2-40B4-BE49-F238E27FC236}">
                <a16:creationId xmlns:a16="http://schemas.microsoft.com/office/drawing/2014/main" id="{98A9DE4D-E8A2-485F-9A78-86845BCE001C}"/>
              </a:ext>
            </a:extLst>
          </p:cNvPr>
          <p:cNvSpPr/>
          <p:nvPr/>
        </p:nvSpPr>
        <p:spPr>
          <a:xfrm>
            <a:off x="3499414" y="1034292"/>
            <a:ext cx="934880" cy="68830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532;p47">
            <a:extLst>
              <a:ext uri="{FF2B5EF4-FFF2-40B4-BE49-F238E27FC236}">
                <a16:creationId xmlns:a16="http://schemas.microsoft.com/office/drawing/2014/main" id="{35240A3A-110B-48E4-8BE3-DADFCC805805}"/>
              </a:ext>
            </a:extLst>
          </p:cNvPr>
          <p:cNvSpPr/>
          <p:nvPr/>
        </p:nvSpPr>
        <p:spPr>
          <a:xfrm>
            <a:off x="2777226" y="1151784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532;p47">
            <a:extLst>
              <a:ext uri="{FF2B5EF4-FFF2-40B4-BE49-F238E27FC236}">
                <a16:creationId xmlns:a16="http://schemas.microsoft.com/office/drawing/2014/main" id="{B99784C9-1F7D-454E-92E5-5C2D85269C2B}"/>
              </a:ext>
            </a:extLst>
          </p:cNvPr>
          <p:cNvSpPr/>
          <p:nvPr/>
        </p:nvSpPr>
        <p:spPr>
          <a:xfrm>
            <a:off x="3261381" y="1333516"/>
            <a:ext cx="688758" cy="38908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532;p47">
            <a:extLst>
              <a:ext uri="{FF2B5EF4-FFF2-40B4-BE49-F238E27FC236}">
                <a16:creationId xmlns:a16="http://schemas.microsoft.com/office/drawing/2014/main" id="{6A6EE54F-AAA1-43B0-8785-82C1E0AB855D}"/>
              </a:ext>
            </a:extLst>
          </p:cNvPr>
          <p:cNvSpPr/>
          <p:nvPr/>
        </p:nvSpPr>
        <p:spPr>
          <a:xfrm>
            <a:off x="3130245" y="950933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99D7E-CF75-40C3-8B05-FE6AA2B9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94" y="1132529"/>
            <a:ext cx="4607716" cy="3069357"/>
          </a:xfrm>
          <a:prstGeom prst="rect">
            <a:avLst/>
          </a:prstGeom>
          <a:noFill/>
          <a:effectLst>
            <a:outerShdw blurRad="50800" dist="76200" dir="2400000" sx="102000" sy="102000" algn="ctr" rotWithShape="0">
              <a:schemeClr val="bg1">
                <a:alpha val="41000"/>
              </a:schemeClr>
            </a:outerShdw>
            <a:softEdge rad="1778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DETAILS</a:t>
            </a:r>
            <a:endParaRPr dirty="0"/>
          </a:p>
        </p:txBody>
      </p:sp>
      <p:graphicFrame>
        <p:nvGraphicFramePr>
          <p:cNvPr id="309" name="Google Shape;309;p23"/>
          <p:cNvGraphicFramePr/>
          <p:nvPr>
            <p:extLst>
              <p:ext uri="{D42A27DB-BD31-4B8C-83A1-F6EECF244321}">
                <p14:modId xmlns:p14="http://schemas.microsoft.com/office/powerpoint/2010/main" val="2937932734"/>
              </p:ext>
            </p:extLst>
          </p:nvPr>
        </p:nvGraphicFramePr>
        <p:xfrm>
          <a:off x="855300" y="1863650"/>
          <a:ext cx="7433400" cy="1416200"/>
        </p:xfrm>
        <a:graphic>
          <a:graphicData uri="http://schemas.openxmlformats.org/drawingml/2006/table">
            <a:tbl>
              <a:tblPr>
                <a:noFill/>
                <a:tableStyleId>{511C7EFF-B079-44CD-85B6-E6D3598932AC}</a:tableStyleId>
              </a:tblPr>
              <a:tblGrid>
                <a:gridCol w="14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NAME</a:t>
                      </a:r>
                      <a:endParaRPr sz="11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MAIL ID</a:t>
                      </a:r>
                      <a:endParaRPr sz="11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LAB SLOT</a:t>
                      </a:r>
                      <a:endParaRPr sz="11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18BCE2113</a:t>
                      </a:r>
                      <a:endParaRPr sz="1600" b="1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Shaurya Choudhary</a:t>
                      </a:r>
                      <a:endParaRPr sz="16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  <a:hlinkClick r:id="rId3"/>
                        </a:rPr>
                        <a:t>s</a:t>
                      </a: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  <a:hlinkClick r:id="rId3"/>
                        </a:rPr>
                        <a:t>haurya.src@gmail.com</a:t>
                      </a:r>
                      <a:endParaRPr sz="14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L37 + 38</a:t>
                      </a:r>
                      <a:endParaRPr sz="18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What are we trying to achieve here?</a:t>
            </a:r>
            <a:endParaRPr sz="2000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5307000" cy="3586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200" dirty="0"/>
              <a:t>Strong User Authentication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200" dirty="0"/>
              <a:t>Backup files on server</a:t>
            </a:r>
            <a:endParaRPr sz="22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200" dirty="0"/>
              <a:t>Share files with fellow users</a:t>
            </a:r>
            <a:endParaRPr sz="22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200" dirty="0"/>
              <a:t>Access files from any device after authentication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200" dirty="0"/>
              <a:t>Add description about files for better management.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200" dirty="0"/>
              <a:t>Edit profile to create unique identification on the platform.</a:t>
            </a:r>
            <a:endParaRPr sz="22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70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7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76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79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82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8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202631" y="1156100"/>
            <a:ext cx="161446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Brainstorming and identifiaction of problem statement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3231977" y="1156100"/>
            <a:ext cx="161446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Prototype design and user authentication implementation.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43772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Front End enhancement and testing web app integration.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41988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Designing project and module distribution.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444796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Databasae configuration for file sharing.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47604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Final app deployment and documentation.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98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Front End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861648" y="3015294"/>
            <a:ext cx="2625831" cy="487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400" dirty="0"/>
              <a:t>STRUCTURE OF WEBSITE 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513098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4243174" y="1241129"/>
            <a:ext cx="4542205" cy="2661224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750066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APP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PROTOTYPE</a:t>
            </a:r>
            <a:endParaRPr dirty="0"/>
          </a:p>
        </p:txBody>
      </p:sp>
      <p:sp>
        <p:nvSpPr>
          <p:cNvPr id="463" name="Google Shape;463;p32"/>
          <p:cNvSpPr txBox="1">
            <a:spLocks noGrp="1"/>
          </p:cNvSpPr>
          <p:nvPr>
            <p:ph type="body" idx="4294967295"/>
          </p:nvPr>
        </p:nvSpPr>
        <p:spPr>
          <a:xfrm>
            <a:off x="2737000" y="373650"/>
            <a:ext cx="18420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/>
              <a:t>A prototype designed on Figma to visualize final outcome of this project.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85F2-6464-40BA-B71A-109F7657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1389380"/>
            <a:ext cx="352806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5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PAGES STRCUCTURE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User will see the files uploaded by others and can download the same. User will see navigation options to all other pages along with login.</a:t>
            </a:r>
            <a:endParaRPr sz="1200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2"/>
          </p:nvPr>
        </p:nvSpPr>
        <p:spPr>
          <a:xfrm>
            <a:off x="3414199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User Login Page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Page will consist of Username and Password field, where users can log in to their account or new users can register through signup option.</a:t>
            </a:r>
            <a:endParaRPr sz="1200" dirty="0"/>
          </a:p>
        </p:txBody>
      </p:sp>
      <p:sp>
        <p:nvSpPr>
          <p:cNvPr id="396" name="Google Shape;396;p28"/>
          <p:cNvSpPr txBox="1">
            <a:spLocks noGrp="1"/>
          </p:cNvSpPr>
          <p:nvPr>
            <p:ph type="body" idx="3"/>
          </p:nvPr>
        </p:nvSpPr>
        <p:spPr>
          <a:xfrm>
            <a:off x="5973097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My Files Page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/>
              <a:t>After signing in to the account, users will be able to access all the files uploaded by him/her. The user can then view or modify these files.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855300" y="2954149"/>
            <a:ext cx="2315700" cy="1476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New Uploads Page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User will be able to upload new files which would be associated with their profiles. The user can add details about the file like title and description.</a:t>
            </a:r>
            <a:endParaRPr sz="1200"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2"/>
          </p:nvPr>
        </p:nvSpPr>
        <p:spPr>
          <a:xfrm>
            <a:off x="3414199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Edit Profile Page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Users can edit their profile to create a unique identity on the platform, like by adding new profile photo and bio.</a:t>
            </a:r>
            <a:endParaRPr sz="1200" dirty="0"/>
          </a:p>
        </p:txBody>
      </p:sp>
      <p:sp>
        <p:nvSpPr>
          <p:cNvPr id="400" name="Google Shape;400;p28"/>
          <p:cNvSpPr txBox="1">
            <a:spLocks noGrp="1"/>
          </p:cNvSpPr>
          <p:nvPr>
            <p:ph type="body" idx="3"/>
          </p:nvPr>
        </p:nvSpPr>
        <p:spPr>
          <a:xfrm>
            <a:off x="5973097" y="2954150"/>
            <a:ext cx="2315700" cy="1476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Posts Page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/>
              <a:t>On clicking the file upload post from home page, user can see the details about the file including owner, title and description of the file.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2075392" y="904452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4266019" y="2043115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tmanForeverAlternate" panose="000004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4431236" y="2681044"/>
            <a:ext cx="2109765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tmanForeverAlternate" panose="00000400000000000000" pitchFamily="2" charset="0"/>
                <a:ea typeface="Barlow Light"/>
                <a:cs typeface="Barlow Light"/>
                <a:sym typeface="Barlow Light"/>
              </a:rPr>
              <a:t>Django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tmanForeverAlternate" panose="00000400000000000000" pitchFamily="2" charset="0"/>
                <a:ea typeface="Barlow Light"/>
                <a:cs typeface="Barlow Light"/>
                <a:sym typeface="Barlow Light"/>
              </a:rPr>
              <a:t>Framework</a:t>
            </a:r>
            <a:endParaRPr sz="1800" dirty="0">
              <a:solidFill>
                <a:schemeClr val="dk1"/>
              </a:solidFill>
              <a:latin typeface="BatmanForeverAlternate" panose="000004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3385762" y="1601402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3605886" y="1804793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tmanForeverAlternate" panose="00000400000000000000" pitchFamily="2" charset="0"/>
                <a:ea typeface="Barlow Light"/>
                <a:cs typeface="Barlow Light"/>
                <a:sym typeface="Barlow Light"/>
              </a:rPr>
              <a:t>CSS</a:t>
            </a:r>
            <a:endParaRPr sz="1800" dirty="0">
              <a:solidFill>
                <a:schemeClr val="dk1"/>
              </a:solidFill>
              <a:latin typeface="BatmanForeverAlternate" panose="000004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3044578" y="3165638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3190955" y="3423184"/>
            <a:ext cx="1165059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BatmanForeverAlternate" panose="00000400000000000000" pitchFamily="2" charset="0"/>
                <a:ea typeface="Barlow Light"/>
                <a:cs typeface="Barlow Light"/>
                <a:sym typeface="Barlow Light"/>
              </a:rPr>
              <a:t>Java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BatmanForeverAlternate" panose="00000400000000000000" pitchFamily="2" charset="0"/>
                <a:ea typeface="Barlow Light"/>
                <a:cs typeface="Barlow Light"/>
                <a:sym typeface="Barlow Light"/>
              </a:rPr>
              <a:t>Script</a:t>
            </a:r>
            <a:endParaRPr sz="1700" dirty="0">
              <a:solidFill>
                <a:schemeClr val="dk1"/>
              </a:solidFill>
              <a:latin typeface="BatmanForeverAlternate" panose="000004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5706409" y="1417842"/>
            <a:ext cx="1030262" cy="103026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5716929" y="1562147"/>
            <a:ext cx="1030262" cy="68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tmanForeverAlternate" panose="00000400000000000000" pitchFamily="2" charset="0"/>
                <a:ea typeface="Barlow Light"/>
                <a:cs typeface="Barlow Light"/>
                <a:sym typeface="Barlow Light"/>
              </a:rPr>
              <a:t>HTML</a:t>
            </a:r>
            <a:endParaRPr sz="1800" dirty="0">
              <a:solidFill>
                <a:schemeClr val="dk1"/>
              </a:solidFill>
              <a:latin typeface="BatmanForeverAlternate" panose="000004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855300" y="904452"/>
            <a:ext cx="234295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Used Languages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684</Words>
  <Application>Microsoft Office PowerPoint</Application>
  <PresentationFormat>On-screen Show (16:9)</PresentationFormat>
  <Paragraphs>125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BatmanForeverAlternate</vt:lpstr>
      <vt:lpstr>Wingdings</vt:lpstr>
      <vt:lpstr>Calibri</vt:lpstr>
      <vt:lpstr>Barlow Light</vt:lpstr>
      <vt:lpstr>04b03</vt:lpstr>
      <vt:lpstr>Cheri Liney</vt:lpstr>
      <vt:lpstr>Barlow</vt:lpstr>
      <vt:lpstr>Banaue</vt:lpstr>
      <vt:lpstr>Arial</vt:lpstr>
      <vt:lpstr>Minola template</vt:lpstr>
      <vt:lpstr>QuickDrop  A File Sharing Hub  //  IWP PROJECt</vt:lpstr>
      <vt:lpstr>TEAM DETAILS</vt:lpstr>
      <vt:lpstr>PROJECT OVERVIEW</vt:lpstr>
      <vt:lpstr>KEY FEATURES</vt:lpstr>
      <vt:lpstr>ROADMAP</vt:lpstr>
      <vt:lpstr>Front End</vt:lpstr>
      <vt:lpstr>PowerPoint Presentation</vt:lpstr>
      <vt:lpstr>WEB PAGES STRCUCTURE</vt:lpstr>
      <vt:lpstr> Used Languages</vt:lpstr>
      <vt:lpstr>Back End</vt:lpstr>
      <vt:lpstr>NOT REALLY A DATABASE?</vt:lpstr>
      <vt:lpstr>MVT Design</vt:lpstr>
      <vt:lpstr>PROJECT MODELS</vt:lpstr>
      <vt:lpstr>Module Description</vt:lpstr>
      <vt:lpstr>DJANGO PROJECT APPS  (MODULES)</vt:lpstr>
      <vt:lpstr>Software  Requirements</vt:lpstr>
      <vt:lpstr>TECH STACK</vt:lpstr>
      <vt:lpstr>PROCESSOR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Shaurya Choudhary</cp:lastModifiedBy>
  <cp:revision>51</cp:revision>
  <dcterms:modified xsi:type="dcterms:W3CDTF">2021-06-05T06:22:35Z</dcterms:modified>
</cp:coreProperties>
</file>