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5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77" r:id="rId2"/>
    <p:sldId id="276" r:id="rId3"/>
    <p:sldId id="275" r:id="rId4"/>
    <p:sldId id="274" r:id="rId5"/>
    <p:sldId id="265" r:id="rId6"/>
    <p:sldId id="272" r:id="rId7"/>
    <p:sldId id="269" r:id="rId8"/>
    <p:sldId id="266" r:id="rId9"/>
    <p:sldId id="270" r:id="rId10"/>
    <p:sldId id="271" r:id="rId11"/>
    <p:sldId id="273" r:id="rId1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3"/>
    <p:restoredTop sz="94681"/>
  </p:normalViewPr>
  <p:slideViewPr>
    <p:cSldViewPr snapToGrid="0" snapToObjects="1">
      <p:cViewPr varScale="1">
        <p:scale>
          <a:sx n="153" d="100"/>
          <a:sy n="153" d="100"/>
        </p:scale>
        <p:origin x="2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42889-F297-7548-BF9A-8F984E6B96B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E781B9E-DC6C-7440-ACC3-B519FD8F1A5A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55AF39CC-D21C-F64C-818C-55C3AF13B455}" type="parTrans" cxnId="{93AC436D-1649-9A4A-AC78-8018C8D55716}">
      <dgm:prSet/>
      <dgm:spPr/>
      <dgm:t>
        <a:bodyPr/>
        <a:lstStyle/>
        <a:p>
          <a:endParaRPr lang="en-US"/>
        </a:p>
      </dgm:t>
    </dgm:pt>
    <dgm:pt modelId="{62870B92-4833-8542-8FB4-D0A376737F05}" type="sibTrans" cxnId="{93AC436D-1649-9A4A-AC78-8018C8D55716}">
      <dgm:prSet/>
      <dgm:spPr/>
      <dgm:t>
        <a:bodyPr/>
        <a:lstStyle/>
        <a:p>
          <a:endParaRPr lang="en-US"/>
        </a:p>
      </dgm:t>
    </dgm:pt>
    <dgm:pt modelId="{2C4922BC-A092-6943-9DD9-395713501080}">
      <dgm:prSet phldrT="[Text]"/>
      <dgm:spPr/>
      <dgm:t>
        <a:bodyPr/>
        <a:lstStyle/>
        <a:p>
          <a:r>
            <a:rPr lang="en-US" dirty="0"/>
            <a:t>p300 binding sites (Enhancers)</a:t>
          </a:r>
        </a:p>
      </dgm:t>
    </dgm:pt>
    <dgm:pt modelId="{728D37D9-1297-5B40-8F50-DD0377711CB8}" type="parTrans" cxnId="{344713E3-FEFB-5446-9C87-E8A8739226B4}">
      <dgm:prSet/>
      <dgm:spPr/>
      <dgm:t>
        <a:bodyPr/>
        <a:lstStyle/>
        <a:p>
          <a:endParaRPr lang="en-US"/>
        </a:p>
      </dgm:t>
    </dgm:pt>
    <dgm:pt modelId="{1FEF21C3-C2EE-DE4C-85D6-F91FE8806C33}" type="sibTrans" cxnId="{344713E3-FEFB-5446-9C87-E8A8739226B4}">
      <dgm:prSet/>
      <dgm:spPr/>
      <dgm:t>
        <a:bodyPr/>
        <a:lstStyle/>
        <a:p>
          <a:endParaRPr lang="en-US"/>
        </a:p>
      </dgm:t>
    </dgm:pt>
    <dgm:pt modelId="{14A4C1CF-8DB7-8D4C-ACE8-8BC667EA86D5}">
      <dgm:prSet phldrT="[Text]"/>
      <dgm:spPr/>
      <dgm:t>
        <a:bodyPr/>
        <a:lstStyle/>
        <a:p>
          <a:r>
            <a:rPr lang="en-US" dirty="0"/>
            <a:t>Random background sequences + TSS sites ( Non-Enhancers)</a:t>
          </a:r>
        </a:p>
      </dgm:t>
    </dgm:pt>
    <dgm:pt modelId="{75E3EC3D-B069-964E-9391-0DECC09EAE58}" type="parTrans" cxnId="{059490FC-CA21-9F4E-8FB4-2905F3F8CBFE}">
      <dgm:prSet/>
      <dgm:spPr/>
      <dgm:t>
        <a:bodyPr/>
        <a:lstStyle/>
        <a:p>
          <a:endParaRPr lang="en-US"/>
        </a:p>
      </dgm:t>
    </dgm:pt>
    <dgm:pt modelId="{49D828AB-77F1-AA4C-82F9-110176C0D01B}" type="sibTrans" cxnId="{059490FC-CA21-9F4E-8FB4-2905F3F8CBFE}">
      <dgm:prSet/>
      <dgm:spPr/>
      <dgm:t>
        <a:bodyPr/>
        <a:lstStyle/>
        <a:p>
          <a:endParaRPr lang="en-US"/>
        </a:p>
      </dgm:t>
    </dgm:pt>
    <dgm:pt modelId="{FB9605F3-90E7-C443-9A6A-C9F616346117}" type="pres">
      <dgm:prSet presAssocID="{44B42889-F297-7548-BF9A-8F984E6B96BC}" presName="Name0" presStyleCnt="0">
        <dgm:presLayoutVars>
          <dgm:dir/>
          <dgm:resizeHandles val="exact"/>
        </dgm:presLayoutVars>
      </dgm:prSet>
      <dgm:spPr/>
    </dgm:pt>
    <dgm:pt modelId="{7C3C61F6-6F46-C444-8718-F0D8FD557874}" type="pres">
      <dgm:prSet presAssocID="{6E781B9E-DC6C-7440-ACC3-B519FD8F1A5A}" presName="node" presStyleLbl="node1" presStyleIdx="0" presStyleCnt="3">
        <dgm:presLayoutVars>
          <dgm:bulletEnabled val="1"/>
        </dgm:presLayoutVars>
      </dgm:prSet>
      <dgm:spPr/>
    </dgm:pt>
    <dgm:pt modelId="{E7FD9187-E2A5-464A-9ED2-13035F88552F}" type="pres">
      <dgm:prSet presAssocID="{62870B92-4833-8542-8FB4-D0A376737F05}" presName="sibTrans" presStyleLbl="sibTrans2D1" presStyleIdx="0" presStyleCnt="2"/>
      <dgm:spPr/>
    </dgm:pt>
    <dgm:pt modelId="{4FDAEBCA-7591-8B4F-8D44-7BD100CB187B}" type="pres">
      <dgm:prSet presAssocID="{62870B92-4833-8542-8FB4-D0A376737F05}" presName="connectorText" presStyleLbl="sibTrans2D1" presStyleIdx="0" presStyleCnt="2"/>
      <dgm:spPr/>
    </dgm:pt>
    <dgm:pt modelId="{638105B1-9CE2-8046-97EB-F0EACD2DA00D}" type="pres">
      <dgm:prSet presAssocID="{2C4922BC-A092-6943-9DD9-395713501080}" presName="node" presStyleLbl="node1" presStyleIdx="1" presStyleCnt="3">
        <dgm:presLayoutVars>
          <dgm:bulletEnabled val="1"/>
        </dgm:presLayoutVars>
      </dgm:prSet>
      <dgm:spPr/>
    </dgm:pt>
    <dgm:pt modelId="{6F8373E5-ED12-7646-B4A5-49A7B0864EEE}" type="pres">
      <dgm:prSet presAssocID="{1FEF21C3-C2EE-DE4C-85D6-F91FE8806C33}" presName="sibTrans" presStyleLbl="sibTrans2D1" presStyleIdx="1" presStyleCnt="2"/>
      <dgm:spPr/>
    </dgm:pt>
    <dgm:pt modelId="{3450B96A-DFCE-C649-8D42-97BB8A33D864}" type="pres">
      <dgm:prSet presAssocID="{1FEF21C3-C2EE-DE4C-85D6-F91FE8806C33}" presName="connectorText" presStyleLbl="sibTrans2D1" presStyleIdx="1" presStyleCnt="2"/>
      <dgm:spPr/>
    </dgm:pt>
    <dgm:pt modelId="{1C811ED2-F882-4742-A7DD-5B54FBC38331}" type="pres">
      <dgm:prSet presAssocID="{14A4C1CF-8DB7-8D4C-ACE8-8BC667EA86D5}" presName="node" presStyleLbl="node1" presStyleIdx="2" presStyleCnt="3">
        <dgm:presLayoutVars>
          <dgm:bulletEnabled val="1"/>
        </dgm:presLayoutVars>
      </dgm:prSet>
      <dgm:spPr/>
    </dgm:pt>
  </dgm:ptLst>
  <dgm:cxnLst>
    <dgm:cxn modelId="{47C49009-F088-CA4B-B762-F08010AA312E}" type="presOf" srcId="{62870B92-4833-8542-8FB4-D0A376737F05}" destId="{4FDAEBCA-7591-8B4F-8D44-7BD100CB187B}" srcOrd="1" destOrd="0" presId="urn:microsoft.com/office/officeart/2005/8/layout/process1"/>
    <dgm:cxn modelId="{A3160F0F-C98E-2F47-8455-B41443AFE064}" type="presOf" srcId="{2C4922BC-A092-6943-9DD9-395713501080}" destId="{638105B1-9CE2-8046-97EB-F0EACD2DA00D}" srcOrd="0" destOrd="0" presId="urn:microsoft.com/office/officeart/2005/8/layout/process1"/>
    <dgm:cxn modelId="{8372FA13-C8C5-E94E-97D2-9AB9CADF6C2F}" type="presOf" srcId="{14A4C1CF-8DB7-8D4C-ACE8-8BC667EA86D5}" destId="{1C811ED2-F882-4742-A7DD-5B54FBC38331}" srcOrd="0" destOrd="0" presId="urn:microsoft.com/office/officeart/2005/8/layout/process1"/>
    <dgm:cxn modelId="{8552705B-7ED2-BB44-93DB-50BA0088EC94}" type="presOf" srcId="{1FEF21C3-C2EE-DE4C-85D6-F91FE8806C33}" destId="{6F8373E5-ED12-7646-B4A5-49A7B0864EEE}" srcOrd="0" destOrd="0" presId="urn:microsoft.com/office/officeart/2005/8/layout/process1"/>
    <dgm:cxn modelId="{93AC436D-1649-9A4A-AC78-8018C8D55716}" srcId="{44B42889-F297-7548-BF9A-8F984E6B96BC}" destId="{6E781B9E-DC6C-7440-ACC3-B519FD8F1A5A}" srcOrd="0" destOrd="0" parTransId="{55AF39CC-D21C-F64C-818C-55C3AF13B455}" sibTransId="{62870B92-4833-8542-8FB4-D0A376737F05}"/>
    <dgm:cxn modelId="{B29BF293-0800-104D-BFFC-5BB0FEAF9F3C}" type="presOf" srcId="{62870B92-4833-8542-8FB4-D0A376737F05}" destId="{E7FD9187-E2A5-464A-9ED2-13035F88552F}" srcOrd="0" destOrd="0" presId="urn:microsoft.com/office/officeart/2005/8/layout/process1"/>
    <dgm:cxn modelId="{C8332398-2089-994D-978F-A3FF3C476DAB}" type="presOf" srcId="{1FEF21C3-C2EE-DE4C-85D6-F91FE8806C33}" destId="{3450B96A-DFCE-C649-8D42-97BB8A33D864}" srcOrd="1" destOrd="0" presId="urn:microsoft.com/office/officeart/2005/8/layout/process1"/>
    <dgm:cxn modelId="{DA7AD8BE-3B9C-2E4C-8DFE-F69A93D93E12}" type="presOf" srcId="{6E781B9E-DC6C-7440-ACC3-B519FD8F1A5A}" destId="{7C3C61F6-6F46-C444-8718-F0D8FD557874}" srcOrd="0" destOrd="0" presId="urn:microsoft.com/office/officeart/2005/8/layout/process1"/>
    <dgm:cxn modelId="{344713E3-FEFB-5446-9C87-E8A8739226B4}" srcId="{44B42889-F297-7548-BF9A-8F984E6B96BC}" destId="{2C4922BC-A092-6943-9DD9-395713501080}" srcOrd="1" destOrd="0" parTransId="{728D37D9-1297-5B40-8F50-DD0377711CB8}" sibTransId="{1FEF21C3-C2EE-DE4C-85D6-F91FE8806C33}"/>
    <dgm:cxn modelId="{E88EB7EB-041F-E344-879F-5D2C35DBD82F}" type="presOf" srcId="{44B42889-F297-7548-BF9A-8F984E6B96BC}" destId="{FB9605F3-90E7-C443-9A6A-C9F616346117}" srcOrd="0" destOrd="0" presId="urn:microsoft.com/office/officeart/2005/8/layout/process1"/>
    <dgm:cxn modelId="{059490FC-CA21-9F4E-8FB4-2905F3F8CBFE}" srcId="{44B42889-F297-7548-BF9A-8F984E6B96BC}" destId="{14A4C1CF-8DB7-8D4C-ACE8-8BC667EA86D5}" srcOrd="2" destOrd="0" parTransId="{75E3EC3D-B069-964E-9391-0DECC09EAE58}" sibTransId="{49D828AB-77F1-AA4C-82F9-110176C0D01B}"/>
    <dgm:cxn modelId="{6A129159-2269-E14C-B1D1-080E252A13F6}" type="presParOf" srcId="{FB9605F3-90E7-C443-9A6A-C9F616346117}" destId="{7C3C61F6-6F46-C444-8718-F0D8FD557874}" srcOrd="0" destOrd="0" presId="urn:microsoft.com/office/officeart/2005/8/layout/process1"/>
    <dgm:cxn modelId="{09A58340-341D-6B4D-8461-183FAD961D84}" type="presParOf" srcId="{FB9605F3-90E7-C443-9A6A-C9F616346117}" destId="{E7FD9187-E2A5-464A-9ED2-13035F88552F}" srcOrd="1" destOrd="0" presId="urn:microsoft.com/office/officeart/2005/8/layout/process1"/>
    <dgm:cxn modelId="{91123C42-87F9-3647-A78E-B32E21E94D19}" type="presParOf" srcId="{E7FD9187-E2A5-464A-9ED2-13035F88552F}" destId="{4FDAEBCA-7591-8B4F-8D44-7BD100CB187B}" srcOrd="0" destOrd="0" presId="urn:microsoft.com/office/officeart/2005/8/layout/process1"/>
    <dgm:cxn modelId="{87E605D3-5214-AF4D-A936-EB6BF0607CA8}" type="presParOf" srcId="{FB9605F3-90E7-C443-9A6A-C9F616346117}" destId="{638105B1-9CE2-8046-97EB-F0EACD2DA00D}" srcOrd="2" destOrd="0" presId="urn:microsoft.com/office/officeart/2005/8/layout/process1"/>
    <dgm:cxn modelId="{9B430B47-E2CB-1D4A-806B-0F44E9695425}" type="presParOf" srcId="{FB9605F3-90E7-C443-9A6A-C9F616346117}" destId="{6F8373E5-ED12-7646-B4A5-49A7B0864EEE}" srcOrd="3" destOrd="0" presId="urn:microsoft.com/office/officeart/2005/8/layout/process1"/>
    <dgm:cxn modelId="{88E6E0EB-0A92-064D-9F45-EF2258EC37C9}" type="presParOf" srcId="{6F8373E5-ED12-7646-B4A5-49A7B0864EEE}" destId="{3450B96A-DFCE-C649-8D42-97BB8A33D864}" srcOrd="0" destOrd="0" presId="urn:microsoft.com/office/officeart/2005/8/layout/process1"/>
    <dgm:cxn modelId="{8F8C3773-8D75-5B46-BE36-CC3F3CCF2A41}" type="presParOf" srcId="{FB9605F3-90E7-C443-9A6A-C9F616346117}" destId="{1C811ED2-F882-4742-A7DD-5B54FBC3833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C61F6-6F46-C444-8718-F0D8FD557874}">
      <dsp:nvSpPr>
        <dsp:cNvPr id="0" name=""/>
        <dsp:cNvSpPr/>
      </dsp:nvSpPr>
      <dsp:spPr>
        <a:xfrm>
          <a:off x="7187" y="1289255"/>
          <a:ext cx="2148267" cy="1288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Dataset</a:t>
          </a:r>
        </a:p>
      </dsp:txBody>
      <dsp:txXfrm>
        <a:off x="44939" y="1327007"/>
        <a:ext cx="2072763" cy="1213456"/>
      </dsp:txXfrm>
    </dsp:sp>
    <dsp:sp modelId="{E7FD9187-E2A5-464A-9ED2-13035F88552F}">
      <dsp:nvSpPr>
        <dsp:cNvPr id="0" name=""/>
        <dsp:cNvSpPr/>
      </dsp:nvSpPr>
      <dsp:spPr>
        <a:xfrm>
          <a:off x="2370281" y="1667350"/>
          <a:ext cx="455432" cy="532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70281" y="1773904"/>
        <a:ext cx="318802" cy="319662"/>
      </dsp:txXfrm>
    </dsp:sp>
    <dsp:sp modelId="{638105B1-9CE2-8046-97EB-F0EACD2DA00D}">
      <dsp:nvSpPr>
        <dsp:cNvPr id="0" name=""/>
        <dsp:cNvSpPr/>
      </dsp:nvSpPr>
      <dsp:spPr>
        <a:xfrm>
          <a:off x="3014761" y="1289255"/>
          <a:ext cx="2148267" cy="1288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p300 binding sites (Enhancers)</a:t>
          </a:r>
        </a:p>
      </dsp:txBody>
      <dsp:txXfrm>
        <a:off x="3052513" y="1327007"/>
        <a:ext cx="2072763" cy="1213456"/>
      </dsp:txXfrm>
    </dsp:sp>
    <dsp:sp modelId="{6F8373E5-ED12-7646-B4A5-49A7B0864EEE}">
      <dsp:nvSpPr>
        <dsp:cNvPr id="0" name=""/>
        <dsp:cNvSpPr/>
      </dsp:nvSpPr>
      <dsp:spPr>
        <a:xfrm>
          <a:off x="5377855" y="1667350"/>
          <a:ext cx="455432" cy="532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77855" y="1773904"/>
        <a:ext cx="318802" cy="319662"/>
      </dsp:txXfrm>
    </dsp:sp>
    <dsp:sp modelId="{1C811ED2-F882-4742-A7DD-5B54FBC38331}">
      <dsp:nvSpPr>
        <dsp:cNvPr id="0" name=""/>
        <dsp:cNvSpPr/>
      </dsp:nvSpPr>
      <dsp:spPr>
        <a:xfrm>
          <a:off x="6022336" y="1289255"/>
          <a:ext cx="2148267" cy="1288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background sequences + TSS sites ( Non-Enhancers)</a:t>
          </a:r>
        </a:p>
      </dsp:txBody>
      <dsp:txXfrm>
        <a:off x="6060088" y="1327007"/>
        <a:ext cx="2072763" cy="121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0:06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1680 166 24575,'-61'-13'0,"8"1"0,-6-1 0,-5 0 0,-5 0-936,5-1 0,-4-1 0,1 1 936,-30-1 0,1 2 0,2 0 0,-2 3 0,26 6 0,-1 1 0,4 2 248,-3 3 1,3 2-249,-8 3 0,4 5 552,-14 18-552,11 18 0,41-8 0,6 6 0,3 0 0,5 6 0,0 22 0,7 6-316,5-1 1,7 0 315,4-3 0,6 0 0,9 6 0,6-6 0,1-23 0,5-3 0,14 14 0,7-4 0,1-11 0,4-5 0,0-2 0,2-4 0,10-4 0,-2-6 1384,24-1-1384,-38-16 0,-5-3 316,-2-3-316,-13-2 0,-25-3 0,-7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0:06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1680 166 24575,'-61'-13'0,"8"1"0,-6-1 0,-5 0 0,-5 0-936,5-1 0,-4-1 0,1 1 936,-30-1 0,1 2 0,2 0 0,-2 3 0,26 6 0,-1 1 0,4 2 248,-3 3 1,3 2-249,-8 3 0,4 5 552,-14 18-552,11 18 0,41-8 0,6 6 0,3 0 0,5 6 0,0 22 0,7 6-316,5-1 1,7 0 315,4-3 0,6 0 0,9 6 0,6-6 0,1-23 0,5-3 0,14 14 0,7-4 0,1-11 0,4-5 0,0-2 0,2-4 0,10-4 0,-2-6 1384,24-1-1384,-38-16 0,-5-3 316,-2-3-316,-13-2 0,-25-3 0,-7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1:28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11 24575,'-32'-3'0,"0"2"0,-5-1 0,7 0 0,1 1 0,7 0 0,-3 1 0,8 0 0,2 1 0,4 0 0,0 0 0,-4 3 0,-2 1 0,-3 2 0,-5 1 0,6 0 0,-1-1 0,6 0 0,-1 1 0,2 1 0,-2 1 0,-1 3 0,1-1 0,-2 5 0,-2 0 0,2 2 0,-3 3 0,3-2 0,-3 5 0,1 2 0,2-3 0,0 5 0,6-9 0,-1 4 0,1-4 0,1 1 0,1 2 0,0-3 0,1 2 0,-2 1 0,-1-2 0,-3 6 0,4-8 0,-2 6 0,4-3 0,-1 0 0,0 5 0,1-3 0,-2 11 0,1-3 0,-1 1 0,3-3 0,2-9 0,1 2 0,0-6 0,2 5 0,-1-5 0,1 3 0,1 0 0,1-5 0,0 5 0,0-2 0,0 5 0,0 0 0,2-1 0,1 2 0,2-2 0,1-1 0,2-1 0,0-5 0,1 6 0,3 0 0,-1 2 0,8 8 0,-4-6 0,6 4 0,-4-6 0,-1-3 0,0 0 0,-4-6 0,3 2 0,-1-6 0,0 2 0,-1-2 0,1 0 0,5 4 0,2-1 0,7 3 0,1-2 0,-1-2 0,3-2 0,-7-4 0,4-1 0,-5-2 0,1-1 0,-2 0 0,-1 0 0,0-2 0,-4 1 0,0-1 0,1-1 0,0-1 0,7 0 0,-2-1 0,2 0 0,-1-3 0,-5 4 0,5-4 0,-6 3 0,-2-1 0,0-2 0,-4-1 0,4-1 0,-2-2 0,1 3 0,0-3 0,-2 1 0,0-1 0,-2 0 0,-1-1 0,0 0 0,-2 0 0,2-3 0,-3-1 0,3-2 0,-3 0 0,-1 3 0,0-1 0,-2 2 0,0-1 0,0 1 0,-2 0 0,3 0 0,-2 2 0,1-3 0,0-1 0,1 0 0,1-6 0,-1 5 0,2-4 0,-3 2 0,1 2 0,0-2 0,0 4 0,-1 0 0,0 3 0,0 2 0,0 0 0,1 0 0,2-2 0,-1 4 0,1-2 0,-1 3 0,2-1 0,0-2 0,3 1 0,-1-3 0,4-1 0,1 0 0,3-2 0,-3 4 0,0 0 0,-5 4 0,0 0 0,-3 2 0,-1 0 0,-1 3 0,-2 0 0,1 1 0,18 3 0,4 1 0,21 5 0,-11-2 0,1 2 0,-14-5 0,-6 0 0,-10 0 0,-1 20 0,-1-5 0,5 17 0,-2-12 0,0-3 0,-2 3 0,-1-8 0,-2 1 0,0-7 0,-2-4 0,-1-2 0,1-3 0,11 4 0,7 1 0,10 1 0,8 0 0,-7-3 0,10-2 0,-15 0 0,-1-1 0,-13-1 0,-2-3 0,3-3 0,0-2 0,6-3 0,-4 0 0,4-3 0,-3 1 0,-1-1 0,-1-2 0,-3 2 0,2-7 0,-2-3 0,-1 3 0,-2-2 0,-2 7 0,-1 0 0,0 0 0,-1 3 0,0-2 0,-1 5 0,0-2 0,-1 1 0,0-1 0,0-2 0,-1 1 0,0 0 0,0 2 0,0-2 0,-1-2 0,1 2 0,-2 1 0,2 5 0,-3-5 0,1-4 0,-3-3 0,0-4 0,0 4 0,-3-2 0,1-1 0,-2 0 0,-3-3 0,3 6 0,-2-1 0,1 1 0,1 4 0,0 0 0,3 5 0,-3-3 0,-3-5 0,-2-2 0,-2-2 0,2 8 0,-1 0 0,3 2 0,-1 2 0,3 1 0,1 3 0,-4-2 0,-1-1 0,-5-1 0,4 3 0,0 1 0,3 0 0,1 2 0,-7-4 0,-2-1 0,-3 1 0,1-1 0,5 3 0,3 1 0,4 3 0,3 0 0,2 2 0,1-1 0,-2 0 0,0-1 0,-1 2 0,-3-3 0,-1 2 0,-1-2 0,0 0 0,2 1 0,-3-2 0,3 0 0,-4 0 0,1 0 0,-1 0 0,-5 0 0,7 0 0,-2 1 0,6 0 0,1 2 0,0-1 0,2 0 0,-3 1 0,1 0 0,-2 0 0,-3-2 0,1 1 0,-2-1 0,3 1 0,1 0 0,1 0 0,2 0 0,1 1 0,-1-1 0,-3 0 0,-3-1 0,-1 0 0,-6-1 0,3-1 0,-8-3 0,4 3 0,3-1 0,4 4 0,6 0 0,2 2 0,-10-1 0,-7-2 0,-11-2 0,0-3 0,3 1 0,12 2 0,4 2 0,10 2 0,2 1 0</inkml:trace>
  <inkml:trace contextRef="#ctx0" brushRef="#br0" timeOffset="708">885 29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2:1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1975 26 24575,'-75'-7'0,"-1"4"0,-10-2 0,17 2 0,2-1 0,14 2 0,-5 2 0,18 0 0,5 2 0,10 0 0,0 2 0,-10 6 0,-5 0 0,-8 6 0,-9 3 0,12-1 0,-1 0 0,14-2 0,-4 3 0,5 0 0,-4 6 0,-3 5 0,5-1 0,-8 10 0,-2 0 0,3 5 0,-8 7 0,8-3 0,-5 9 0,-1 7 0,8-8 0,-1 12 0,12-21 0,-1 8 0,3-8 0,2 2 0,1 4 0,1-5 0,2 2 0,-5 4 0,-1-4 0,-7 12 0,7-16 0,-1 11 0,6-6 0,-1 0 0,1 13 0,1-9 0,-5 28 0,4-9 0,-4 4 0,9-9 0,2-21 0,4 8 0,0-18 0,3 14 0,-1-11 0,4 5 0,1 0 0,2-12 0,0 14 0,0-7 0,0 13 0,0 0 0,4-3 0,2 5 0,7-4 0,0-4 0,5 0 0,1-13 0,3 14 0,7 0 0,-4 4 0,18 20 0,-7-16 0,13 11 0,-9-14 0,-3-7 0,0 0 0,-9-14 0,8 3 0,-5-11 0,2 1 0,-2-2 0,2 1 0,10 6 0,7 0 0,14 7 0,5-6 0,-3-5 0,6-3 0,-16-10 0,8-3 0,-9-3 0,-1-3 0,0-2 0,-7 1 0,3-3 0,-9 1 0,-3-2 0,4-2 0,-1-1 0,19-3 0,-7-2 0,5 2 0,-2-7 0,-11 7 0,11-7 0,-15 5 0,-4-2 0,1-4 0,-10 0 0,9-6 0,-2-2 0,-2 4 0,1-6 0,-3 5 0,0-5 0,-6 1 0,0-2 0,-2-1 0,-5 0 0,6-8 0,-7 1 0,5-8 0,-4 1 0,-4 7 0,-1-2 0,-3 6 0,-1-3 0,0 0 0,-5 2 0,7-1 0,-4 5 0,4-6 0,-1-3 0,1 1 0,2-15 0,0 11 0,1-8 0,-3 3 0,1 6 0,0-5 0,-2 9 0,1 0 0,-3 7 0,1 6 0,0-2 0,4 3 0,2-7 0,0 8 0,2-2 0,-3 5 0,4-1 0,1-3 0,5-2 0,0-4 0,10-3 0,-1 1 0,10-5 0,-7 8 0,-1-1 0,-11 12 0,-3-2 0,-3 6 0,-4 1 0,-4 4 0,-2 2 0,1 2 0,44 7 0,7 3 0,49 10 0,-26-3 0,6 5 0,-36-13 0,-14 1 0,-23-3 0,-1 51 0,-3-15 0,9 41 0,-1-27 0,-2-9 0,-5 8 0,-1-18 0,-4 1 0,-2-15 0,-3-10 0,-2-4 0,1-8 0,26 10 0,16 1 0,23 5 0,21-3 0,-18-7 0,22-1 0,-34-4 0,-2 0 0,-29-3 0,-5-8 0,5-6 0,0-4 0,16-8 0,-10 1 0,9-7 0,-8 0 0,-1 0 0,-3-4 0,-7 1 0,6-13 0,-7-7 0,-1 5 0,-4-3 0,-5 16 0,-3-2 0,1 3 0,-3 5 0,0-3 0,-3 10 0,0-4 0,0 3 0,-1-4 0,-1-3 0,-2 2 0,0-1 0,0 6 0,0-7 0,-3-1 0,3 2 0,-4 2 0,3 13 0,-5-12 0,0-9 0,-5-8 0,-2-9 0,3 10 0,-8-5 0,1-2 0,-5-1 0,-5-5 0,5 12 0,-4-2 0,3 3 0,3 9 0,-1 1 0,5 10 0,-4-6 0,-8-13 0,-5-3 0,-5-5 0,8 17 0,-6 1 0,8 6 0,-2 4 0,6 3 0,2 5 0,-8-4 0,-3-1 0,-10-3 0,8 5 0,-1 4 0,8 1 0,3 2 0,-16-6 0,-6-4 0,-8 1 0,4-1 0,11 8 0,8 2 0,9 6 0,7 1 0,5 2 0,0 0 0,-2-1 0,-2 0 0,-1 2 0,-7-5 0,-2 3 0,-4-3 0,0-1 0,7 1 0,-9-3 0,9 0 0,-13 0 0,5 0 0,-3-1 0,-9 0 0,13 1 0,-5 2 0,15 1 0,3 2 0,1 0 0,2 0 0,-4 1 0,0 0 0,-5 0 0,-5-4 0,2 3 0,-6-3 0,9 3 0,-1-1 0,6 1 0,2 0 0,3 0 0,-3 0 0,-5 0 0,-7-3 0,-3 0 0,-15-4 0,7-1 0,-18-4 0,10 2 0,5 1 0,11 8 0,15 1 0,4 4 0,-25-2 0,-15-7 0,-26-1 0,0-8 0,7 0 0,27 7 0,10 3 0,23 6 0,7 2 0</inkml:trace>
  <inkml:trace contextRef="#ctx0" brushRef="#br0" timeOffset="1">2065 69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2:10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929 17 24575,'-35'-4'0,"-1"2"0,-4-2 0,7 2 0,2 0 0,6 0 0,-2 2 0,7 0 0,4 2 0,4-1 0,1 2 0,-6 3 0,-2 1 0,-3 3 0,-5 3 0,6-2 0,-1 1 0,7-1 0,-2 1 0,2 1 0,-1 3 0,-2 4 0,2-2 0,-2 8 0,-3 0 0,2 3 0,-3 4 0,3-1 0,-2 5 0,-1 4 0,4-4 0,0 8 0,5-14 0,0 5 0,1-5 0,1 1 0,1 3 0,0-4 0,1 2 0,-2 2 0,-1-2 0,-3 7 0,4-9 0,-2 6 0,4-4 0,-1 1 0,0 8 0,2-6 0,-4 18 0,3-5 0,-3 2 0,5-6 0,1-13 0,2 4 0,0-11 0,1 9 0,0-7 0,1 4 0,1-1 0,1-8 0,0 9 0,0-4 0,0 8 0,0 1 0,2-3 0,1 4 0,3-3 0,0-3 0,3 1 0,0-9 0,1 9 0,4 0 0,-2 3 0,8 12 0,-3-9 0,6 7 0,-4-10 0,-2-4 0,0-1 0,-4-8 0,4 2 0,-2-8 0,1 1 0,-2-1 0,2 0 0,4 4 0,3 1 0,8 4 0,1-4 0,-1-3 0,3-3 0,-8-6 0,5-1 0,-6-3 0,1-2 0,-1-1 0,-3 1 0,2-3 0,-5 2 0,-1-2 0,2-2 0,-1 0 0,9-1 0,-3-2 0,2 0 0,0-3 0,-6 4 0,5-5 0,-6 4 0,-3-1 0,1-3 0,-5-1 0,4-3 0,0-1 0,-2 2 0,2-4 0,-3 4 0,0-4 0,-2 1 0,0-2 0,-1 1 0,-3-2 0,3-4 0,-3 0 0,3-4 0,-3 0 0,-1 4 0,-1-1 0,-1 4 0,-1-2 0,0 0 0,-2 2 0,3-2 0,-1 4 0,1-4 0,-1-2 0,2 1 0,0-10 0,0 7 0,1-5 0,-2 2 0,0 3 0,1-2 0,-1 5 0,0 1 0,-1 4 0,0 3 0,0 0 0,2 1 0,1-4 0,0 6 0,1-3 0,-1 5 0,1-2 0,1-2 0,3 0 0,-1-3 0,5-3 0,0 1 0,4-3 0,-3 6 0,-1-1 0,-5 7 0,-1-1 0,-1 4 0,-3 1 0,-1 2 0,-2 2 0,2 1 0,20 4 0,3 3 0,23 6 0,-11-2 0,1 3 0,-16-8 0,-6 1 0,-12-2 0,0 33 0,-1-10 0,4 27 0,-1-18 0,-1-5 0,-1 5 0,-2-13 0,-1 2 0,-1-10 0,-2-7 0,0-3 0,0-4 0,12 5 0,8 2 0,10 3 0,11-2 0,-10-5 0,12-1 0,-17-1 0,-1-2 0,-13-1 0,-3-5 0,3-4 0,0-3 0,7-5 0,-4 1 0,3-5 0,-3 0 0,0 0 0,-2-3 0,-3 2 0,2-10 0,-2-4 0,-1 3 0,-3-2 0,-1 11 0,-1-1 0,-1 1 0,-1 4 0,1-3 0,-2 8 0,0-4 0,0 3 0,-1-3 0,0-2 0,-1 2 0,0-2 0,0 4 0,0-3 0,-2-2 0,2 2 0,-2 1 0,2 8 0,-3-7 0,0-6 0,-2-6 0,-1-5 0,1 6 0,-3-3 0,0-2 0,-2 0 0,-3-3 0,3 8 0,-3-2 0,3 2 0,0 6 0,0 1 0,3 6 0,-3-4 0,-3-8 0,-3-2 0,-1-3 0,2 10 0,-1 2 0,2 3 0,0 3 0,3 1 0,1 5 0,-5-4 0,0 0 0,-5-2 0,3 4 0,1 1 0,2 2 0,2 1 0,-7-4 0,-3-3 0,-4 1 0,2-1 0,5 5 0,4 2 0,5 3 0,2 2 0,3 1 0,0-1 0,-2 1 0,1-2 0,-2 3 0,-3-4 0,-1 2 0,-1-2 0,-1 0 0,4-1 0,-5-1 0,5 1 0,-7-1 0,3 0 0,-1 0 0,-5-1 0,7 1 0,-4 1 0,9 1 0,0 2 0,1-1 0,1 0 0,-3 2 0,2-2 0,-4 2 0,-1-4 0,0 2 0,-3-1 0,5 1 0,-1 0 0,3 1 0,1-1 0,1 0 0,0 0 0,-4 1 0,-3-3 0,-1 1 0,-7-3 0,3-1 0,-8-3 0,4 2 0,3 1 0,5 4 0,7 2 0,1 1 0,-10 0 0,-9-4 0,-11-2 0,0-5 0,3 0 0,13 5 0,5 2 0,10 4 0,3 1 0</inkml:trace>
  <inkml:trace contextRef="#ctx0" brushRef="#br0" timeOffset="1">971 45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13:49.22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474 51,'-31'22,"5"-5,22-15,-9 5,-1 2,-2 2,3-2,-2 4,8-9,-12 10,9-8,-3 4,0 0,3-1,-3 2,1-2,1 0,-4 1,4-3,-2 3,1 0,2 1,1 2,3 1,1 0,1 1,0 0,-1-1,-1 0,1 0,0 2,-1-2,-2-1,-1 0,1-1,-2 0,1 0,-1 1,1-2,-2 2,1-3,0 3,1-1,2 8,2-9,2 8,6 1,-1-8,3 10,0-7,-2-6,5 12,3-9,1 4,1-5,-1-2,1 0,0 1,0 0,1 0,-1-3,1 0,5 2,-8-5,6 2,-4-3,4-1,-1 1,2 0,-7-2,12 3,-12-2,8 1,6 0,-2-1,5 1,-9-1,-8-1,6 0,-2-1,4 0,-4-2,-1 0,2-2,-3 0,2-4,-2 0,-1-2,1-2,-3 2,1-2,-2-1,-1 3,1-8,-4 6,0-4,1 1,-2 2,3-4,-3 5,0-2,0-2,-1 2,-22-2,8 6,-18 1,18 6,-5 1,0 2,1-1,-2-5,15-12,0 3,6-6,-1 7,-1 3,1-7,-2 3,1-1,-1 0,0 2,1-3,0 3,0-2,1 0,-1 3,1-4,-1 3,0-3,-1 0,0 3,1-3,0 4,2-3,1 1,-1 1,1-3,-2 3,0-2,-2 2,0-1,1-1,1 1,-1 0,-14 0,-2 5,-6 1,2 4,7 2,-8 1,2-1,-3 1,4 1,3 0,-3 2,-1 3,2-1,-1 3,4-2,-4 2,0-2,0 1,2-1,1 2,-1 4,3-1,1 4,45-13,-23 4,35-11,-38 5,-2 1,13-3,-9 3,14-3,-12 2,-1 1,7-1,-7 1,7 0,1 1,-2 0,0 0,-2 0,1 0,-3 0,5 0,-6 0,1 0,7 1,-7 0,3 0,-1-1,-5 1,9-1,0 2,3 3,0-1,-3 1,-7-3,14 7,-10-5,12 6,-16-6,-3-1,13 4,-11-3,14 4,-16-5,6 6,-3-1,2 4,-2-2,-4-1,3 4,-3-3,2 4,-41-7,24-3,-29-3,26-1,3 0,-18 1,14 0,-10 0,4 0,6 0,-11 2,8 1,0 1,-2 5,4-3,-4 2,1-2,0-2,0 2,0-2,0 0,0 1,0-1,0 3,-1-1,2 0,-1 1,52-33,-29 18,41-27,-42 27,1 1,8-6,-6 4,6-3,-5 1,-2 4,4-4,-1 2,1 0,0 1,0 3,2 1,-2 0,3 0,-4 1,3-1,0 2,3 1,-3 0,0 0,-2 0,5 2,-2-1,0 1,-3-1,0 2,4 3,-2-1,-1 2,-2 1,-3-1,7 4,-2-4,0-1,1 3,-1 0,1 3,4 2,-5-2,-1-4,1 3,-7-5,8 8,-7-5,0 3,3 1,-5-4,14 0,-7-5,1-2,3 0,-42 23,25-17,-29 17,28-15,0-4,27-10,-20 3,21-14,-27 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15:24.354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1680 102,'-62'-12,"5"0,40 6,-2-1,-12-7,11 7,-12-5,7 6,4 0,-10 1,12 2,-11-1,3-1,3 3,-5 1,6 3,-3 2,1-1,1 0,-3 2,4 1,-1 1,0 3,0 0,2 2,0 2,0-2,-1-1,-1 1,4 1,-1 3,2 1,-1 1,0-2,0 2,4-2,-2 4,2 0,2 1,1 3,0-3,0 1,-5 1,4-5,-2 3,3 1,1-1,-1 4,2-4,-3 1,0 0,1-2,-2 2,1-3,-2 3,1-1,0 0,1 0,-5 11,9-14,-4 10,6-8,-3-2,-4 12,5-12,-3 7,1-4,1-1,-3 5,2-4,1 2,-4 3,2-3,2-1,-5 8,7-14,-8 11,5-7,1-1,-2 9,4-8,-1 6,2-2,0-2,-3 3,0-3,-2-1,0 3,2-4,1 5,2-1,1 1,2-1,-1 1,-5-1,1-2,-5 2,7-1,7 7,3-5,8 8,-2-15,4 8,-2-4,-1 0,4 8,-5-12,11 6,-4-5,4-1,-1 3,1-5,0 4,0-2,0 4,-4-5,6 2,-3-1,2 3,-2-3,-1 5,-2-6,8 6,-8-9,9 7,-5-9,4 4,0-3,-2 5,0 1,-5 0,7 3,-8-7,7 5,2-3,-6-5,11 3,-1-4,9 3,-1 0,-3-4,-11-3,7-1,-8-2,9-1,-5-1,3 5,-4-1,2 4,-3 0,0-3,3 0,0-7,-1-2,0-4,0 2,4-2,-7 4,11-1,-12 0,4-1,2-3,-6 1,6-2,-4 2,1-3,1 0,-1-1,-1 1,2 2,-2-5,-3-3,-3-8,-6 2,0-4,4 5,-1 1,6-3,-6 5,2-4,-1 0,-1 0,1-1,-1-1,-4 3,-1-6,-3 2,0-1,-1-1,1 1,0-1,0 2,1 0,-1 0,2 0,-1-3,-1 4,2-2,3 2,0 0,2 0,-4 0,-2-1,-1-2,1 2,2-26,-4 19,1-11,-5 24,1 1,13-8,-4-1,8 3,0 6,-3 4,9-9,-10 6,3-5,-3 1,-1 4,4-8,-2 6,-2-3,3-1,-1 3,0 0,3 1,1 5,4-1,-1 5,1-1,-1 1,2-2,-1-2,-3-2,-1-4,-4 0,-1-3,-2 0,40 6,-3-2,22 4,-31 4,-15 0,-8 3,19-4,-8 1,7-1,-18 2,1-3,2-2,4-1,0 2,-5 4,5-4,-2 0,-2-1,2-6,-5 4,0-4,2 3,-5 0,4-3,-9-5,-1 1,-5-5,-4 4,0 0,-17-2,6 10,-18-4,2 7,9 5,-32-5,27 9,-28-3,27 2,1 2,-16 1,13 2,-20-2,17 1,8-1,-14 0,6-1,-11 0,-5-5,11 2,4-1,8 4,-11 0,1 0,-19-7,18 4,4-1,9 3,-23-5,7 1,-10-3,14 2,14 5,-12-1,10 0,-9-1,-5-1,8 3,-10 0,13 3,-3 3,-2 7,4 0,-1 7,2-1,1 3,-14 13,1 7,-5 5,3 3,13-14,-3 6,10-14,-3 7,4-10,2-2,-13 7,3-3,-14 10,10-10,0 2,7-10,-3 7,0-4,-5 3,-12 5,5-4,-16 8,7-3,2-2,3 1,13-8,-10 12,9-6,-10 9,9-10,6-2,4-6,-1 2,-1 0,-1 1,0 0,1 4,5-6,-2 11,8-4,3 1,-1 11,6-15,-1 13,1-2,1-3,1 2,5 0,5-9,13 5,1-12,14-4,12-7,7 0,7-2,-16 0,-7 0,-15-1,-5-1,7-8,-5-3,10-4,-5 1,2 3,-6 2,5-2,-5 2,2 0,-4 2,1-1,12 3,-11 1,8 3,-8-1,-2 0,8-4,1-1,0-2,-1-1,4 0,0-1,2-2,1-4,-10 4,-4-3,-5-3,-3 4,3-6,4-1,-1 4,10-8,-6 6,6-1,-5 3,0 0,-8 6,3-4,-1 5,4-2,1 4,6 2,0 2,12-3,-5 3,25-2,-2 3,2 1,-6 1,-26 3,-3-1,0-3,2-3,-1 0,1-1,-6 1,-2 1,6-5,-6 1,1 0,0 0,2 1,0 0,-2 3,3-1,2 0,-3 1,4 0,-8 1,5-3,-1 0,0-2,-3 1,0-6,-2 2,-1-2,4 0,-7-1,-3-6,2 0,15 14,-2 7,11 14,-19-2,7 3,-4-3,10 6,-10-7,-2 1,5 8,-11-5,7 8,-4 1,-6-9,11 10,-7-8,4 3,2-1,-4-2,3 1,1 4,-6-6,6 8,-4-7,2 6,1-1,-4-1,-2 4,-5-2,-2 5,0-1,0-2,-1 2,1-1,0 0,4 1,-1-5,0 4,0 2,-4-5,0 8,14-15,-77-7,57-3,-67-9,48 5,10 1,-45-16,32 8,-28-13,30 12,-2-1,-5-3,6 1,-6-2,6 1,0 1,-6-6,6 3,0-2,-2-1,4 6,-8-2,0 4,2 0,1-3,-9-7,6 5,-13-4,11 9,-3 0,10 3,-13-3,9 4,-8-1,5 1,7 2,-8 1,107-1,-60 4,79-2,-82 4,-8-2,34 22,-18-10,30 17,-32-18,-8-4,6 21,-9-14,6 15,-6-7,-4-5,3 11,-2-5,-1-1,4 2,-2-3,3 3,-1-2,-2 0,0 1,-1 2,-1-2,3 3,1-6,6 6,-2-8,5 2,0-6,6-1,0-5,-1-5,3-9,-4-4,-1-6,0 0,-4 0,2-2,-2-1,-2-2,-3-2,-1 0,0 0,-2-2,0 0,-4 0,3-1,-1 3,5 0,11 3,-6 5,4-5,-30-9,-36 37,15-22,-21 42,42-20,-5 4,2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3:24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1210 16 24575,'-46'-4'0,"0"2"0,-7-2 0,11 3 0,0-1 0,10 0 0,-3 2 0,10 0 0,4 1 0,5 1 0,1 0 0,-6 4 0,-4 0 0,-4 4 0,-6 2 0,7-1 0,0 0 0,8-1 0,-2 1 0,3 1 0,-2 3 0,-2 4 0,2-2 0,-4 7 0,-1 0 0,1 3 0,-4 4 0,5-1 0,-4 5 0,0 4 0,4-5 0,0 8 0,8-13 0,-1 4 0,2-4 0,0 1 0,2 3 0,0-4 0,1 1 0,-2 4 0,-1-4 0,-5 8 0,5-10 0,-2 7 0,6-4 0,-3 1 0,2 7 0,1-5 0,-4 17 0,3-6 0,-3 3 0,5-6 0,3-12 0,1 4 0,1-11 0,1 9 0,0-7 0,2 3 0,0 1 0,2-9 0,0 10 0,0-5 0,0 8 0,0 0 0,3-2 0,1 4 0,4-4 0,0-1 0,3-1 0,1-7 0,1 7 0,4 2 0,-1 1 0,10 13 0,-4-10 0,8 7 0,-5-9 0,-3-4 0,1-1 0,-6-8 0,5 2 0,-2-7 0,-1 2 0,0-3 0,2 1 0,5 4 0,5 0 0,8 5 0,3-4 0,-1-4 0,3-1 0,-10-7 0,6-1 0,-7-2 0,0-2 0,0-1 0,-4 1 0,2-3 0,-7 1 0,0-1 0,2-1 0,-1-1 0,12-1 0,-5-2 0,3 1 0,0-4 0,-7 4 0,6-4 0,-9 3 0,-2 0 0,0-4 0,-6 0 0,6-3 0,-2-2 0,-1 3 0,1-3 0,-2 2 0,0-3 0,-3 1 0,-1-1 0,-1-1 0,-3 0 0,3-5 0,-3 1 0,3-5 0,-4 0 0,-1 5 0,-1-1 0,-2 3 0,0-2 0,-1 0 0,-2 3 0,4-3 0,-3 4 0,3-3 0,-2-3 0,2 1 0,1-8 0,0 5 0,1-4 0,-2 2 0,0 3 0,0-3 0,-1 6 0,1 0 0,-2 4 0,0 4 0,1-2 0,2 2 0,1-3 0,0 4 0,2-2 0,-3 4 0,3-1 0,1-2 0,3 0 0,-1-3 0,7-2 0,0 0 0,5-3 0,-4 6 0,-1-2 0,-6 8 0,-2-1 0,-2 4 0,-2 0 0,-3 2 0,-2 2 0,2 1 0,27 4 0,3 2 0,31 7 0,-16-3 0,3 3 0,-21-7 0,-9 0 0,-14-1 0,-1 30 0,-2-9 0,6 26 0,-1-17 0,-1-6 0,-2 6 0,-2-12 0,-2 0 0,-2-8 0,-1-6 0,-1-3 0,0-5 0,16 6 0,10 2 0,14 1 0,13 0 0,-11-5 0,13-1 0,-20-2 0,-2-1 0,-17-1 0,-4-4 0,4-5 0,-1-2 0,11-5 0,-7 1 0,6-5 0,-6 1 0,1-1 0,-3-2 0,-4 1 0,4-9 0,-5-4 0,0 4 0,-3-3 0,-2 11 0,-2-2 0,-1 2 0,0 3 0,-1-2 0,-1 6 0,-1-2 0,1 2 0,-2-3 0,0-2 0,-1 2 0,0-1 0,0 3 0,0-3 0,-1-1 0,1 1 0,-3 1 0,3 8 0,-4-7 0,0-6 0,-2-4 0,-2-6 0,1 6 0,-4-3 0,1-1 0,-3-1 0,-4-3 0,4 7 0,-3 0 0,2 1 0,1 5 0,0 1 0,4 7 0,-4-5 0,-4-7 0,-3-2 0,-3-4 0,4 12 0,-3-1 0,5 5 0,-1 1 0,3 3 0,2 3 0,-6-3 0,-1 0 0,-6-2 0,4 3 0,0 2 0,5 2 0,2 0 0,-11-3 0,-2-3 0,-6 0 0,3 0 0,6 6 0,6 0 0,5 3 0,4 2 0,3 1 0,0 0 0,-1-1 0,-1 0 0,-1 2 0,-4-4 0,-1 2 0,-3-2 0,1 0 0,3 0 0,-5-1 0,5 0 0,-7-1 0,3 0 0,-3 0 0,-4 0 0,7 1 0,-3 0 0,10 2 0,1 0 0,0 1 0,3-1 0,-4 2 0,1-2 0,-4 2 0,-3-3 0,2 1 0,-4-1 0,6 1 0,-1 0 0,3 1 0,2-1 0,2 1 0,-2-1 0,-3 1 0,-5-2 0,-2-1 0,-8-1 0,3-1 0,-10-4 0,6 3 0,3 0 0,6 5 0,11 1 0,1 1 0,-15 0 0,-10-4 0,-15-1 0,0-6 0,4 2 0,17 3 0,6 2 0,14 4 0,3 1 0</inkml:trace>
  <inkml:trace contextRef="#ctx0" brushRef="#br0" timeOffset="1">1265 42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4:5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24575,'-9'5'0,"-9"8"0,8-4 0,-6 5 0,10-9 0,2-2 0,-1 2 0,1-1 0,1-1 0,1 1 0,0-2 0,0 1 0,0 1 0,-1-1 0,2 0 0,-2 1 0,1 1 0,0-1 0,1 0 0,0-2 0,1 1 0,-3 1 0,2 0 0,-1 1 0,-1 1 0,1-1 0,0 0 0,-3 5 0,-1 3 0,0 2 0,1-2 0,2-7 0,1 0 0,1-1 0,-1 1 0,1-3 0,1 0 0,-1 7 0,0 6 0,-1 1 0,2-1 0,-1-8 0,1 0 0,0-1 0,0 1 0,0-3 0,0 1 0,-1 7 0,1-2 0,-1 3 0,1-5 0,0-3 0,0-1 0,0 2 0,0-1 0,1 13 0,0-7 0,0 8 0,1-12 0,-1 1 0,0-1 0,1 1 0,-2-3 0,2 0 0,-2-2 0,1 0 0,0 1 0,-1 1 0,0-2 0,1 1 0,-1-1 0,1-2 0,-1 1 0,1 0 0,-1 0 0,2 0 0,-1 1 0,0-2 0,1 1 0,-2-1 0,2 1 0,0 0 0,2 1 0,0 0 0,0 0 0,1 0 0,-1 0 0,0-2 0,-1 2 0,0 0 0,0-1 0,0 1 0,0-1 0,1 0 0,0 1 0,-2-1 0,1-1 0,-1-1 0,1 0 0,-1 1 0,1 1 0,6 5 0,4 4 0,1 0 0,1-1 0,-8-6 0,3 3 0,-3-3 0,-1 2 0,-3-5 0,-2 0 0,1-1 0,1 2 0,7 4 0,1-2 0,3 3 0,-2-2 0,-4-3 0,-2 1 0,-1-2 0,-1 0 0,9 4 0,0 1 0,5 1 0,-5-3 0,-5-1 0,1-1 0,-4-2 0,-1 0 0,-3-1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5:0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1 611 24575,'23'-4'0,"-5"2"0,-3-1 0,-5 1 0,0 0 0,-1 1 0,-1 0 0,0 0 0,-4 1 0,2-1 0,1 0 0,0 1 0,8-1 0,-1 1 0,6 0 0,-5 0 0,1 0 0,-5 0 0,-1 0 0,-2 0 0,-2 0 0,2 0 0,1 0 0,0 0 0,3 0 0,-2 0 0,5 0 0,-2 1 0,0 0 0,3 0 0,-3 0 0,1-1 0,-1 1 0,-1-1 0,2 2 0,-5-1 0,1 0 0,-5 0 0,2-1 0,0 1 0,0-1 0,1 1 0,-3-1 0,2 1 0,-1-1 0,0 1 0,0-1 0,-1 1 0,1-1 0,1 2 0,0-2 0,1 1 0,0-1 0,1 0 0,-1 0 0,1 1 0,1-1 0,1 0 0,3 0 0,-1 0 0,4 0 0,0 1 0,0 0 0,0 0 0,-2-1 0,0 0 0,1 1 0,1-1 0,4 2 0,-2-2 0,-1 2 0,-6-2 0,-5 1 0,-1-1 0,-1 0 0,4 0 0,-2 0 0,4 0 0,2 0 0,-2 1 0,2-1 0,-5 1 0,-3-1 0,12 0 0,12 2 0,14-1 0,5 2 0,3 1 0,-14-2 0,1 0 0,-19-1 0,-8-1 0,6-1 0,6-2 0,5 1 0,4 0 0,-11 2 0,-2 0 0,-4 0 0,-4 0 0,-4 0 0,-2 0 0,0 0 0,-1 0 0,3 0 0,-1 0 0,2-1 0,5 1 0,-1-1 0,5 1 0,-2 0 0,2 0 0,1 0 0,-5 0 0,3 0 0,-6 0 0,0 0 0,-4 0 0,-1-1 0,0 1 0,-1-1 0,1 1 0,-2-1 0,3 1 0,0-2 0,5 1 0,7-1 0,3-2 0,2 1 0,1-1 0,-6 1 0,1 0 0,-8 1 0,-2 0 0,-3 1 0,-2 0 0,1 0 0,-2 1 0,5-3 0,1 0 0,5-4 0,2-1 0,1-1 0,1-3 0,0 1 0,-2-1 0,0-1 0,-7 2 0,4-3 0,-4 2 0,4-4 0,-3 0 0,-1 3 0,-2-2 0,-2 6 0,-1 0 0,0 1 0,1 0 0,2-4 0,0 3 0,3-8 0,-1 4 0,1-3 0,-3 1 0,0 4 0,-1-1 0,-1 3 0,-1 0 0,-1 1 0,0 2 0,1-2 0,2-1 0,-2 1 0,2-1 0,-2 3 0,2-4 0,0 2 0,1-1 0,-1 0 0,1 2 0,0-3 0,1 2 0,-1-1 0,1 0 0,-2 2 0,0-1 0,-2 4 0,1-2 0,0 1 0,-2-1 0,3 0 0,-2 0 0,3 0 0,-1-1 0,0 0 0,1 0 0,-2 0 0,1 0 0,1 1 0,0 0 0,3-1 0,-4 2 0,2 1 0,-3 1 0,1 2 0,-1-1 0,0 1 0,3-1 0,-2 1 0,1 0 0,0 0 0,-2 1 0,2-1 0,-3 1 0,-1 0 0,1 0 0,1 0 0,1 0 0,1 0 0,0 0 0,-2 0 0,1 0 0,-1 0 0,2 0 0,3 1 0,0 1 0,2 0 0,-2 1 0,0-1 0,0 1 0,-2-1 0,2 1 0,-1 0 0,-3 0 0,0-1 0,-2 2 0,11 22 0,3-2 0,5 13 0,-1-10 0,-10-8 0,1 0 0,-6-6 0,-2-3 0,-3 2 0,0 6 0,-1 0 0,1 3 0,0-8 0,0 0 0,-1-1 0,-1 0 0,1-4 0,-1-1 0,0 0 0,0-2 0,0 1 0,1-3 0,-1 4 0,1-2 0,-1 2 0,0 1 0,1-1 0,-1 2 0,1-1 0,-1 1 0,0-2 0,0 1 0,0-1 0,0-1 0,0 2 0,0-4 0,1 3 0,-1-4 0,1 3 0,-1-2 0,0 2 0,0-1 0,0 0 0,0 0 0,0-1 0,0 0 0,0 1 0,0-1 0,0 1 0,0-2 0,0 1 0,0-1 0,0 0 0,0 1 0,0-1 0,0 3 0,0-3 0,0 1 0,0-1 0,0 0 0,-1 3 0,1-1 0,-1 3 0,0-1 0,1-1 0,-1 1 0,1 0 0,-1 0 0,1 1 0,-1-3 0,1 1 0,0-2 0,0-1 0,0 0 0,0 0 0,0-1 0,0 4 0,0 2 0,0 0 0,0 0 0,0-5 0,0 0 0,0 0 0,0-1 0,0 2 0,0-1 0,0-1 0,1 3 0,-1 4 0,1-1 0,0 4 0,-1-6 0,1 2 0,-1-1 0,0-1 0,1-1 0,0-1 0,-1 4 0,0-3 0,0 4 0,1-5 0,-1 5 0,0 2 0,0-1 0,0-2 0,0-4 0,0-1 0,0 2 0,0-3 0,0 2 0,-1 2 0,1-1 0,-1 1 0,0-2 0,0-1 0,1-1 0,0 3 0,-2 4 0,5-3 0,-4 2 0,4-8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5:08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24575,'15'0'0,"-2"0"0,2 0 0,-4 0 0,-3 0 0,-2 0 0,8-4 0,-5 3 0,7-3 0,-8 2 0,2 1 0,-3 0 0,1 0 0,-3 0 0,0 1 0,1-2 0,-1 2 0,1-1 0,1 1 0,-1-1 0,3-1 0,-2 1 0,2-1 0,0 1 0,0 0 0,0-1 0,-2 1 0,0 0 0,-2 0 0,-1 0 0,0 0 0,2-1 0,0 1 0,3-1 0,-2 0 0,1 1 0,0-1 0,-2 1 0,0-1 0,-1 0 0,2 0 0,0 0 0,0 0 0,-1 1 0,-2-1 0,2 0 0,-1-2 0,1 1 0,3-2 0,-2 0 0,3-2 0,2 0 0,-3 0 0,5-2 0,-7 3 0,2-2 0,-3 2 0,0 2 0,-1-1 0,-2 3 0,0-2 0,-1 2 0,-1 0 0,1 0 0,-1 0 0,1-1 0,-1 0 0,3-1 0,0-1 0,0-1 0,2 1 0,-3 1 0,1-1 0,-2 2 0,1-2 0,-1 1 0,0 1 0,0 0 0,-1 1 0,1 0 0,0-1 0,-1 0 0,1 0 0,0-1 0,0 2 0,0-1 0,0 0 0,0-1 0,-1 1 0,2-1 0,-2 2 0,1 0 0,-1-2 0,1 1 0,0 0 0,0 0 0,0 0 0,0 0 0,-1 0 0,0 0 0,2 0 0,-2 1 0,5-6 0,1-3 0,0-1 0,0-1 0,-2 6 0,-1 0 0,0 0 0,-1 1 0,0-1 0,-2 2 0,0 0 0,0 2 0,-1 0 0,1 1 0,0-1 0,3-3 0,-2 0 0,2-2 0,-2 3 0,1 0 0,-1 0 0,-1 1 0,0-2 0,1 4 0,-1-1 0,4-6 0,-2 3 0,1-3 0,-3 4 0,1 2 0,0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0:06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1680 166 24575,'-61'-13'0,"8"1"0,-6-1 0,-5 0 0,-5 0-936,5-1 0,-4-1 0,1 1 936,-30-1 0,1 2 0,2 0 0,-2 3 0,26 6 0,-1 1 0,4 2 248,-3 3 1,3 2-249,-8 3 0,4 5 552,-14 18-552,11 18 0,41-8 0,6 6 0,3 0 0,5 6 0,0 22 0,7 6-316,5-1 1,7 0 315,4-3 0,6 0 0,9 6 0,6-6 0,1-23 0,5-3 0,14 14 0,7-4 0,1-11 0,4-5 0,0-2 0,2-4 0,10-4 0,-2-6 1384,24-1-1384,-38-16 0,-5-3 316,-2-3-316,-13-2 0,-25-3 0,-7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5:12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147 109 24575,'0'21'0,"0"-8"0,-1 5 0,1-10 0,-1 0 0,1-1 0,0-2 0,-1 7 0,0 0 0,-1-1 0,1 0 0,1 7 0,0-6 0,0 9 0,0-13 0,0 0 0,0-2 0,0-2 0,0-1 0,0 1 0,0-1 0,0 0 0,0 1 0,0 0 0,0-1 0,0 0 0,0-1 0,-2 10 0,2-2 0,-4 6 0,3-6 0,0-3 0,0-1 0,1-1 0,0 0 0,-1-2 0,1 1 0,-1-1 0,1-1 0,-1 1 0,1 0 0,-1 0 0,1 1 0,-1 1 0,0-2 0,1 0 0,-1-1 0,1 1 0,-1-1 0,1 2 0,-1-1 0,1-1 0,-2 6 0,2-2 0,-2 2 0,1-4 0,1 0 0,-1-1 0,1 0 0,-1 0 0,1 0 0,-1-1 0,0 3 0,0-1 0,0 1 0,-1 0 0,2-2 0,-2 0 0,2 1 0,-2-2 0,2 1 0,-1-1 0,1 2 0,0-2 0,-1 2 0,1 0 0,0-1 0,-1 1 0,0-1 0,1 0 0,0 1 0,-1-2 0,1 1 0,-1-1 0,0 2 0,1-2 0,-2 1 0,2-1 0,-1 0 0,-1 5 0,0-2 0,-1 1 0,0-1 0,1-1 0,0 2 0,-1-2 0,1 1 0,0-1 0,0-1 0,0 1 0,0-2 0,-1 3 0,-1-3 0,-1 5 0,-3-1 0,4-1 0,-5 4 0,3-1 0,0-2 0,-1 2 0,2-3 0,1 0 0,0-2 0,2 0 0,1-2 0,1 0 0</inkml:trace>
  <inkml:trace contextRef="#ctx0" brushRef="#br0" timeOffset="2025">129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27:06.38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484 621,'-50'0,"10"-1,29 1,4 0,-12 7,9-4,-13 4,10-2,0 0,-4 1,1 0,1 0,3 0,-1 4,1 1,1-1,-2 2,0-1,1-1,0 2,-1-3,3 0,-8 5,7-5,-2 1,-1-1,4-3,-7 3,1-1,52 4,-31-5,41 1,-95-22,35 11,-37-11,48 14,61 9,-41-7,44 7,-58-9,0 3,12 18,-8-13,9 13,-13-10,-1-2,21 1,-13-5,16-6,-13 1,-1-1,8 1,-6-1,2 1,2 0,-4-1,5 0,-3 0,-3 0,5-1,-5-1,3-1,0 0,-4 1,9 0,-8 2,3 1,1-1,-5 0,7-1,-5-1,1 0,2-4,-6 3,8-4,-7 3,6-4,-6 1,1-2,-4-2,0-1,-1-3,-2 4,-1-5,-3 3,1-1,-2-1,-3-1,1 3,-2-4,1 5,-2-3,0 0,17 4,4 3,13 6,-3 4,-2 1,-6 0,-1 0,-4-1,0 0,2 0,8 1,-3 0,5 0,-5-1,1 1,1-1,-3 1,2-1,-2 0,-2 0,0-1,-4 0,5 0,-3 0,5 1,0 1,2 0,2 0,-3 0,4 0,-1 0,1-1,-2 1,-8-1,-2-1,1 0,2 0,-1 0,2 0,-2 1,0-1,6 0,-1 0,-1 0,8 1,-1 0,0 1,-2-1,-8 0,0 0,1-1,-4 1,8 0,-10 0,7 0,-4 1,0-1,3 2,-4-1,5 0,-1 1,6 1,7 1,-4 0,9 2,-10-2,2 2,-10-2,-4-1,2 1,-4-2,4 3,1-1,-1 1,-1-1,1 0,-3 0,2 0,4 4,-6-4,3 3,-4-1,-1 0,3 5,-5 0,-2 1,-5 6,-4-4,-2 1,-3 1,0-7,-5 5,0-4,1-3,-5 3,4-5,-2 4,1-1,2 0,-3 3,2-3,1 1,-4-1,4-2,-4 0,0-3,-1-2,1-1,-10-1,11 0,-11 0,9-1,-2 1,3-1,0 1,-2 0,3 0,-9 0,7 0,-10 0,2 0,-10-4,3 0,-9-6,3 2,1-2,5 1,7 2,4 0,3 2,4 1,-6-1,8 3,-10-2,5 3,0 0,-1 0,0 0,1 0,-2 0,-1-1,0 1,-1-2,-3 2,5-1,-1 0,1 0,2 0,-5 0,4 0,-4 0,5 0,1 1,-1-1,0 2,0 0,-2 0,3 0,-2 1,3-1,-2 0,1 0,0 0,-1-1,2 0,-1 0,-2-1,-2-1,4-1,-2 0,61 5,-31-2,44 3,-44-2,-3 2,9 0,-6-1,7 2,-4 0,-4 0,8 0,-8-1,3 1,3 0,-6 0,4 1,0 4,-4-3,4 6,-5-3,2 1,1-1,0-2,2-2,-1 0,-1-1,3 1,-4 0,4 1,0 2,-6-3,8 4,-6-2,2-1,3 2,-7-5,10 3,-9-3,4 1,3 0,-7 0,6 0,-2 1,-5-2,10 1,-8 0,2-2,2 2,-4-1,4 1,-1-1,-2 1,6 1,-7-2,4 1,-1 0,-4 0,6 1,-2-1,-1 1,-1 1,2 1,-3-2,3 1,0-1,-3-1,10 2,-9-2,2 1,-1 0,-1-3,3 1,1-1,-5 0,2-2,1-2,-2 1,5-5,-7 3,2-3,2-4,-4 2,1-2,1 3,-4 3,6-1,-1 2,3 0,-4 1,1 0,1-2,-3 0,4-3,-2-1,-4 1,3-4,-6 2,1-1,1-4,-3 2,0-4,-3 3,0-2,0 3,0-3,-1 1,1-2,-1 2,0-1,-1 2,1-1,-1-2,1 2,-1-1,1 1,0 1,1-3,0 2,0 1,1-1,-1-1,0 3,1-4,-1 2,-1 1,4-5,0 5,1-2,0 1,0-1,-2 3,1-2,-1-2,-3 4,2-5,-3 4,3-5,-3 7,3-7,-2 3,0 3,0-5,-2 6,0-7,-1 3,-2 1,1-1,1 2,-1-3,1 2,0 0,1-1,-1-2,0 4,0-3,0 3,-1-1,-1-2,1 4,-2-2,-6-11,0 8,-4-5,4 11,3 3,-26 9,17-2,-22 8,25-4,1 1,-4 10,9-3,-3 9,7-3,1-6,-1 10,1-7,-1 3,1 3,0-7,-2 6,-2-5,-2 2,-3 1,3-5,-3 3,2 0,1-3,-3 6,4-6,-2 2,-2 4,1-5,-1 1,1 0,-1-3,-2 1,-3 1,3-3,-2 0,2-1,-1-1,-2 2,2-1,-3-1,3-1,-2-1,1 0,-2 1,2-2,-1 3,1-2,1 1,-2 0,1-2,-2 2,2-2,-1 1,0 0,0 0,-1 1,2-2,-2 1,2-1,-1-1,-1 0,1 1,-3 1,3-2,-4 2,6-2,-4 0,-2-1,4 0,-2-1,7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27:33.4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1104 24,'-51'-6,"3"1,17 2,-7-1,9 1,5 1,12 1,-7 2,-5-1,-9 1,2-1,9 0,-1 1,7 0,0 1,1 3,0-1,-1 2,-2-1,7 0,-5 0,0 2,4-3,-7 4,8-4,-4 4,2 2,2 1,-2 1,3 0,0 0,-2 2,3-4,0 4,1-1,1-1,-4 5,5-7,-7 7,6-7,-4 4,2-2,1-1,-5 6,6-8,-5 4,-1-1,4-5,-6 6,3-1,2-3,-4 8,6-5,0-1,-1 6,5-4,0 2,-1 3,1-6,-2 7,0-2,0-2,0 4,3-7,-2 5,30-6,20 0,38-1,4-6,-30 0,-1-1,31 3,-33-4,-3 0,12 2,-15-3,-26-2,-14 0,25-6,-8 5,27-8,-15 8,8-4,-2 2,-5 0,-5 0,-16 2,-4-2,3-1,-2 1,4-1,-1 2,-4 1,7-2,0 0,4-1,8-1,-5 1,5 0,-11 1,-2 2,-6 0,1-1,3 0,0-1,-1 0,-3-1,0-1,6-6,-6 3,6-5,-7 6,4-3,-4 1,2 1,-2 0,-1 0,-1-3,-4-3,-1-2,-3 2,0-5,-1 6,-3-3,0 3,-5-2,0 4,-6-4,1 4,-6-5,-1 1,3 3,3 3,3 2,-3-2,1 1,-3-2,2 4,1 1,-3-1,-2 1,5 3,-7-2,3 3,0 0,-5-2,7 3,-1-1,-4 0,5 2,-3 0,-1 2,7 1,-8 2,6 1,-1 1,0 3,3-1,0 4,40 2,-9-6,38 1,-19-9,13 1,-8-2,6 1,-13-1,-10 0,-8 0,-10 0,11 1,-3 0,11 0,-2 0,-5 0,3-1,-9 1,0-1,-1 2,0 0,9 3,-9-1,3 0,7 3,7 1,12 5,-5-1,-5-3,-14-2,-4-3,-1 5,-2-1,1 4,1-1,-4-3,3 1,-1 0,5 4,-4-4,1 1,0 0,-6-3,7 6,-4-2,-1-2,3 9,-6-9,3 5,-2-1,-1-2,2 5,-1-3,2 1,-1-3,2 4,-2-4,1 2,0 1,-4-4,2 8,-1-6,-2 2,4 1,-2-4,0 4,-3 1,-2-3,-1 4,-1-3,-3 1,-1 4,0-6,-1 6,2-7,-2 6,-1-5,-1 0,-7 0,4-6,-5 2,-1-4,4-1,-6-2,4-2,-2-2,0-1,2-1,-5-3,6 3,-4-4,3 3,2-1,-4-8,8 5,-1-6,2 1,2 3,-2-10,3 8,-1-4,0 4,-1 0,0-4,-1 3,-1 0,-1 0,2 2,-6-1,1 4,0 1,-6 1,8 3,-17-7,8 5,-7-3,8 3,5 2,-8 0,6 1,-8 0,9 1,1 1,-11 0,5 0,-8 0,10 0,4 0,-7 2,7-1,-6 1,4 2,3-2,-13 4,11-3,-5 1,2-1,6-1,-8 3,5 0,1 1,-4 2,5-1,-4 0,1 0,2-1,-3 0,2 0,-2 0,-1 0,5 0,-3 1,2 1,-1 0,-1 2,3-1,-1 2,-4 0,4-2,-4 1,4-5,-1 0,-4-2,1-1,-6-1,-1 0,-2 0,-2 0,1 0,-9-2,5 0,-11-1,7 1,2 1,5 0,10 0,2 1,1 0,-3 0,0 1,0-1,-1 0,2 1,-3-1,-2 1,4-1,-5-1,1 0,-1-1,-8 0,6-1,-10 0,6-1,1 1,4-1,6 1,0-1,6 1,-5-1,4 1,-3 1,-3 2,-1 0,0 1,-2 0,4 1,2-1,1 1,-2 6,7-2,-7 7,7-5,0 2,-4 2,6-3,-4 4,5 0,0 2,1 0,0 1,-2-1,-2 2,2-5,-2 2,3-5,0 6,7 3,1-5,10 6,-4-7,0-1,0 7,-4-7,1 6,0-1,-2-3,1 4,0-2,0-1,1 4,2-6,4 3,3-4,0-2,1-1,-3 0,1 1,1 3,-2-2,0 3,-1 1,11 8,-4-4,8 5,-12-11,0-1,-3-1,1 8,-4-6,3 5,-1-7,10 5,10 3,0-2,1-3,-15-7,-2-1,25 7,-13-5,27 7,-26-9,-2 1,-10-4,8 2,2-1,7 0,-1 1,-8-1,-1-1,-6-1,0-1,-1-2,0-1,3-2,-2 0,-1-1,3-1,-2 1,-1 1,1 0,0-3,-1 0,1-3,-3-2,-4 4,2-7,-1 4,-1 1,5-6,-7 8,4-6,-2 0,-2 2,0-3,0 2,0 1,1-4,-1 4,0-2,2 1,-1 1,2-1,-3 0,0 0,-3-6,0 3,0-4,-1 9,1-3,-1 2,2-6,0 3,0 3,0-3,-16-4,2 5,-17-5,8 13,-5-1,7 4,4 1,-4 2,1 2,-2 1,-4 1,4 0,-2 1,-4-1,5-1,-8 1,7-2,-7 2,4-2,2 0,3 0,6-1,-6 0,1 1,0 1,1 0,0 0,2 0,-4 0,2-1,-1 0,-2-2,3 1,0-1,0 1,4 0,-5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28:09.8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769 63,'-42'-16,"4"0,22 10,0-1,1 3,-8 0,5 1,-6 1,11 0,-3 0,-1 6,1 0,1 6,5 1,1 1,-2 0,0-1,1 1,0-1,1 2,-1 0,0-2,-1 0,0 0,0 0,1 2,0-2,0 2,-1 1,2-3,-2 4,3-5,-2 4,0-2,0 0,0-1,-2 0,0-1,0 2,2-1,0 2,2 2,2-2,0 3,2-1,0 1,1-1,1 1,1-1,-1 0,1 0,-2 1,1 0,-1-1,-1 3,1-3,-2-1,1 5,1-7,-1 7,0-4,1-3,-2 7,2-7,-1 4,-2 1,3-6,-2 6,2-3,0 0,-2 3,1-3,-1 1,-2 0,1-2,1 2,-1-1,1 0,0 3,-1 4,3 0,0-4,2-1,-2-3,0 1,-2 4,0-4,-1 1,0-2,0 2,0 3,3-7,6 8,8-6,0-2,4 2,-7-4,2 6,-1 0,-1-1,0 0,-3-3,6 8,-5-7,4 4,0-2,-3-5,4 12,-6-12,0 6,2 0,0-4,2 6,-2-5,0 1,5-1,-3-3,7 0,9 2,2 0,5 3,0-1,-11-3,2-1,-8-1,-4-2,2 6,-5-4,8 10,-6-11,2 5,2-6,7-3,4 0,-2-4,-1 1,-6 0,-3 0,5-2,-4-1,2-2,0 1,-3-3,-1-2,-2-5,-3 0,-3-1,0-2,-2 3,1-3,-1 0,0 3,0-3,-2 1,1 3,1-9,-1 10,1-7,-2 5,0-1,1-4,-1 7,0-11,0 12,0-7,0-1,1 6,-1-7,1 6,0-1,1-3,2 2,-2 2,3-4,-2 6,0-5,0 3,0-3,0-3,0 2,1-2,-1 1,1 2,-1-6,0 4,-2-4,1 4,0 2,0 1,1-3,0 2,2-5,-1 3,1 0,2-7,-2 7,0-1,-2 7,0-1,-2-1,-26 2,-3 3,-18 6,3 5,9 2,4 0,1 2,12-1,-2 2,5 0,1 2,-1 1,-3 5,3-2,-4 5,7-4,1 0,-1 1,4-3,-4 2,1 4,2-6,-1 5,5 2,1 1,2 4,5-4,1-6,4 1,11-1,11 3,33 6,8-2,3-3,-10-6,-27-7,-11-2,-15-2,-63 15,23-9,-48 13,46-12,3-1,13-2,4 4,3 10,-1 5,-1 6,1-5,2-4,2-6,1 1,-1 0,1-1,-3 8,4-8,-1 5,0 0,2-4,-1 5,0-4,1 2,-1 4,0-5,1 2,0-5,1 1,0 2,1 0,-1 1,1-4,0 1,-13-2,3-3,-9-3,2-4,4-1,-6-4,2 0,2-3,-4-9,9 7,-3-9,24-1,10 3,29-15,-3 5,11-17,-21 3,1-15,-13-4,-3-9,-2-21,-9 12,0-16,-5 29,-4-8,-2 12,-1 3,0 3,0 21,0 7,0 11,1-1,2-3,0-1,2-2,1 5,-1 0,4-5,0-1,1 0,4-2,-5 5,4-6,-2 4,0-3,1-1,-3 5,0 1,-4 5,-2-1,-1-2,-1 2,-1-6,0 6,0-2,0-2,1 6,0-6,3 4,1-1,6 2,5 5,2 4,0 4,-3 1,1 3,3 3,0 1,0 0,-9-3,4 1,0 0,6 3,6 3,-2-2,0 0,-9-3,-5-3,14 8,-11-5,14 8,-12-8,-4-1,5 1,-3 1,7 2,-5-2,0 1,-3-3,2 1,4 2,3 1,6 2,-4-2,-2 0,-7-4,0 6,-5-5,5 8,-6-4,1-1,1 6,-1-4,0 1,-2 1,-1-2,1 5,-1-4,1 3,0-3,1 1,0-1,2 0,-2-2,5 3,-1-4,-1 1,-1 3,-5-1,-1 2,2 2,-3-4,4 4,-4-3,1 2,-1-1,1 1,-1 1,-2-2,0 0,1 1,-1 0,1-1,-2 0,-1 0,-1 0,-2 0,1 0,1 0,-2 1,0-3,-4 2,0-3,-5-5,-3-19,4 5,3-16,9 11,0 1,-1-11,1 8,-1-3,-1 1,0 2,1-4,0-2,1 5,-2-4,1 6,-1-5,-1 4,-2-1,-6 1,-2 6,-3 1,1 4,1 1,-5 0,5 1,-4-1,5 0,-3-1,1 0,0 1,-3 0,1-1,1 0,-4 0,11 1,-9-2,0 2,5 0,-7 0,6 0,1 0,-7 0,8 1,-7 0,4 1,-1-1,0 1,-1-1,2 1,-1 0,1 2,0-1,-1 3,0-1,2 3,0 0,2 3,0 1,2 2,0 1,2 1,0-2,-3 4,3-6,-5 4,4-3,0 0,-1 2,0-2,0 2,1-1,-1 2,-1 0,1-2,-1 2,3-4,-2 2,-1-1,1 0,-2 2,2-3,-3 1,1-3,15-48,2 11,13-36,0 24,-4 14,4-2,-2 7,0 1,1-1,-6 7,4-3,-6 7,1-1,0 0,-2 1,8-3,-6 5,9-1,-7 6,4-3,0 1,0 0,3 1,3-1,-2 1,2-1,-6 3,-2 1,1 0,1 0,6 1,-4 0,8 1,-5 1,7 0,-9 0,-2 0,-2-1,3 2,8 3,2 2,9 6,-3-1,4 4,-10-5,-9-2,-9-2,-2 6,-1 0,1 6,2-2,-2-3,1 1,-2-1,-2 0,-1 1,-1 0,0 0,0 0,-1 0,1 0,-2 0,0 0,0 1,-1-2,-1 2,1-1,-1 0,2 2,0-3,-1 2,-2-1,-1-1,0 3,1-3,-1 1,31-34,-22 18,24-27,-26 21,0 2,5-18,-5 14,2-9,-3 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0:06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1680 166 24575,'-61'-13'0,"8"1"0,-6-1 0,-5 0 0,-5 0-936,5-1 0,-4-1 0,1 1 936,-30-1 0,1 2 0,2 0 0,-2 3 0,26 6 0,-1 1 0,4 2 248,-3 3 1,3 2-249,-8 3 0,4 5 552,-14 18-552,11 18 0,41-8 0,6 6 0,3 0 0,5 6 0,0 22 0,7 6-316,5-1 1,7 0 315,4-3 0,6 0 0,9 6 0,6-6 0,1-23 0,5-3 0,14 14 0,7-4 0,1-11 0,4-5 0,0-2 0,2-4 0,10-4 0,-2-6 1384,24-1-1384,-38-16 0,-5-3 316,-2-3-316,-13-2 0,-25-3 0,-7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1:28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11 24575,'-32'-3'0,"0"2"0,-5-1 0,7 0 0,1 1 0,7 0 0,-3 1 0,8 0 0,2 1 0,4 0 0,0 0 0,-4 3 0,-2 1 0,-3 2 0,-5 1 0,6 0 0,-1-1 0,6 0 0,-1 1 0,2 1 0,-2 1 0,-1 3 0,1-1 0,-2 5 0,-2 0 0,2 2 0,-3 3 0,3-2 0,-3 5 0,1 2 0,2-3 0,0 5 0,6-9 0,-1 4 0,1-4 0,1 1 0,1 2 0,0-3 0,1 2 0,-2 1 0,-1-2 0,-3 6 0,4-8 0,-2 6 0,4-3 0,-1 0 0,0 5 0,1-3 0,-2 11 0,1-3 0,-1 1 0,3-3 0,2-9 0,1 2 0,0-6 0,2 5 0,-1-5 0,1 3 0,1 0 0,1-5 0,0 5 0,0-2 0,0 5 0,0 0 0,2-1 0,1 2 0,2-2 0,1-1 0,2-1 0,0-5 0,1 6 0,3 0 0,-1 2 0,8 8 0,-4-6 0,6 4 0,-4-6 0,-1-3 0,0 0 0,-4-6 0,3 2 0,-1-6 0,0 2 0,-1-2 0,1 0 0,5 4 0,2-1 0,7 3 0,1-2 0,-1-2 0,3-2 0,-7-4 0,4-1 0,-5-2 0,1-1 0,-2 0 0,-1 0 0,0-2 0,-4 1 0,0-1 0,1-1 0,0-1 0,7 0 0,-2-1 0,2 0 0,-1-3 0,-5 4 0,5-4 0,-6 3 0,-2-1 0,0-2 0,-4-1 0,4-1 0,-2-2 0,1 3 0,0-3 0,-2 1 0,0-1 0,-2 0 0,-1-1 0,0 0 0,-2 0 0,2-3 0,-3-1 0,3-2 0,-3 0 0,-1 3 0,0-1 0,-2 2 0,0-1 0,0 1 0,-2 0 0,3 0 0,-2 2 0,1-3 0,0-1 0,1 0 0,1-6 0,-1 5 0,2-4 0,-3 2 0,1 2 0,0-2 0,0 4 0,-1 0 0,0 3 0,0 2 0,0 0 0,1 0 0,2-2 0,-1 4 0,1-2 0,-1 3 0,2-1 0,0-2 0,3 1 0,-1-3 0,4-1 0,1 0 0,3-2 0,-3 4 0,0 0 0,-5 4 0,0 0 0,-3 2 0,-1 0 0,-1 3 0,-2 0 0,1 1 0,18 3 0,4 1 0,21 5 0,-11-2 0,1 2 0,-14-5 0,-6 0 0,-10 0 0,-1 20 0,-1-5 0,5 17 0,-2-12 0,0-3 0,-2 3 0,-1-8 0,-2 1 0,0-7 0,-2-4 0,-1-2 0,1-3 0,11 4 0,7 1 0,10 1 0,8 0 0,-7-3 0,10-2 0,-15 0 0,-1-1 0,-13-1 0,-2-3 0,3-3 0,0-2 0,6-3 0,-4 0 0,4-3 0,-3 1 0,-1-1 0,-1-2 0,-3 2 0,2-7 0,-2-3 0,-1 3 0,-2-2 0,-2 7 0,-1 0 0,0 0 0,-1 3 0,0-2 0,-1 5 0,0-2 0,-1 1 0,0-1 0,0-2 0,-1 1 0,0 0 0,0 2 0,0-2 0,-1-2 0,1 2 0,-2 1 0,2 5 0,-3-5 0,1-4 0,-3-3 0,0-4 0,0 4 0,-3-2 0,1-1 0,-2 0 0,-3-3 0,3 6 0,-2-1 0,1 1 0,1 4 0,0 0 0,3 5 0,-3-3 0,-3-5 0,-2-2 0,-2-2 0,2 8 0,-1 0 0,3 2 0,-1 2 0,3 1 0,1 3 0,-4-2 0,-1-1 0,-5-1 0,4 3 0,0 1 0,3 0 0,1 2 0,-7-4 0,-2-1 0,-3 1 0,1-1 0,5 3 0,3 1 0,4 3 0,3 0 0,2 2 0,1-1 0,-2 0 0,0-1 0,-1 2 0,-3-3 0,-1 2 0,-1-2 0,0 0 0,2 1 0,-3-2 0,3 0 0,-4 0 0,1 0 0,-1 0 0,-5 0 0,7 0 0,-2 1 0,6 0 0,1 2 0,0-1 0,2 0 0,-3 1 0,1 0 0,-2 0 0,-3-2 0,1 1 0,-2-1 0,3 1 0,1 0 0,1 0 0,2 0 0,1 1 0,-1-1 0,-3 0 0,-3-1 0,-1 0 0,-6-1 0,3-1 0,-8-3 0,4 3 0,3-1 0,4 4 0,6 0 0,2 2 0,-10-1 0,-7-2 0,-11-2 0,0-3 0,3 1 0,12 2 0,4 2 0,10 2 0,2 1 0</inkml:trace>
  <inkml:trace contextRef="#ctx0" brushRef="#br0" timeOffset="708">885 29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2:1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1975 26 24575,'-75'-7'0,"-1"4"0,-10-2 0,17 2 0,2-1 0,14 2 0,-5 2 0,18 0 0,5 2 0,10 0 0,0 2 0,-10 6 0,-5 0 0,-8 6 0,-9 3 0,12-1 0,-1 0 0,14-2 0,-4 3 0,5 0 0,-4 6 0,-3 5 0,5-1 0,-8 10 0,-2 0 0,3 5 0,-8 7 0,8-3 0,-5 9 0,-1 7 0,8-8 0,-1 12 0,12-21 0,-1 8 0,3-8 0,2 2 0,1 4 0,1-5 0,2 2 0,-5 4 0,-1-4 0,-7 12 0,7-16 0,-1 11 0,6-6 0,-1 0 0,1 13 0,1-9 0,-5 28 0,4-9 0,-4 4 0,9-9 0,2-21 0,4 8 0,0-18 0,3 14 0,-1-11 0,4 5 0,1 0 0,2-12 0,0 14 0,0-7 0,0 13 0,0 0 0,4-3 0,2 5 0,7-4 0,0-4 0,5 0 0,1-13 0,3 14 0,7 0 0,-4 4 0,18 20 0,-7-16 0,13 11 0,-9-14 0,-3-7 0,0 0 0,-9-14 0,8 3 0,-5-11 0,2 1 0,-2-2 0,2 1 0,10 6 0,7 0 0,14 7 0,5-6 0,-3-5 0,6-3 0,-16-10 0,8-3 0,-9-3 0,-1-3 0,0-2 0,-7 1 0,3-3 0,-9 1 0,-3-2 0,4-2 0,-1-1 0,19-3 0,-7-2 0,5 2 0,-2-7 0,-11 7 0,11-7 0,-15 5 0,-4-2 0,1-4 0,-10 0 0,9-6 0,-2-2 0,-2 4 0,1-6 0,-3 5 0,0-5 0,-6 1 0,0-2 0,-2-1 0,-5 0 0,6-8 0,-7 1 0,5-8 0,-4 1 0,-4 7 0,-1-2 0,-3 6 0,-1-3 0,0 0 0,-5 2 0,7-1 0,-4 5 0,4-6 0,-1-3 0,1 1 0,2-15 0,0 11 0,1-8 0,-3 3 0,1 6 0,0-5 0,-2 9 0,1 0 0,-3 7 0,1 6 0,0-2 0,4 3 0,2-7 0,0 8 0,2-2 0,-3 5 0,4-1 0,1-3 0,5-2 0,0-4 0,10-3 0,-1 1 0,10-5 0,-7 8 0,-1-1 0,-11 12 0,-3-2 0,-3 6 0,-4 1 0,-4 4 0,-2 2 0,1 2 0,44 7 0,7 3 0,49 10 0,-26-3 0,6 5 0,-36-13 0,-14 1 0,-23-3 0,-1 51 0,-3-15 0,9 41 0,-1-27 0,-2-9 0,-5 8 0,-1-18 0,-4 1 0,-2-15 0,-3-10 0,-2-4 0,1-8 0,26 10 0,16 1 0,23 5 0,21-3 0,-18-7 0,22-1 0,-34-4 0,-2 0 0,-29-3 0,-5-8 0,5-6 0,0-4 0,16-8 0,-10 1 0,9-7 0,-8 0 0,-1 0 0,-3-4 0,-7 1 0,6-13 0,-7-7 0,-1 5 0,-4-3 0,-5 16 0,-3-2 0,1 3 0,-3 5 0,0-3 0,-3 10 0,0-4 0,0 3 0,-1-4 0,-1-3 0,-2 2 0,0-1 0,0 6 0,0-7 0,-3-1 0,3 2 0,-4 2 0,3 13 0,-5-12 0,0-9 0,-5-8 0,-2-9 0,3 10 0,-8-5 0,1-2 0,-5-1 0,-5-5 0,5 12 0,-4-2 0,3 3 0,3 9 0,-1 1 0,5 10 0,-4-6 0,-8-13 0,-5-3 0,-5-5 0,8 17 0,-6 1 0,8 6 0,-2 4 0,6 3 0,2 5 0,-8-4 0,-3-1 0,-10-3 0,8 5 0,-1 4 0,8 1 0,3 2 0,-16-6 0,-6-4 0,-8 1 0,4-1 0,11 8 0,8 2 0,9 6 0,7 1 0,5 2 0,0 0 0,-2-1 0,-2 0 0,-1 2 0,-7-5 0,-2 3 0,-4-3 0,0-1 0,7 1 0,-9-3 0,9 0 0,-13 0 0,5 0 0,-3-1 0,-9 0 0,13 1 0,-5 2 0,15 1 0,3 2 0,1 0 0,2 0 0,-4 1 0,0 0 0,-5 0 0,-5-4 0,2 3 0,-6-3 0,9 3 0,-1-1 0,6 1 0,2 0 0,3 0 0,-3 0 0,-5 0 0,-7-3 0,-3 0 0,-15-4 0,7-1 0,-18-4 0,10 2 0,5 1 0,11 8 0,15 1 0,4 4 0,-25-2 0,-15-7 0,-26-1 0,0-8 0,7 0 0,27 7 0,10 3 0,23 6 0,7 2 0</inkml:trace>
  <inkml:trace contextRef="#ctx0" brushRef="#br0" timeOffset="1">2065 69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2:10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929 17 24575,'-35'-4'0,"-1"2"0,-4-2 0,7 2 0,2 0 0,6 0 0,-2 2 0,7 0 0,4 2 0,4-1 0,1 2 0,-6 3 0,-2 1 0,-3 3 0,-5 3 0,6-2 0,-1 1 0,7-1 0,-2 1 0,2 1 0,-1 3 0,-2 4 0,2-2 0,-2 8 0,-3 0 0,2 3 0,-3 4 0,3-1 0,-2 5 0,-1 4 0,4-4 0,0 8 0,5-14 0,0 5 0,1-5 0,1 1 0,1 3 0,0-4 0,1 2 0,-2 2 0,-1-2 0,-3 7 0,4-9 0,-2 6 0,4-4 0,-1 1 0,0 8 0,2-6 0,-4 18 0,3-5 0,-3 2 0,5-6 0,1-13 0,2 4 0,0-11 0,1 9 0,0-7 0,1 4 0,1-1 0,1-8 0,0 9 0,0-4 0,0 8 0,0 1 0,2-3 0,1 4 0,3-3 0,0-3 0,3 1 0,0-9 0,1 9 0,4 0 0,-2 3 0,8 12 0,-3-9 0,6 7 0,-4-10 0,-2-4 0,0-1 0,-4-8 0,4 2 0,-2-8 0,1 1 0,-2-1 0,2 0 0,4 4 0,3 1 0,8 4 0,1-4 0,-1-3 0,3-3 0,-8-6 0,5-1 0,-6-3 0,1-2 0,-1-1 0,-3 1 0,2-3 0,-5 2 0,-1-2 0,2-2 0,-1 0 0,9-1 0,-3-2 0,2 0 0,0-3 0,-6 4 0,5-5 0,-6 4 0,-3-1 0,1-3 0,-5-1 0,4-3 0,0-1 0,-2 2 0,2-4 0,-3 4 0,0-4 0,-2 1 0,0-2 0,-1 1 0,-3-2 0,3-4 0,-3 0 0,3-4 0,-3 0 0,-1 4 0,-1-1 0,-1 4 0,-1-2 0,0 0 0,-2 2 0,3-2 0,-1 4 0,1-4 0,-1-2 0,2 1 0,0-10 0,0 7 0,1-5 0,-2 2 0,0 3 0,1-2 0,-1 5 0,0 1 0,-1 4 0,0 3 0,0 0 0,2 1 0,1-4 0,0 6 0,1-3 0,-1 5 0,1-2 0,1-2 0,3 0 0,-1-3 0,5-3 0,0 1 0,4-3 0,-3 6 0,-1-1 0,-5 7 0,-1-1 0,-1 4 0,-3 1 0,-1 2 0,-2 2 0,2 1 0,20 4 0,3 3 0,23 6 0,-11-2 0,1 3 0,-16-8 0,-6 1 0,-12-2 0,0 33 0,-1-10 0,4 27 0,-1-18 0,-1-5 0,-1 5 0,-2-13 0,-1 2 0,-1-10 0,-2-7 0,0-3 0,0-4 0,12 5 0,8 2 0,10 3 0,11-2 0,-10-5 0,12-1 0,-17-1 0,-1-2 0,-13-1 0,-3-5 0,3-4 0,0-3 0,7-5 0,-4 1 0,3-5 0,-3 0 0,0 0 0,-2-3 0,-3 2 0,2-10 0,-2-4 0,-1 3 0,-3-2 0,-1 11 0,-1-1 0,-1 1 0,-1 4 0,1-3 0,-2 8 0,0-4 0,0 3 0,-1-3 0,0-2 0,-1 2 0,0-2 0,0 4 0,0-3 0,-2-2 0,2 2 0,-2 1 0,2 8 0,-3-7 0,0-6 0,-2-6 0,-1-5 0,1 6 0,-3-3 0,0-2 0,-2 0 0,-3-3 0,3 8 0,-3-2 0,3 2 0,0 6 0,0 1 0,3 6 0,-3-4 0,-3-8 0,-3-2 0,-1-3 0,2 10 0,-1 2 0,2 3 0,0 3 0,3 1 0,1 5 0,-5-4 0,0 0 0,-5-2 0,3 4 0,1 1 0,2 2 0,2 1 0,-7-4 0,-3-3 0,-4 1 0,2-1 0,5 5 0,4 2 0,5 3 0,2 2 0,3 1 0,0-1 0,-2 1 0,1-2 0,-2 3 0,-3-4 0,-1 2 0,-1-2 0,-1 0 0,4-1 0,-5-1 0,5 1 0,-7-1 0,3 0 0,-1 0 0,-5-1 0,7 1 0,-4 1 0,9 1 0,0 2 0,1-1 0,1 0 0,-3 2 0,2-2 0,-4 2 0,-1-4 0,0 2 0,-3-1 0,5 1 0,-1 0 0,3 1 0,1-1 0,1 0 0,0 0 0,-4 1 0,-3-3 0,-1 1 0,-7-3 0,3-1 0,-8-3 0,4 2 0,3 1 0,5 4 0,7 2 0,1 1 0,-10 0 0,-9-4 0,-11-2 0,0-5 0,3 0 0,13 5 0,5 2 0,10 4 0,3 1 0</inkml:trace>
  <inkml:trace contextRef="#ctx0" brushRef="#br0" timeOffset="1">971 45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13:49.22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474 51,'-31'22,"5"-5,22-15,-9 5,-1 2,-2 2,3-2,-2 4,8-9,-12 10,9-8,-3 4,0 0,3-1,-3 2,1-2,1 0,-4 1,4-3,-2 3,1 0,2 1,1 2,3 1,1 0,1 1,0 0,-1-1,-1 0,1 0,0 2,-1-2,-2-1,-1 0,1-1,-2 0,1 0,-1 1,1-2,-2 2,1-3,0 3,1-1,2 8,2-9,2 8,6 1,-1-8,3 10,0-7,-2-6,5 12,3-9,1 4,1-5,-1-2,1 0,0 1,0 0,1 0,-1-3,1 0,5 2,-8-5,6 2,-4-3,4-1,-1 1,2 0,-7-2,12 3,-12-2,8 1,6 0,-2-1,5 1,-9-1,-8-1,6 0,-2-1,4 0,-4-2,-1 0,2-2,-3 0,2-4,-2 0,-1-2,1-2,-3 2,1-2,-2-1,-1 3,1-8,-4 6,0-4,1 1,-2 2,3-4,-3 5,0-2,0-2,-1 2,-22-2,8 6,-18 1,18 6,-5 1,0 2,1-1,-2-5,15-12,0 3,6-6,-1 7,-1 3,1-7,-2 3,1-1,-1 0,0 2,1-3,0 3,0-2,1 0,-1 3,1-4,-1 3,0-3,-1 0,0 3,1-3,0 4,2-3,1 1,-1 1,1-3,-2 3,0-2,-2 2,0-1,1-1,1 1,-1 0,-14 0,-2 5,-6 1,2 4,7 2,-8 1,2-1,-3 1,4 1,3 0,-3 2,-1 3,2-1,-1 3,4-2,-4 2,0-2,0 1,2-1,1 2,-1 4,3-1,1 4,45-13,-23 4,35-11,-38 5,-2 1,13-3,-9 3,14-3,-12 2,-1 1,7-1,-7 1,7 0,1 1,-2 0,0 0,-2 0,1 0,-3 0,5 0,-6 0,1 0,7 1,-7 0,3 0,-1-1,-5 1,9-1,0 2,3 3,0-1,-3 1,-7-3,14 7,-10-5,12 6,-16-6,-3-1,13 4,-11-3,14 4,-16-5,6 6,-3-1,2 4,-2-2,-4-1,3 4,-3-3,2 4,-41-7,24-3,-29-3,26-1,3 0,-18 1,14 0,-10 0,4 0,6 0,-11 2,8 1,0 1,-2 5,4-3,-4 2,1-2,0-2,0 2,0-2,0 0,0 1,0-1,0 3,-1-1,2 0,-1 1,52-33,-29 18,41-27,-42 27,1 1,8-6,-6 4,6-3,-5 1,-2 4,4-4,-1 2,1 0,0 1,0 3,2 1,-2 0,3 0,-4 1,3-1,0 2,3 1,-3 0,0 0,-2 0,5 2,-2-1,0 1,-3-1,0 2,4 3,-2-1,-1 2,-2 1,-3-1,7 4,-2-4,0-1,1 3,-1 0,1 3,4 2,-5-2,-1-4,1 3,-7-5,8 8,-7-5,0 3,3 1,-5-4,14 0,-7-5,1-2,3 0,-42 23,25-17,-29 17,28-15,0-4,27-10,-20 3,21-14,-27 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15:24.354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1680 102,'-62'-12,"5"0,40 6,-2-1,-12-7,11 7,-12-5,7 6,4 0,-10 1,12 2,-11-1,3-1,3 3,-5 1,6 3,-3 2,1-1,1 0,-3 2,4 1,-1 1,0 3,0 0,2 2,0 2,0-2,-1-1,-1 1,4 1,-1 3,2 1,-1 1,0-2,0 2,4-2,-2 4,2 0,2 1,1 3,0-3,0 1,-5 1,4-5,-2 3,3 1,1-1,-1 4,2-4,-3 1,0 0,1-2,-2 2,1-3,-2 3,1-1,0 0,1 0,-5 11,9-14,-4 10,6-8,-3-2,-4 12,5-12,-3 7,1-4,1-1,-3 5,2-4,1 2,-4 3,2-3,2-1,-5 8,7-14,-8 11,5-7,1-1,-2 9,4-8,-1 6,2-2,0-2,-3 3,0-3,-2-1,0 3,2-4,1 5,2-1,1 1,2-1,-1 1,-5-1,1-2,-5 2,7-1,7 7,3-5,8 8,-2-15,4 8,-2-4,-1 0,4 8,-5-12,11 6,-4-5,4-1,-1 3,1-5,0 4,0-2,0 4,-4-5,6 2,-3-1,2 3,-2-3,-1 5,-2-6,8 6,-8-9,9 7,-5-9,4 4,0-3,-2 5,0 1,-5 0,7 3,-8-7,7 5,2-3,-6-5,11 3,-1-4,9 3,-1 0,-3-4,-11-3,7-1,-8-2,9-1,-5-1,3 5,-4-1,2 4,-3 0,0-3,3 0,0-7,-1-2,0-4,0 2,4-2,-7 4,11-1,-12 0,4-1,2-3,-6 1,6-2,-4 2,1-3,1 0,-1-1,-1 1,2 2,-2-5,-3-3,-3-8,-6 2,0-4,4 5,-1 1,6-3,-6 5,2-4,-1 0,-1 0,1-1,-1-1,-4 3,-1-6,-3 2,0-1,-1-1,1 1,0-1,0 2,1 0,-1 0,2 0,-1-3,-1 4,2-2,3 2,0 0,2 0,-4 0,-2-1,-1-2,1 2,2-26,-4 19,1-11,-5 24,1 1,13-8,-4-1,8 3,0 6,-3 4,9-9,-10 6,3-5,-3 1,-1 4,4-8,-2 6,-2-3,3-1,-1 3,0 0,3 1,1 5,4-1,-1 5,1-1,-1 1,2-2,-1-2,-3-2,-1-4,-4 0,-1-3,-2 0,40 6,-3-2,22 4,-31 4,-15 0,-8 3,19-4,-8 1,7-1,-18 2,1-3,2-2,4-1,0 2,-5 4,5-4,-2 0,-2-1,2-6,-5 4,0-4,2 3,-5 0,4-3,-9-5,-1 1,-5-5,-4 4,0 0,-17-2,6 10,-18-4,2 7,9 5,-32-5,27 9,-28-3,27 2,1 2,-16 1,13 2,-20-2,17 1,8-1,-14 0,6-1,-11 0,-5-5,11 2,4-1,8 4,-11 0,1 0,-19-7,18 4,4-1,9 3,-23-5,7 1,-10-3,14 2,14 5,-12-1,10 0,-9-1,-5-1,8 3,-10 0,13 3,-3 3,-2 7,4 0,-1 7,2-1,1 3,-14 13,1 7,-5 5,3 3,13-14,-3 6,10-14,-3 7,4-10,2-2,-13 7,3-3,-14 10,10-10,0 2,7-10,-3 7,0-4,-5 3,-12 5,5-4,-16 8,7-3,2-2,3 1,13-8,-10 12,9-6,-10 9,9-10,6-2,4-6,-1 2,-1 0,-1 1,0 0,1 4,5-6,-2 11,8-4,3 1,-1 11,6-15,-1 13,1-2,1-3,1 2,5 0,5-9,13 5,1-12,14-4,12-7,7 0,7-2,-16 0,-7 0,-15-1,-5-1,7-8,-5-3,10-4,-5 1,2 3,-6 2,5-2,-5 2,2 0,-4 2,1-1,12 3,-11 1,8 3,-8-1,-2 0,8-4,1-1,0-2,-1-1,4 0,0-1,2-2,1-4,-10 4,-4-3,-5-3,-3 4,3-6,4-1,-1 4,10-8,-6 6,6-1,-5 3,0 0,-8 6,3-4,-1 5,4-2,1 4,6 2,0 2,12-3,-5 3,25-2,-2 3,2 1,-6 1,-26 3,-3-1,0-3,2-3,-1 0,1-1,-6 1,-2 1,6-5,-6 1,1 0,0 0,2 1,0 0,-2 3,3-1,2 0,-3 1,4 0,-8 1,5-3,-1 0,0-2,-3 1,0-6,-2 2,-1-2,4 0,-7-1,-3-6,2 0,15 14,-2 7,11 14,-19-2,7 3,-4-3,10 6,-10-7,-2 1,5 8,-11-5,7 8,-4 1,-6-9,11 10,-7-8,4 3,2-1,-4-2,3 1,1 4,-6-6,6 8,-4-7,2 6,1-1,-4-1,-2 4,-5-2,-2 5,0-1,0-2,-1 2,1-1,0 0,4 1,-1-5,0 4,0 2,-4-5,0 8,14-15,-77-7,57-3,-67-9,48 5,10 1,-45-16,32 8,-28-13,30 12,-2-1,-5-3,6 1,-6-2,6 1,0 1,-6-6,6 3,0-2,-2-1,4 6,-8-2,0 4,2 0,1-3,-9-7,6 5,-13-4,11 9,-3 0,10 3,-13-3,9 4,-8-1,5 1,7 2,-8 1,107-1,-60 4,79-2,-82 4,-8-2,34 22,-18-10,30 17,-32-18,-8-4,6 21,-9-14,6 15,-6-7,-4-5,3 11,-2-5,-1-1,4 2,-2-3,3 3,-1-2,-2 0,0 1,-1 2,-1-2,3 3,1-6,6 6,-2-8,5 2,0-6,6-1,0-5,-1-5,3-9,-4-4,-1-6,0 0,-4 0,2-2,-2-1,-2-2,-3-2,-1 0,0 0,-2-2,0 0,-4 0,3-1,-1 3,5 0,11 3,-6 5,4-5,-30-9,-36 37,15-22,-21 42,42-20,-5 4,2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00:06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1680 166 24575,'-61'-13'0,"8"1"0,-6-1 0,-5 0 0,-5 0-936,5-1 0,-4-1 0,1 1 936,-30-1 0,1 2 0,2 0 0,-2 3 0,26 6 0,-1 1 0,4 2 248,-3 3 1,3 2-249,-8 3 0,4 5 552,-14 18-552,11 18 0,41-8 0,6 6 0,3 0 0,5 6 0,0 22 0,7 6-316,5-1 1,7 0 315,4-3 0,6 0 0,9 6 0,6-6 0,1-23 0,5-3 0,14 14 0,7-4 0,1-11 0,4-5 0,0-2 0,2-4 0,10-4 0,-2-6 1384,24-1-1384,-38-16 0,-5-3 316,-2-3-316,-13-2 0,-25-3 0,-7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3:24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1210 16 24575,'-46'-4'0,"0"2"0,-7-2 0,11 3 0,0-1 0,10 0 0,-3 2 0,10 0 0,4 1 0,5 1 0,1 0 0,-6 4 0,-4 0 0,-4 4 0,-6 2 0,7-1 0,0 0 0,8-1 0,-2 1 0,3 1 0,-2 3 0,-2 4 0,2-2 0,-4 7 0,-1 0 0,1 3 0,-4 4 0,5-1 0,-4 5 0,0 4 0,4-5 0,0 8 0,8-13 0,-1 4 0,2-4 0,0 1 0,2 3 0,0-4 0,1 1 0,-2 4 0,-1-4 0,-5 8 0,5-10 0,-2 7 0,6-4 0,-3 1 0,2 7 0,1-5 0,-4 17 0,3-6 0,-3 3 0,5-6 0,3-12 0,1 4 0,1-11 0,1 9 0,0-7 0,2 3 0,0 1 0,2-9 0,0 10 0,0-5 0,0 8 0,0 0 0,3-2 0,1 4 0,4-4 0,0-1 0,3-1 0,1-7 0,1 7 0,4 2 0,-1 1 0,10 13 0,-4-10 0,8 7 0,-5-9 0,-3-4 0,1-1 0,-6-8 0,5 2 0,-2-7 0,-1 2 0,0-3 0,2 1 0,5 4 0,5 0 0,8 5 0,3-4 0,-1-4 0,3-1 0,-10-7 0,6-1 0,-7-2 0,0-2 0,0-1 0,-4 1 0,2-3 0,-7 1 0,0-1 0,2-1 0,-1-1 0,12-1 0,-5-2 0,3 1 0,0-4 0,-7 4 0,6-4 0,-9 3 0,-2 0 0,0-4 0,-6 0 0,6-3 0,-2-2 0,-1 3 0,1-3 0,-2 2 0,0-3 0,-3 1 0,-1-1 0,-1-1 0,-3 0 0,3-5 0,-3 1 0,3-5 0,-4 0 0,-1 5 0,-1-1 0,-2 3 0,0-2 0,-1 0 0,-2 3 0,4-3 0,-3 4 0,3-3 0,-2-3 0,2 1 0,1-8 0,0 5 0,1-4 0,-2 2 0,0 3 0,0-3 0,-1 6 0,1 0 0,-2 4 0,0 4 0,1-2 0,2 2 0,1-3 0,0 4 0,2-2 0,-3 4 0,3-1 0,1-2 0,3 0 0,-1-3 0,7-2 0,0 0 0,5-3 0,-4 6 0,-1-2 0,-6 8 0,-2-1 0,-2 4 0,-2 0 0,-3 2 0,-2 2 0,2 1 0,27 4 0,3 2 0,31 7 0,-16-3 0,3 3 0,-21-7 0,-9 0 0,-14-1 0,-1 30 0,-2-9 0,6 26 0,-1-17 0,-1-6 0,-2 6 0,-2-12 0,-2 0 0,-2-8 0,-1-6 0,-1-3 0,0-5 0,16 6 0,10 2 0,14 1 0,13 0 0,-11-5 0,13-1 0,-20-2 0,-2-1 0,-17-1 0,-4-4 0,4-5 0,-1-2 0,11-5 0,-7 1 0,6-5 0,-6 1 0,1-1 0,-3-2 0,-4 1 0,4-9 0,-5-4 0,0 4 0,-3-3 0,-2 11 0,-2-2 0,-1 2 0,0 3 0,-1-2 0,-1 6 0,-1-2 0,1 2 0,-2-3 0,0-2 0,-1 2 0,0-1 0,0 3 0,0-3 0,-1-1 0,1 1 0,-3 1 0,3 8 0,-4-7 0,0-6 0,-2-4 0,-2-6 0,1 6 0,-4-3 0,1-1 0,-3-1 0,-4-3 0,4 7 0,-3 0 0,2 1 0,1 5 0,0 1 0,4 7 0,-4-5 0,-4-7 0,-3-2 0,-3-4 0,4 12 0,-3-1 0,5 5 0,-1 1 0,3 3 0,2 3 0,-6-3 0,-1 0 0,-6-2 0,4 3 0,0 2 0,5 2 0,2 0 0,-11-3 0,-2-3 0,-6 0 0,3 0 0,6 6 0,6 0 0,5 3 0,4 2 0,3 1 0,0 0 0,-1-1 0,-1 0 0,-1 2 0,-4-4 0,-1 2 0,-3-2 0,1 0 0,3 0 0,-5-1 0,5 0 0,-7-1 0,3 0 0,-3 0 0,-4 0 0,7 1 0,-3 0 0,10 2 0,1 0 0,0 1 0,3-1 0,-4 2 0,1-2 0,-4 2 0,-3-3 0,2 1 0,-4-1 0,6 1 0,-1 0 0,3 1 0,2-1 0,2 1 0,-2-1 0,-3 1 0,-5-2 0,-2-1 0,-8-1 0,3-1 0,-10-4 0,6 3 0,3 0 0,6 5 0,11 1 0,1 1 0,-15 0 0,-10-4 0,-15-1 0,0-6 0,4 2 0,17 3 0,6 2 0,14 4 0,3 1 0</inkml:trace>
  <inkml:trace contextRef="#ctx0" brushRef="#br0" timeOffset="1">1265 42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4:5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24575,'-9'5'0,"-9"8"0,8-4 0,-6 5 0,10-9 0,2-2 0,-1 2 0,1-1 0,1-1 0,1 1 0,0-2 0,0 1 0,0 1 0,-1-1 0,2 0 0,-2 1 0,1 1 0,0-1 0,1 0 0,0-2 0,1 1 0,-3 1 0,2 0 0,-1 1 0,-1 1 0,1-1 0,0 0 0,-3 5 0,-1 3 0,0 2 0,1-2 0,2-7 0,1 0 0,1-1 0,-1 1 0,1-3 0,1 0 0,-1 7 0,0 6 0,-1 1 0,2-1 0,-1-8 0,1 0 0,0-1 0,0 1 0,0-3 0,0 1 0,-1 7 0,1-2 0,-1 3 0,1-5 0,0-3 0,0-1 0,0 2 0,0-1 0,1 13 0,0-7 0,0 8 0,1-12 0,-1 1 0,0-1 0,1 1 0,-2-3 0,2 0 0,-2-2 0,1 0 0,0 1 0,-1 1 0,0-2 0,1 1 0,-1-1 0,1-2 0,-1 1 0,1 0 0,-1 0 0,2 0 0,-1 1 0,0-2 0,1 1 0,-2-1 0,2 1 0,0 0 0,2 1 0,0 0 0,0 0 0,1 0 0,-1 0 0,0-2 0,-1 2 0,0 0 0,0-1 0,0 1 0,0-1 0,1 0 0,0 1 0,-2-1 0,1-1 0,-1-1 0,1 0 0,-1 1 0,1 1 0,6 5 0,4 4 0,1 0 0,1-1 0,-8-6 0,3 3 0,-3-3 0,-1 2 0,-3-5 0,-2 0 0,1-1 0,1 2 0,7 4 0,1-2 0,3 3 0,-2-2 0,-4-3 0,-2 1 0,-1-2 0,-1 0 0,9 4 0,0 1 0,5 1 0,-5-3 0,-5-1 0,1-1 0,-4-2 0,-1 0 0,-3-1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5:0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1 611 24575,'23'-4'0,"-5"2"0,-3-1 0,-5 1 0,0 0 0,-1 1 0,-1 0 0,0 0 0,-4 1 0,2-1 0,1 0 0,0 1 0,8-1 0,-1 1 0,6 0 0,-5 0 0,1 0 0,-5 0 0,-1 0 0,-2 0 0,-2 0 0,2 0 0,1 0 0,0 0 0,3 0 0,-2 0 0,5 0 0,-2 1 0,0 0 0,3 0 0,-3 0 0,1-1 0,-1 1 0,-1-1 0,2 2 0,-5-1 0,1 0 0,-5 0 0,2-1 0,0 1 0,0-1 0,1 1 0,-3-1 0,2 1 0,-1-1 0,0 1 0,0-1 0,-1 1 0,1-1 0,1 2 0,0-2 0,1 1 0,0-1 0,1 0 0,-1 0 0,1 1 0,1-1 0,1 0 0,3 0 0,-1 0 0,4 0 0,0 1 0,0 0 0,0 0 0,-2-1 0,0 0 0,1 1 0,1-1 0,4 2 0,-2-2 0,-1 2 0,-6-2 0,-5 1 0,-1-1 0,-1 0 0,4 0 0,-2 0 0,4 0 0,2 0 0,-2 1 0,2-1 0,-5 1 0,-3-1 0,12 0 0,12 2 0,14-1 0,5 2 0,3 1 0,-14-2 0,1 0 0,-19-1 0,-8-1 0,6-1 0,6-2 0,5 1 0,4 0 0,-11 2 0,-2 0 0,-4 0 0,-4 0 0,-4 0 0,-2 0 0,0 0 0,-1 0 0,3 0 0,-1 0 0,2-1 0,5 1 0,-1-1 0,5 1 0,-2 0 0,2 0 0,1 0 0,-5 0 0,3 0 0,-6 0 0,0 0 0,-4 0 0,-1-1 0,0 1 0,-1-1 0,1 1 0,-2-1 0,3 1 0,0-2 0,5 1 0,7-1 0,3-2 0,2 1 0,1-1 0,-6 1 0,1 0 0,-8 1 0,-2 0 0,-3 1 0,-2 0 0,1 0 0,-2 1 0,5-3 0,1 0 0,5-4 0,2-1 0,1-1 0,1-3 0,0 1 0,-2-1 0,0-1 0,-7 2 0,4-3 0,-4 2 0,4-4 0,-3 0 0,-1 3 0,-2-2 0,-2 6 0,-1 0 0,0 1 0,1 0 0,2-4 0,0 3 0,3-8 0,-1 4 0,1-3 0,-3 1 0,0 4 0,-1-1 0,-1 3 0,-1 0 0,-1 1 0,0 2 0,1-2 0,2-1 0,-2 1 0,2-1 0,-2 3 0,2-4 0,0 2 0,1-1 0,-1 0 0,1 2 0,0-3 0,1 2 0,-1-1 0,1 0 0,-2 2 0,0-1 0,-2 4 0,1-2 0,0 1 0,-2-1 0,3 0 0,-2 0 0,3 0 0,-1-1 0,0 0 0,1 0 0,-2 0 0,1 0 0,1 1 0,0 0 0,3-1 0,-4 2 0,2 1 0,-3 1 0,1 2 0,-1-1 0,0 1 0,3-1 0,-2 1 0,1 0 0,0 0 0,-2 1 0,2-1 0,-3 1 0,-1 0 0,1 0 0,1 0 0,1 0 0,1 0 0,0 0 0,-2 0 0,1 0 0,-1 0 0,2 0 0,3 1 0,0 1 0,2 0 0,-2 1 0,0-1 0,0 1 0,-2-1 0,2 1 0,-1 0 0,-3 0 0,0-1 0,-2 2 0,11 22 0,3-2 0,5 13 0,-1-10 0,-10-8 0,1 0 0,-6-6 0,-2-3 0,-3 2 0,0 6 0,-1 0 0,1 3 0,0-8 0,0 0 0,-1-1 0,-1 0 0,1-4 0,-1-1 0,0 0 0,0-2 0,0 1 0,1-3 0,-1 4 0,1-2 0,-1 2 0,0 1 0,1-1 0,-1 2 0,1-1 0,-1 1 0,0-2 0,0 1 0,0-1 0,0-1 0,0 2 0,0-4 0,1 3 0,-1-4 0,1 3 0,-1-2 0,0 2 0,0-1 0,0 0 0,0 0 0,0-1 0,0 0 0,0 1 0,0-1 0,0 1 0,0-2 0,0 1 0,0-1 0,0 0 0,0 1 0,0-1 0,0 3 0,0-3 0,0 1 0,0-1 0,0 0 0,-1 3 0,1-1 0,-1 3 0,0-1 0,1-1 0,-1 1 0,1 0 0,-1 0 0,1 1 0,-1-3 0,1 1 0,0-2 0,0-1 0,0 0 0,0 0 0,0-1 0,0 4 0,0 2 0,0 0 0,0 0 0,0-5 0,0 0 0,0 0 0,0-1 0,0 2 0,0-1 0,0-1 0,1 3 0,-1 4 0,1-1 0,0 4 0,-1-6 0,1 2 0,-1-1 0,0-1 0,1-1 0,0-1 0,-1 4 0,0-3 0,0 4 0,1-5 0,-1 5 0,0 2 0,0-1 0,0-2 0,0-4 0,0-1 0,0 2 0,0-3 0,0 2 0,-1 2 0,1-1 0,-1 1 0,0-2 0,0-1 0,1-1 0,0 3 0,-2 4 0,5-3 0,-4 2 0,4-8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5:08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24575,'15'0'0,"-2"0"0,2 0 0,-4 0 0,-3 0 0,-2 0 0,8-4 0,-5 3 0,7-3 0,-8 2 0,2 1 0,-3 0 0,1 0 0,-3 0 0,0 1 0,1-2 0,-1 2 0,1-1 0,1 1 0,-1-1 0,3-1 0,-2 1 0,2-1 0,0 1 0,0 0 0,0-1 0,-2 1 0,0 0 0,-2 0 0,-1 0 0,0 0 0,2-1 0,0 1 0,3-1 0,-2 0 0,1 1 0,0-1 0,-2 1 0,0-1 0,-1 0 0,2 0 0,0 0 0,0 0 0,-1 1 0,-2-1 0,2 0 0,-1-2 0,1 1 0,3-2 0,-2 0 0,3-2 0,2 0 0,-3 0 0,5-2 0,-7 3 0,2-2 0,-3 2 0,0 2 0,-1-1 0,-2 3 0,0-2 0,-1 2 0,-1 0 0,1 0 0,-1 0 0,1-1 0,-1 0 0,3-1 0,0-1 0,0-1 0,2 1 0,-3 1 0,1-1 0,-2 2 0,1-2 0,-1 1 0,0 1 0,0 0 0,-1 1 0,1 0 0,0-1 0,-1 0 0,1 0 0,0-1 0,0 2 0,0-1 0,0 0 0,0-1 0,-1 1 0,2-1 0,-2 2 0,1 0 0,-1-2 0,1 1 0,0 0 0,0 0 0,0 0 0,0 0 0,-1 0 0,0 0 0,2 0 0,-2 1 0,5-6 0,1-3 0,0-1 0,0-1 0,-2 6 0,-1 0 0,0 0 0,-1 1 0,0-1 0,-2 2 0,0 0 0,0 2 0,-1 0 0,1 1 0,0-1 0,3-3 0,-2 0 0,2-2 0,-2 3 0,1 0 0,-1 0 0,-1 1 0,0-2 0,1 4 0,-1-1 0,4-6 0,-2 3 0,1-3 0,-3 4 0,1 2 0,0 0 0,-1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25:12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147 109 24575,'0'21'0,"0"-8"0,-1 5 0,1-10 0,-1 0 0,1-1 0,0-2 0,-1 7 0,0 0 0,-1-1 0,1 0 0,1 7 0,0-6 0,0 9 0,0-13 0,0 0 0,0-2 0,0-2 0,0-1 0,0 1 0,0-1 0,0 0 0,0 1 0,0 0 0,0-1 0,0 0 0,0-1 0,-2 10 0,2-2 0,-4 6 0,3-6 0,0-3 0,0-1 0,1-1 0,0 0 0,-1-2 0,1 1 0,-1-1 0,1-1 0,-1 1 0,1 0 0,-1 0 0,1 1 0,-1 1 0,0-2 0,1 0 0,-1-1 0,1 1 0,-1-1 0,1 2 0,-1-1 0,1-1 0,-2 6 0,2-2 0,-2 2 0,1-4 0,1 0 0,-1-1 0,1 0 0,-1 0 0,1 0 0,-1-1 0,0 3 0,0-1 0,0 1 0,-1 0 0,2-2 0,-2 0 0,2 1 0,-2-2 0,2 1 0,-1-1 0,1 2 0,0-2 0,-1 2 0,1 0 0,0-1 0,-1 1 0,0-1 0,1 0 0,0 1 0,-1-2 0,1 1 0,-1-1 0,0 2 0,1-2 0,-2 1 0,2-1 0,-1 0 0,-1 5 0,0-2 0,-1 1 0,0-1 0,1-1 0,0 2 0,-1-2 0,1 1 0,0-1 0,0-1 0,0 1 0,0-2 0,-1 3 0,-1-3 0,-1 5 0,-3-1 0,4-1 0,-5 4 0,3-1 0,0-2 0,-1 2 0,2-3 0,1 0 0,0-2 0,2 0 0,1-2 0,1 0 0</inkml:trace>
  <inkml:trace contextRef="#ctx0" brushRef="#br0" timeOffset="2025">129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27:06.38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484 621,'-50'0,"10"-1,29 1,4 0,-12 7,9-4,-13 4,10-2,0 0,-4 1,1 0,1 0,3 0,-1 4,1 1,1-1,-2 2,0-1,1-1,0 2,-1-3,3 0,-8 5,7-5,-2 1,-1-1,4-3,-7 3,1-1,52 4,-31-5,41 1,-95-22,35 11,-37-11,48 14,61 9,-41-7,44 7,-58-9,0 3,12 18,-8-13,9 13,-13-10,-1-2,21 1,-13-5,16-6,-13 1,-1-1,8 1,-6-1,2 1,2 0,-4-1,5 0,-3 0,-3 0,5-1,-5-1,3-1,0 0,-4 1,9 0,-8 2,3 1,1-1,-5 0,7-1,-5-1,1 0,2-4,-6 3,8-4,-7 3,6-4,-6 1,1-2,-4-2,0-1,-1-3,-2 4,-1-5,-3 3,1-1,-2-1,-3-1,1 3,-2-4,1 5,-2-3,0 0,17 4,4 3,13 6,-3 4,-2 1,-6 0,-1 0,-4-1,0 0,2 0,8 1,-3 0,5 0,-5-1,1 1,1-1,-3 1,2-1,-2 0,-2 0,0-1,-4 0,5 0,-3 0,5 1,0 1,2 0,2 0,-3 0,4 0,-1 0,1-1,-2 1,-8-1,-2-1,1 0,2 0,-1 0,2 0,-2 1,0-1,6 0,-1 0,-1 0,8 1,-1 0,0 1,-2-1,-8 0,0 0,1-1,-4 1,8 0,-10 0,7 0,-4 1,0-1,3 2,-4-1,5 0,-1 1,6 1,7 1,-4 0,9 2,-10-2,2 2,-10-2,-4-1,2 1,-4-2,4 3,1-1,-1 1,-1-1,1 0,-3 0,2 0,4 4,-6-4,3 3,-4-1,-1 0,3 5,-5 0,-2 1,-5 6,-4-4,-2 1,-3 1,0-7,-5 5,0-4,1-3,-5 3,4-5,-2 4,1-1,2 0,-3 3,2-3,1 1,-4-1,4-2,-4 0,0-3,-1-2,1-1,-10-1,11 0,-11 0,9-1,-2 1,3-1,0 1,-2 0,3 0,-9 0,7 0,-10 0,2 0,-10-4,3 0,-9-6,3 2,1-2,5 1,7 2,4 0,3 2,4 1,-6-1,8 3,-10-2,5 3,0 0,-1 0,0 0,1 0,-2 0,-1-1,0 1,-1-2,-3 2,5-1,-1 0,1 0,2 0,-5 0,4 0,-4 0,5 0,1 1,-1-1,0 2,0 0,-2 0,3 0,-2 1,3-1,-2 0,1 0,0 0,-1-1,2 0,-1 0,-2-1,-2-1,4-1,-2 0,61 5,-31-2,44 3,-44-2,-3 2,9 0,-6-1,7 2,-4 0,-4 0,8 0,-8-1,3 1,3 0,-6 0,4 1,0 4,-4-3,4 6,-5-3,2 1,1-1,0-2,2-2,-1 0,-1-1,3 1,-4 0,4 1,0 2,-6-3,8 4,-6-2,2-1,3 2,-7-5,10 3,-9-3,4 1,3 0,-7 0,6 0,-2 1,-5-2,10 1,-8 0,2-2,2 2,-4-1,4 1,-1-1,-2 1,6 1,-7-2,4 1,-1 0,-4 0,6 1,-2-1,-1 1,-1 1,2 1,-3-2,3 1,0-1,-3-1,10 2,-9-2,2 1,-1 0,-1-3,3 1,1-1,-5 0,2-2,1-2,-2 1,5-5,-7 3,2-3,2-4,-4 2,1-2,1 3,-4 3,6-1,-1 2,3 0,-4 1,1 0,1-2,-3 0,4-3,-2-1,-4 1,3-4,-6 2,1-1,1-4,-3 2,0-4,-3 3,0-2,0 3,0-3,-1 1,1-2,-1 2,0-1,-1 2,1-1,-1-2,1 2,-1-1,1 1,0 1,1-3,0 2,0 1,1-1,-1-1,0 3,1-4,-1 2,-1 1,4-5,0 5,1-2,0 1,0-1,-2 3,1-2,-1-2,-3 4,2-5,-3 4,3-5,-3 7,3-7,-2 3,0 3,0-5,-2 6,0-7,-1 3,-2 1,1-1,1 2,-1-3,1 2,0 0,1-1,-1-2,0 4,0-3,0 3,-1-1,-1-2,1 4,-2-2,-6-11,0 8,-4-5,4 11,3 3,-26 9,17-2,-22 8,25-4,1 1,-4 10,9-3,-3 9,7-3,1-6,-1 10,1-7,-1 3,1 3,0-7,-2 6,-2-5,-2 2,-3 1,3-5,-3 3,2 0,1-3,-3 6,4-6,-2 2,-2 4,1-5,-1 1,1 0,-1-3,-2 1,-3 1,3-3,-2 0,2-1,-1-1,-2 2,2-1,-3-1,3-1,-2-1,1 0,-2 1,2-2,-1 3,1-2,1 1,-2 0,1-2,-2 2,2-2,-1 1,0 0,0 0,-1 1,2-2,-2 1,2-1,-1-1,-1 0,1 1,-3 1,3-2,-4 2,6-2,-4 0,-2-1,4 0,-2-1,7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27:33.4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1104 24,'-51'-6,"3"1,17 2,-7-1,9 1,5 1,12 1,-7 2,-5-1,-9 1,2-1,9 0,-1 1,7 0,0 1,1 3,0-1,-1 2,-2-1,7 0,-5 0,0 2,4-3,-7 4,8-4,-4 4,2 2,2 1,-2 1,3 0,0 0,-2 2,3-4,0 4,1-1,1-1,-4 5,5-7,-7 7,6-7,-4 4,2-2,1-1,-5 6,6-8,-5 4,-1-1,4-5,-6 6,3-1,2-3,-4 8,6-5,0-1,-1 6,5-4,0 2,-1 3,1-6,-2 7,0-2,0-2,0 4,3-7,-2 5,30-6,20 0,38-1,4-6,-30 0,-1-1,31 3,-33-4,-3 0,12 2,-15-3,-26-2,-14 0,25-6,-8 5,27-8,-15 8,8-4,-2 2,-5 0,-5 0,-16 2,-4-2,3-1,-2 1,4-1,-1 2,-4 1,7-2,0 0,4-1,8-1,-5 1,5 0,-11 1,-2 2,-6 0,1-1,3 0,0-1,-1 0,-3-1,0-1,6-6,-6 3,6-5,-7 6,4-3,-4 1,2 1,-2 0,-1 0,-1-3,-4-3,-1-2,-3 2,0-5,-1 6,-3-3,0 3,-5-2,0 4,-6-4,1 4,-6-5,-1 1,3 3,3 3,3 2,-3-2,1 1,-3-2,2 4,1 1,-3-1,-2 1,5 3,-7-2,3 3,0 0,-5-2,7 3,-1-1,-4 0,5 2,-3 0,-1 2,7 1,-8 2,6 1,-1 1,0 3,3-1,0 4,40 2,-9-6,38 1,-19-9,13 1,-8-2,6 1,-13-1,-10 0,-8 0,-10 0,11 1,-3 0,11 0,-2 0,-5 0,3-1,-9 1,0-1,-1 2,0 0,9 3,-9-1,3 0,7 3,7 1,12 5,-5-1,-5-3,-14-2,-4-3,-1 5,-2-1,1 4,1-1,-4-3,3 1,-1 0,5 4,-4-4,1 1,0 0,-6-3,7 6,-4-2,-1-2,3 9,-6-9,3 5,-2-1,-1-2,2 5,-1-3,2 1,-1-3,2 4,-2-4,1 2,0 1,-4-4,2 8,-1-6,-2 2,4 1,-2-4,0 4,-3 1,-2-3,-1 4,-1-3,-3 1,-1 4,0-6,-1 6,2-7,-2 6,-1-5,-1 0,-7 0,4-6,-5 2,-1-4,4-1,-6-2,4-2,-2-2,0-1,2-1,-5-3,6 3,-4-4,3 3,2-1,-4-8,8 5,-1-6,2 1,2 3,-2-10,3 8,-1-4,0 4,-1 0,0-4,-1 3,-1 0,-1 0,2 2,-6-1,1 4,0 1,-6 1,8 3,-17-7,8 5,-7-3,8 3,5 2,-8 0,6 1,-8 0,9 1,1 1,-11 0,5 0,-8 0,10 0,4 0,-7 2,7-1,-6 1,4 2,3-2,-13 4,11-3,-5 1,2-1,6-1,-8 3,5 0,1 1,-4 2,5-1,-4 0,1 0,2-1,-3 0,2 0,-2 0,-1 0,5 0,-3 1,2 1,-1 0,-1 2,3-1,-1 2,-4 0,4-2,-4 1,4-5,-1 0,-4-2,1-1,-6-1,-1 0,-2 0,-2 0,1 0,-9-2,5 0,-11-1,7 1,2 1,5 0,10 0,2 1,1 0,-3 0,0 1,0-1,-1 0,2 1,-3-1,-2 1,4-1,-5-1,1 0,-1-1,-8 0,6-1,-10 0,6-1,1 1,4-1,6 1,0-1,6 1,-5-1,4 1,-3 1,-3 2,-1 0,0 1,-2 0,4 1,2-1,1 1,-2 6,7-2,-7 7,7-5,0 2,-4 2,6-3,-4 4,5 0,0 2,1 0,0 1,-2-1,-2 2,2-5,-2 2,3-5,0 6,7 3,1-5,10 6,-4-7,0-1,0 7,-4-7,1 6,0-1,-2-3,1 4,0-2,0-1,1 4,2-6,4 3,3-4,0-2,1-1,-3 0,1 1,1 3,-2-2,0 3,-1 1,11 8,-4-4,8 5,-12-11,0-1,-3-1,1 8,-4-6,3 5,-1-7,10 5,10 3,0-2,1-3,-15-7,-2-1,25 7,-13-5,27 7,-26-9,-2 1,-10-4,8 2,2-1,7 0,-1 1,-8-1,-1-1,-6-1,0-1,-1-2,0-1,3-2,-2 0,-1-1,3-1,-2 1,-1 1,1 0,0-3,-1 0,1-3,-3-2,-4 4,2-7,-1 4,-1 1,5-6,-7 8,4-6,-2 0,-2 2,0-3,0 2,0 1,1-4,-1 4,0-2,2 1,-1 1,2-1,-3 0,0 0,-3-6,0 3,0-4,-1 9,1-3,-1 2,2-6,0 3,0 3,0-3,-16-4,2 5,-17-5,8 13,-5-1,7 4,4 1,-4 2,1 2,-2 1,-4 1,4 0,-2 1,-4-1,5-1,-8 1,7-2,-7 2,4-2,2 0,3 0,6-1,-6 0,1 1,0 1,1 0,0 0,2 0,-4 0,2-1,-1 0,-2-2,3 1,0-1,0 1,4 0,-5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28:09.8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769 63,'-42'-16,"4"0,22 10,0-1,1 3,-8 0,5 1,-6 1,11 0,-3 0,-1 6,1 0,1 6,5 1,1 1,-2 0,0-1,1 1,0-1,1 2,-1 0,0-2,-1 0,0 0,0 0,1 2,0-2,0 2,-1 1,2-3,-2 4,3-5,-2 4,0-2,0 0,0-1,-2 0,0-1,0 2,2-1,0 2,2 2,2-2,0 3,2-1,0 1,1-1,1 1,1-1,-1 0,1 0,-2 1,1 0,-1-1,-1 3,1-3,-2-1,1 5,1-7,-1 7,0-4,1-3,-2 7,2-7,-1 4,-2 1,3-6,-2 6,2-3,0 0,-2 3,1-3,-1 1,-2 0,1-2,1 2,-1-1,1 0,0 3,-1 4,3 0,0-4,2-1,-2-3,0 1,-2 4,0-4,-1 1,0-2,0 2,0 3,3-7,6 8,8-6,0-2,4 2,-7-4,2 6,-1 0,-1-1,0 0,-3-3,6 8,-5-7,4 4,0-2,-3-5,4 12,-6-12,0 6,2 0,0-4,2 6,-2-5,0 1,5-1,-3-3,7 0,9 2,2 0,5 3,0-1,-11-3,2-1,-8-1,-4-2,2 6,-5-4,8 10,-6-11,2 5,2-6,7-3,4 0,-2-4,-1 1,-6 0,-3 0,5-2,-4-1,2-2,0 1,-3-3,-1-2,-2-5,-3 0,-3-1,0-2,-2 3,1-3,-1 0,0 3,0-3,-2 1,1 3,1-9,-1 10,1-7,-2 5,0-1,1-4,-1 7,0-11,0 12,0-7,0-1,1 6,-1-7,1 6,0-1,1-3,2 2,-2 2,3-4,-2 6,0-5,0 3,0-3,0-3,0 2,1-2,-1 1,1 2,-1-6,0 4,-2-4,1 4,0 2,0 1,1-3,0 2,2-5,-1 3,1 0,2-7,-2 7,0-1,-2 7,0-1,-2-1,-26 2,-3 3,-18 6,3 5,9 2,4 0,1 2,12-1,-2 2,5 0,1 2,-1 1,-3 5,3-2,-4 5,7-4,1 0,-1 1,4-3,-4 2,1 4,2-6,-1 5,5 2,1 1,2 4,5-4,1-6,4 1,11-1,11 3,33 6,8-2,3-3,-10-6,-27-7,-11-2,-15-2,-63 15,23-9,-48 13,46-12,3-1,13-2,4 4,3 10,-1 5,-1 6,1-5,2-4,2-6,1 1,-1 0,1-1,-3 8,4-8,-1 5,0 0,2-4,-1 5,0-4,1 2,-1 4,0-5,1 2,0-5,1 1,0 2,1 0,-1 1,1-4,0 1,-13-2,3-3,-9-3,2-4,4-1,-6-4,2 0,2-3,-4-9,9 7,-3-9,24-1,10 3,29-15,-3 5,11-17,-21 3,1-15,-13-4,-3-9,-2-21,-9 12,0-16,-5 29,-4-8,-2 12,-1 3,0 3,0 21,0 7,0 11,1-1,2-3,0-1,2-2,1 5,-1 0,4-5,0-1,1 0,4-2,-5 5,4-6,-2 4,0-3,1-1,-3 5,0 1,-4 5,-2-1,-1-2,-1 2,-1-6,0 6,0-2,0-2,1 6,0-6,3 4,1-1,6 2,5 5,2 4,0 4,-3 1,1 3,3 3,0 1,0 0,-9-3,4 1,0 0,6 3,6 3,-2-2,0 0,-9-3,-5-3,14 8,-11-5,14 8,-12-8,-4-1,5 1,-3 1,7 2,-5-2,0 1,-3-3,2 1,4 2,3 1,6 2,-4-2,-2 0,-7-4,0 6,-5-5,5 8,-6-4,1-1,1 6,-1-4,0 1,-2 1,-1-2,1 5,-1-4,1 3,0-3,1 1,0-1,2 0,-2-2,5 3,-1-4,-1 1,-1 3,-5-1,-1 2,2 2,-3-4,4 4,-4-3,1 2,-1-1,1 1,-1 1,-2-2,0 0,1 1,-1 0,1-1,-2 0,-1 0,-1 0,-2 0,1 0,1 0,-2 1,0-3,-4 2,0-3,-5-5,-3-19,4 5,3-16,9 11,0 1,-1-11,1 8,-1-3,-1 1,0 2,1-4,0-2,1 5,-2-4,1 6,-1-5,-1 4,-2-1,-6 1,-2 6,-3 1,1 4,1 1,-5 0,5 1,-4-1,5 0,-3-1,1 0,0 1,-3 0,1-1,1 0,-4 0,11 1,-9-2,0 2,5 0,-7 0,6 0,1 0,-7 0,8 1,-7 0,4 1,-1-1,0 1,-1-1,2 1,-1 0,1 2,0-1,-1 3,0-1,2 3,0 0,2 3,0 1,2 2,0 1,2 1,0-2,-3 4,3-6,-5 4,4-3,0 0,-1 2,0-2,0 2,1-1,-1 2,-1 0,1-2,-1 2,3-4,-2 2,-1-1,1 0,-2 2,2-3,-3 1,1-3,15-48,2 11,13-36,0 24,-4 14,4-2,-2 7,0 1,1-1,-6 7,4-3,-6 7,1-1,0 0,-2 1,8-3,-6 5,9-1,-7 6,4-3,0 1,0 0,3 1,3-1,-2 1,2-1,-6 3,-2 1,1 0,1 0,6 1,-4 0,8 1,-5 1,7 0,-9 0,-2 0,-2-1,3 2,8 3,2 2,9 6,-3-1,4 4,-10-5,-9-2,-9-2,-2 6,-1 0,1 6,2-2,-2-3,1 1,-2-1,-2 0,-1 1,-1 0,0 0,0 0,-1 0,1 0,-2 0,0 0,0 1,-1-2,-1 2,1-1,-1 0,2 2,0-3,-1 2,-2-1,-1-1,0 3,1-3,-1 1,31-34,-22 18,24-27,-26 21,0 2,5-18,-5 14,2-9,-3 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44:52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1975 26 24575,'-75'-7'0,"-1"4"0,-10-2 0,17 2 0,2-1 0,14 2 0,-5 2 0,18 0 0,5 2 0,10 0 0,0 2 0,-10 6 0,-5 0 0,-8 6 0,-9 3 0,12-1 0,-1 0 0,14-2 0,-4 3 0,5 0 0,-4 6 0,-3 5 0,5-1 0,-8 10 0,-2 0 0,3 5 0,-8 7 0,8-3 0,-5 9 0,-1 7 0,8-8 0,-1 12 0,12-21 0,-1 8 0,3-8 0,2 2 0,1 4 0,1-5 0,2 2 0,-5 4 0,-1-4 0,-7 12 0,7-16 0,-1 11 0,6-6 0,-1 0 0,1 13 0,1-9 0,-5 28 0,4-9 0,-4 4 0,9-9 0,2-21 0,4 8 0,0-18 0,3 14 0,-1-11 0,4 5 0,1 0 0,2-12 0,0 14 0,0-7 0,0 13 0,0 0 0,4-3 0,2 5 0,7-4 0,0-4 0,5 0 0,1-13 0,3 14 0,7 0 0,-4 4 0,18 20 0,-7-16 0,13 11 0,-9-14 0,-3-7 0,0 0 0,-9-14 0,8 3 0,-5-11 0,2 1 0,-2-2 0,2 1 0,10 6 0,7 0 0,14 7 0,5-6 0,-3-5 0,6-3 0,-16-10 0,8-3 0,-9-3 0,-1-3 0,0-2 0,-7 1 0,3-3 0,-9 1 0,-3-2 0,4-2 0,-1-1 0,19-3 0,-7-2 0,5 2 0,-2-7 0,-11 7 0,11-7 0,-15 5 0,-4-2 0,1-4 0,-10 0 0,9-6 0,-2-2 0,-2 4 0,1-6 0,-3 5 0,0-5 0,-6 1 0,0-2 0,-2-1 0,-5 0 0,6-8 0,-7 1 0,5-8 0,-4 1 0,-4 7 0,-1-2 0,-3 6 0,-1-3 0,0 0 0,-5 2 0,7-1 0,-4 5 0,4-6 0,-1-3 0,1 1 0,2-15 0,0 11 0,1-8 0,-3 3 0,1 6 0,0-5 0,-2 9 0,1 0 0,-3 7 0,1 6 0,0-2 0,4 3 0,2-7 0,0 8 0,2-2 0,-3 5 0,4-1 0,1-3 0,5-2 0,0-4 0,10-3 0,-1 1 0,10-5 0,-7 8 0,-1-1 0,-11 12 0,-3-2 0,-3 6 0,-4 1 0,-4 4 0,-2 2 0,1 2 0,44 7 0,7 3 0,49 10 0,-26-3 0,6 5 0,-36-13 0,-14 1 0,-23-3 0,-1 51 0,-3-15 0,9 41 0,-1-27 0,-2-9 0,-5 8 0,-1-18 0,-4 1 0,-2-15 0,-3-10 0,-2-4 0,1-8 0,26 10 0,16 1 0,23 5 0,21-3 0,-18-7 0,22-1 0,-34-4 0,-2 0 0,-29-3 0,-5-8 0,5-6 0,0-4 0,16-8 0,-10 1 0,9-7 0,-8 0 0,-1 0 0,-3-4 0,-7 1 0,6-13 0,-7-7 0,-1 5 0,-4-3 0,-5 16 0,-3-2 0,1 3 0,-3 5 0,0-3 0,-3 10 0,0-4 0,0 3 0,-1-4 0,-1-3 0,-2 2 0,0-1 0,0 6 0,0-7 0,-3-1 0,3 2 0,-4 2 0,3 13 0,-5-12 0,0-9 0,-5-8 0,-2-9 0,3 10 0,-8-5 0,1-2 0,-5-1 0,-5-5 0,5 12 0,-4-2 0,3 3 0,3 9 0,-1 1 0,5 10 0,-4-6 0,-8-13 0,-5-3 0,-5-5 0,8 17 0,-6 1 0,8 6 0,-2 4 0,6 3 0,2 5 0,-8-4 0,-3-1 0,-10-3 0,8 5 0,-1 4 0,8 1 0,3 2 0,-16-6 0,-6-4 0,-8 1 0,4-1 0,11 8 0,8 2 0,9 6 0,7 1 0,5 2 0,0 0 0,-2-1 0,-2 0 0,-1 2 0,-7-5 0,-2 3 0,-4-3 0,0-1 0,7 1 0,-9-3 0,9 0 0,-13 0 0,5 0 0,-3-1 0,-9 0 0,13 1 0,-5 2 0,15 1 0,3 2 0,1 0 0,2 0 0,-4 1 0,0 0 0,-5 0 0,-5-4 0,2 3 0,-6-3 0,9 3 0,-1-1 0,6 1 0,2 0 0,3 0 0,-3 0 0,-5 0 0,-7-3 0,-3 0 0,-15-4 0,7-1 0,-18-4 0,10 2 0,5 1 0,11 8 0,15 1 0,4 4 0,-25-2 0,-15-7 0,-26-1 0,0-8 0,7 0 0,27 7 0,10 3 0,23 6 0,7 2 0</inkml:trace>
  <inkml:trace contextRef="#ctx0" brushRef="#br0" timeOffset="1">2065 69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44:52.433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1680 102,'-62'-12,"5"0,40 6,-2-1,-12-7,11 7,-12-5,7 6,4 0,-10 1,12 2,-11-1,3-1,3 3,-5 1,6 3,-3 2,1-1,1 0,-3 2,4 1,-1 1,0 3,0 0,2 2,0 2,0-2,-1-1,-1 1,4 1,-1 3,2 1,-1 1,0-2,0 2,4-2,-2 4,2 0,2 1,1 3,0-3,0 1,-5 1,4-5,-2 3,3 1,1-1,-1 4,2-4,-3 1,0 0,1-2,-2 2,1-3,-2 3,1-1,0 0,1 0,-5 11,9-14,-4 10,6-8,-3-2,-4 12,5-12,-3 7,1-4,1-1,-3 5,2-4,1 2,-4 3,2-3,2-1,-5 8,7-14,-8 11,5-7,1-1,-2 9,4-8,-1 6,2-2,0-2,-3 3,0-3,-2-1,0 3,2-4,1 5,2-1,1 1,2-1,-1 1,-5-1,1-2,-5 2,7-1,7 7,3-5,8 8,-2-15,4 8,-2-4,-1 0,4 8,-5-12,11 6,-4-5,4-1,-1 3,1-5,0 4,0-2,0 4,-4-5,6 2,-3-1,2 3,-2-3,-1 5,-2-6,8 6,-8-9,9 7,-5-9,4 4,0-3,-2 5,0 1,-5 0,7 3,-8-7,7 5,2-3,-6-5,11 3,-1-4,9 3,-1 0,-3-4,-11-3,7-1,-8-2,9-1,-5-1,3 5,-4-1,2 4,-3 0,0-3,3 0,0-7,-1-2,0-4,0 2,4-2,-7 4,11-1,-12 0,4-1,2-3,-6 1,6-2,-4 2,1-3,1 0,-1-1,-1 1,2 2,-2-5,-3-3,-3-8,-6 2,0-4,4 5,-1 1,6-3,-6 5,2-4,-1 0,-1 0,1-1,-1-1,-4 3,-1-6,-3 2,0-1,-1-1,1 1,0-1,0 2,1 0,-1 0,2 0,-1-3,-1 4,2-2,3 2,0 0,2 0,-4 0,-2-1,-1-2,1 2,2-26,-4 19,1-11,-5 24,1 1,13-8,-4-1,8 3,0 6,-3 4,9-9,-10 6,3-5,-3 1,-1 4,4-8,-2 6,-2-3,3-1,-1 3,0 0,3 1,1 5,4-1,-1 5,1-1,-1 1,2-2,-1-2,-3-2,-1-4,-4 0,-1-3,-2 0,40 6,-3-2,22 4,-31 4,-15 0,-8 3,19-4,-8 1,7-1,-18 2,1-3,2-2,4-1,0 2,-5 4,5-4,-2 0,-2-1,2-6,-5 4,0-4,2 3,-5 0,4-3,-9-5,-1 1,-5-5,-4 4,0 0,-17-2,6 10,-18-4,2 7,9 5,-32-5,27 9,-28-3,27 2,1 2,-16 1,13 2,-20-2,17 1,8-1,-14 0,6-1,-11 0,-5-5,11 2,4-1,8 4,-11 0,1 0,-19-7,18 4,4-1,9 3,-23-5,7 1,-10-3,14 2,14 5,-12-1,10 0,-9-1,-5-1,8 3,-10 0,13 3,-3 3,-2 7,4 0,-1 7,2-1,1 3,-14 13,1 7,-5 5,3 3,13-14,-3 6,10-14,-3 7,4-10,2-2,-13 7,3-3,-14 10,10-10,0 2,7-10,-3 7,0-4,-5 3,-12 5,5-4,-16 8,7-3,2-2,3 1,13-8,-10 12,9-6,-10 9,9-10,6-2,4-6,-1 2,-1 0,-1 1,0 0,1 4,5-6,-2 11,8-4,3 1,-1 11,6-15,-1 13,1-2,1-3,1 2,5 0,5-9,13 5,1-12,14-4,12-7,7 0,7-2,-16 0,-7 0,-15-1,-5-1,7-8,-5-3,10-4,-5 1,2 3,-6 2,5-2,-5 2,2 0,-4 2,1-1,12 3,-11 1,8 3,-8-1,-2 0,8-4,1-1,0-2,-1-1,4 0,0-1,2-2,1-4,-10 4,-4-3,-5-3,-3 4,3-6,4-1,-1 4,10-8,-6 6,6-1,-5 3,0 0,-8 6,3-4,-1 5,4-2,1 4,6 2,0 2,12-3,-5 3,25-2,-2 3,2 1,-6 1,-26 3,-3-1,0-3,2-3,-1 0,1-1,-6 1,-2 1,6-5,-6 1,1 0,0 0,2 1,0 0,-2 3,3-1,2 0,-3 1,4 0,-8 1,5-3,-1 0,0-2,-3 1,0-6,-2 2,-1-2,4 0,-7-1,-3-6,2 0,15 14,-2 7,11 14,-19-2,7 3,-4-3,10 6,-10-7,-2 1,5 8,-11-5,7 8,-4 1,-6-9,11 10,-7-8,4 3,2-1,-4-2,3 1,1 4,-6-6,6 8,-4-7,2 6,1-1,-4-1,-2 4,-5-2,-2 5,0-1,0-2,-1 2,1-1,0 0,4 1,-1-5,0 4,0 2,-4-5,0 8,14-15,-77-7,57-3,-67-9,48 5,10 1,-45-16,32 8,-28-13,30 12,-2-1,-5-3,6 1,-6-2,6 1,0 1,-6-6,6 3,0-2,-2-1,4 6,-8-2,0 4,2 0,1-3,-9-7,6 5,-13-4,11 9,-3 0,10 3,-13-3,9 4,-8-1,5 1,7 2,-8 1,107-1,-60 4,79-2,-82 4,-8-2,34 22,-18-10,30 17,-32-18,-8-4,6 21,-9-14,6 15,-6-7,-4-5,3 11,-2-5,-1-1,4 2,-2-3,3 3,-1-2,-2 0,0 1,-1 2,-1-2,3 3,1-6,6 6,-2-8,5 2,0-6,6-1,0-5,-1-5,3-9,-4-4,-1-6,0 0,-4 0,2-2,-2-1,-2-2,-3-2,-1 0,0 0,-2-2,0 0,-4 0,3-1,-1 3,5 0,11 3,-6 5,4-5,-30-9,-36 37,15-22,-21 42,42-20,-5 4,2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1T04:30:33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11 24575,'-32'-3'0,"0"2"0,-5-1 0,7 0 0,1 1 0,7 0 0,-3 1 0,8 0 0,2 1 0,4 0 0,0 0 0,-4 3 0,-2 1 0,-3 2 0,-5 1 0,6 0 0,-1-1 0,6 0 0,-1 1 0,2 1 0,-2 1 0,-1 3 0,1-1 0,-2 5 0,-2 0 0,2 2 0,-3 3 0,3-2 0,-3 5 0,1 2 0,2-3 0,0 5 0,6-9 0,-1 4 0,1-4 0,1 1 0,1 2 0,0-3 0,1 2 0,-2 1 0,-1-2 0,-3 6 0,4-8 0,-2 6 0,4-3 0,-1 0 0,0 5 0,1-3 0,-2 11 0,1-3 0,-1 1 0,3-3 0,2-9 0,1 2 0,0-6 0,2 5 0,-1-5 0,1 3 0,1 0 0,1-5 0,0 5 0,0-2 0,0 5 0,0 0 0,2-1 0,1 2 0,2-2 0,1-1 0,2-1 0,0-5 0,1 6 0,3 0 0,-1 2 0,8 8 0,-4-6 0,6 4 0,-4-6 0,-1-3 0,0 0 0,-4-6 0,3 2 0,-1-6 0,0 2 0,-1-2 0,1 0 0,5 4 0,2-1 0,7 3 0,1-2 0,-1-2 0,3-2 0,-7-4 0,4-1 0,-5-2 0,1-1 0,-2 0 0,-1 0 0,0-2 0,-4 1 0,0-1 0,1-1 0,0-1 0,7 0 0,-2-1 0,2 0 0,-1-3 0,-5 4 0,5-4 0,-6 3 0,-2-1 0,0-2 0,-4-1 0,4-1 0,-2-2 0,1 3 0,0-3 0,-2 1 0,0-1 0,-2 0 0,-1-1 0,0 0 0,-2 0 0,2-3 0,-3-1 0,3-2 0,-3 0 0,-1 3 0,0-1 0,-2 2 0,0-1 0,0 1 0,-2 0 0,3 0 0,-2 2 0,1-3 0,0-1 0,1 0 0,1-6 0,-1 5 0,2-4 0,-3 2 0,1 2 0,0-2 0,0 4 0,-1 0 0,0 3 0,0 2 0,0 0 0,1 0 0,2-2 0,-1 4 0,1-2 0,-1 3 0,2-1 0,0-2 0,3 1 0,-1-3 0,4-1 0,1 0 0,3-2 0,-3 4 0,0 0 0,-5 4 0,0 0 0,-3 2 0,-1 0 0,-1 3 0,-2 0 0,1 1 0,18 3 0,4 1 0,21 5 0,-11-2 0,1 2 0,-14-5 0,-6 0 0,-10 0 0,-1 20 0,-1-5 0,5 17 0,-2-12 0,0-3 0,-2 3 0,-1-8 0,-2 1 0,0-7 0,-2-4 0,-1-2 0,1-3 0,11 4 0,7 1 0,10 1 0,8 0 0,-7-3 0,10-2 0,-15 0 0,-1-1 0,-13-1 0,-2-3 0,3-3 0,0-2 0,6-3 0,-4 0 0,4-3 0,-3 1 0,-1-1 0,-1-2 0,-3 2 0,2-7 0,-2-3 0,-1 3 0,-2-2 0,-2 7 0,-1 0 0,0 0 0,-1 3 0,0-2 0,-1 5 0,0-2 0,-1 1 0,0-1 0,0-2 0,-1 1 0,0 0 0,0 2 0,0-2 0,-1-2 0,1 2 0,-2 1 0,2 5 0,-3-5 0,1-4 0,-3-3 0,0-4 0,0 4 0,-3-2 0,1-1 0,-2 0 0,-3-3 0,3 6 0,-2-1 0,1 1 0,1 4 0,0 0 0,3 5 0,-3-3 0,-3-5 0,-2-2 0,-2-2 0,2 8 0,-1 0 0,3 2 0,-1 2 0,3 1 0,1 3 0,-4-2 0,-1-1 0,-5-1 0,4 3 0,0 1 0,3 0 0,1 2 0,-7-4 0,-2-1 0,-3 1 0,1-1 0,5 3 0,3 1 0,4 3 0,3 0 0,2 2 0,1-1 0,-2 0 0,0-1 0,-1 2 0,-3-3 0,-1 2 0,-1-2 0,0 0 0,2 1 0,-3-2 0,3 0 0,-4 0 0,1 0 0,-1 0 0,-5 0 0,7 0 0,-2 1 0,6 0 0,1 2 0,0-1 0,2 0 0,-3 1 0,1 0 0,-2 0 0,-3-2 0,1 1 0,-2-1 0,3 1 0,1 0 0,1 0 0,2 0 0,1 1 0,-1-1 0,-3 0 0,-3-1 0,-1 0 0,-6-1 0,3-1 0,-8-3 0,4 3 0,3-1 0,4 4 0,6 0 0,2 2 0,-10-1 0,-7-2 0,-11-2 0,0-3 0,3 1 0,12 2 0,4 2 0,10 2 0,2 1 0</inkml:trace>
  <inkml:trace contextRef="#ctx0" brushRef="#br0" timeOffset="1">885 29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44:52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1975 26 24575,'-75'-7'0,"-1"4"0,-10-2 0,17 2 0,2-1 0,14 2 0,-5 2 0,18 0 0,5 2 0,10 0 0,0 2 0,-10 6 0,-5 0 0,-8 6 0,-9 3 0,12-1 0,-1 0 0,14-2 0,-4 3 0,5 0 0,-4 6 0,-3 5 0,5-1 0,-8 10 0,-2 0 0,3 5 0,-8 7 0,8-3 0,-5 9 0,-1 7 0,8-8 0,-1 12 0,12-21 0,-1 8 0,3-8 0,2 2 0,1 4 0,1-5 0,2 2 0,-5 4 0,-1-4 0,-7 12 0,7-16 0,-1 11 0,6-6 0,-1 0 0,1 13 0,1-9 0,-5 28 0,4-9 0,-4 4 0,9-9 0,2-21 0,4 8 0,0-18 0,3 14 0,-1-11 0,4 5 0,1 0 0,2-12 0,0 14 0,0-7 0,0 13 0,0 0 0,4-3 0,2 5 0,7-4 0,0-4 0,5 0 0,1-13 0,3 14 0,7 0 0,-4 4 0,18 20 0,-7-16 0,13 11 0,-9-14 0,-3-7 0,0 0 0,-9-14 0,8 3 0,-5-11 0,2 1 0,-2-2 0,2 1 0,10 6 0,7 0 0,14 7 0,5-6 0,-3-5 0,6-3 0,-16-10 0,8-3 0,-9-3 0,-1-3 0,0-2 0,-7 1 0,3-3 0,-9 1 0,-3-2 0,4-2 0,-1-1 0,19-3 0,-7-2 0,5 2 0,-2-7 0,-11 7 0,11-7 0,-15 5 0,-4-2 0,1-4 0,-10 0 0,9-6 0,-2-2 0,-2 4 0,1-6 0,-3 5 0,0-5 0,-6 1 0,0-2 0,-2-1 0,-5 0 0,6-8 0,-7 1 0,5-8 0,-4 1 0,-4 7 0,-1-2 0,-3 6 0,-1-3 0,0 0 0,-5 2 0,7-1 0,-4 5 0,4-6 0,-1-3 0,1 1 0,2-15 0,0 11 0,1-8 0,-3 3 0,1 6 0,0-5 0,-2 9 0,1 0 0,-3 7 0,1 6 0,0-2 0,4 3 0,2-7 0,0 8 0,2-2 0,-3 5 0,4-1 0,1-3 0,5-2 0,0-4 0,10-3 0,-1 1 0,10-5 0,-7 8 0,-1-1 0,-11 12 0,-3-2 0,-3 6 0,-4 1 0,-4 4 0,-2 2 0,1 2 0,44 7 0,7 3 0,49 10 0,-26-3 0,6 5 0,-36-13 0,-14 1 0,-23-3 0,-1 51 0,-3-15 0,9 41 0,-1-27 0,-2-9 0,-5 8 0,-1-18 0,-4 1 0,-2-15 0,-3-10 0,-2-4 0,1-8 0,26 10 0,16 1 0,23 5 0,21-3 0,-18-7 0,22-1 0,-34-4 0,-2 0 0,-29-3 0,-5-8 0,5-6 0,0-4 0,16-8 0,-10 1 0,9-7 0,-8 0 0,-1 0 0,-3-4 0,-7 1 0,6-13 0,-7-7 0,-1 5 0,-4-3 0,-5 16 0,-3-2 0,1 3 0,-3 5 0,0-3 0,-3 10 0,0-4 0,0 3 0,-1-4 0,-1-3 0,-2 2 0,0-1 0,0 6 0,0-7 0,-3-1 0,3 2 0,-4 2 0,3 13 0,-5-12 0,0-9 0,-5-8 0,-2-9 0,3 10 0,-8-5 0,1-2 0,-5-1 0,-5-5 0,5 12 0,-4-2 0,3 3 0,3 9 0,-1 1 0,5 10 0,-4-6 0,-8-13 0,-5-3 0,-5-5 0,8 17 0,-6 1 0,8 6 0,-2 4 0,6 3 0,2 5 0,-8-4 0,-3-1 0,-10-3 0,8 5 0,-1 4 0,8 1 0,3 2 0,-16-6 0,-6-4 0,-8 1 0,4-1 0,11 8 0,8 2 0,9 6 0,7 1 0,5 2 0,0 0 0,-2-1 0,-2 0 0,-1 2 0,-7-5 0,-2 3 0,-4-3 0,0-1 0,7 1 0,-9-3 0,9 0 0,-13 0 0,5 0 0,-3-1 0,-9 0 0,13 1 0,-5 2 0,15 1 0,3 2 0,1 0 0,2 0 0,-4 1 0,0 0 0,-5 0 0,-5-4 0,2 3 0,-6-3 0,9 3 0,-1-1 0,6 1 0,2 0 0,3 0 0,-3 0 0,-5 0 0,-7-3 0,-3 0 0,-15-4 0,7-1 0,-18-4 0,10 2 0,5 1 0,11 8 0,15 1 0,4 4 0,-25-2 0,-15-7 0,-26-1 0,0-8 0,7 0 0,27 7 0,10 3 0,23 6 0,7 2 0</inkml:trace>
  <inkml:trace contextRef="#ctx0" brushRef="#br0" timeOffset="1">2065 69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44:52.433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1680 102,'-62'-12,"5"0,40 6,-2-1,-12-7,11 7,-12-5,7 6,4 0,-10 1,12 2,-11-1,3-1,3 3,-5 1,6 3,-3 2,1-1,1 0,-3 2,4 1,-1 1,0 3,0 0,2 2,0 2,0-2,-1-1,-1 1,4 1,-1 3,2 1,-1 1,0-2,0 2,4-2,-2 4,2 0,2 1,1 3,0-3,0 1,-5 1,4-5,-2 3,3 1,1-1,-1 4,2-4,-3 1,0 0,1-2,-2 2,1-3,-2 3,1-1,0 0,1 0,-5 11,9-14,-4 10,6-8,-3-2,-4 12,5-12,-3 7,1-4,1-1,-3 5,2-4,1 2,-4 3,2-3,2-1,-5 8,7-14,-8 11,5-7,1-1,-2 9,4-8,-1 6,2-2,0-2,-3 3,0-3,-2-1,0 3,2-4,1 5,2-1,1 1,2-1,-1 1,-5-1,1-2,-5 2,7-1,7 7,3-5,8 8,-2-15,4 8,-2-4,-1 0,4 8,-5-12,11 6,-4-5,4-1,-1 3,1-5,0 4,0-2,0 4,-4-5,6 2,-3-1,2 3,-2-3,-1 5,-2-6,8 6,-8-9,9 7,-5-9,4 4,0-3,-2 5,0 1,-5 0,7 3,-8-7,7 5,2-3,-6-5,11 3,-1-4,9 3,-1 0,-3-4,-11-3,7-1,-8-2,9-1,-5-1,3 5,-4-1,2 4,-3 0,0-3,3 0,0-7,-1-2,0-4,0 2,4-2,-7 4,11-1,-12 0,4-1,2-3,-6 1,6-2,-4 2,1-3,1 0,-1-1,-1 1,2 2,-2-5,-3-3,-3-8,-6 2,0-4,4 5,-1 1,6-3,-6 5,2-4,-1 0,-1 0,1-1,-1-1,-4 3,-1-6,-3 2,0-1,-1-1,1 1,0-1,0 2,1 0,-1 0,2 0,-1-3,-1 4,2-2,3 2,0 0,2 0,-4 0,-2-1,-1-2,1 2,2-26,-4 19,1-11,-5 24,1 1,13-8,-4-1,8 3,0 6,-3 4,9-9,-10 6,3-5,-3 1,-1 4,4-8,-2 6,-2-3,3-1,-1 3,0 0,3 1,1 5,4-1,-1 5,1-1,-1 1,2-2,-1-2,-3-2,-1-4,-4 0,-1-3,-2 0,40 6,-3-2,22 4,-31 4,-15 0,-8 3,19-4,-8 1,7-1,-18 2,1-3,2-2,4-1,0 2,-5 4,5-4,-2 0,-2-1,2-6,-5 4,0-4,2 3,-5 0,4-3,-9-5,-1 1,-5-5,-4 4,0 0,-17-2,6 10,-18-4,2 7,9 5,-32-5,27 9,-28-3,27 2,1 2,-16 1,13 2,-20-2,17 1,8-1,-14 0,6-1,-11 0,-5-5,11 2,4-1,8 4,-11 0,1 0,-19-7,18 4,4-1,9 3,-23-5,7 1,-10-3,14 2,14 5,-12-1,10 0,-9-1,-5-1,8 3,-10 0,13 3,-3 3,-2 7,4 0,-1 7,2-1,1 3,-14 13,1 7,-5 5,3 3,13-14,-3 6,10-14,-3 7,4-10,2-2,-13 7,3-3,-14 10,10-10,0 2,7-10,-3 7,0-4,-5 3,-12 5,5-4,-16 8,7-3,2-2,3 1,13-8,-10 12,9-6,-10 9,9-10,6-2,4-6,-1 2,-1 0,-1 1,0 0,1 4,5-6,-2 11,8-4,3 1,-1 11,6-15,-1 13,1-2,1-3,1 2,5 0,5-9,13 5,1-12,14-4,12-7,7 0,7-2,-16 0,-7 0,-15-1,-5-1,7-8,-5-3,10-4,-5 1,2 3,-6 2,5-2,-5 2,2 0,-4 2,1-1,12 3,-11 1,8 3,-8-1,-2 0,8-4,1-1,0-2,-1-1,4 0,0-1,2-2,1-4,-10 4,-4-3,-5-3,-3 4,3-6,4-1,-1 4,10-8,-6 6,6-1,-5 3,0 0,-8 6,3-4,-1 5,4-2,1 4,6 2,0 2,12-3,-5 3,25-2,-2 3,2 1,-6 1,-26 3,-3-1,0-3,2-3,-1 0,1-1,-6 1,-2 1,6-5,-6 1,1 0,0 0,2 1,0 0,-2 3,3-1,2 0,-3 1,4 0,-8 1,5-3,-1 0,0-2,-3 1,0-6,-2 2,-1-2,4 0,-7-1,-3-6,2 0,15 14,-2 7,11 14,-19-2,7 3,-4-3,10 6,-10-7,-2 1,5 8,-11-5,7 8,-4 1,-6-9,11 10,-7-8,4 3,2-1,-4-2,3 1,1 4,-6-6,6 8,-4-7,2 6,1-1,-4-1,-2 4,-5-2,-2 5,0-1,0-2,-1 2,1-1,0 0,4 1,-1-5,0 4,0 2,-4-5,0 8,14-15,-77-7,57-3,-67-9,48 5,10 1,-45-16,32 8,-28-13,30 12,-2-1,-5-3,6 1,-6-2,6 1,0 1,-6-6,6 3,0-2,-2-1,4 6,-8-2,0 4,2 0,1-3,-9-7,6 5,-13-4,11 9,-3 0,10 3,-13-3,9 4,-8-1,5 1,7 2,-8 1,107-1,-60 4,79-2,-82 4,-8-2,34 22,-18-10,30 17,-32-18,-8-4,6 21,-9-14,6 15,-6-7,-4-5,3 11,-2-5,-1-1,4 2,-2-3,3 3,-1-2,-2 0,0 1,-1 2,-1-2,3 3,1-6,6 6,-2-8,5 2,0-6,6-1,0-5,-1-5,3-9,-4-4,-1-6,0 0,-4 0,2-2,-2-1,-2-2,-3-2,-1 0,0 0,-2-2,0 0,-4 0,3-1,-1 3,5 0,11 3,-6 5,4-5,-30-9,-36 37,15-22,-21 42,42-20,-5 4,2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07:44:52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1975 26 24575,'-75'-7'0,"-1"4"0,-10-2 0,17 2 0,2-1 0,14 2 0,-5 2 0,18 0 0,5 2 0,10 0 0,0 2 0,-10 6 0,-5 0 0,-8 6 0,-9 3 0,12-1 0,-1 0 0,14-2 0,-4 3 0,5 0 0,-4 6 0,-3 5 0,5-1 0,-8 10 0,-2 0 0,3 5 0,-8 7 0,8-3 0,-5 9 0,-1 7 0,8-8 0,-1 12 0,12-21 0,-1 8 0,3-8 0,2 2 0,1 4 0,1-5 0,2 2 0,-5 4 0,-1-4 0,-7 12 0,7-16 0,-1 11 0,6-6 0,-1 0 0,1 13 0,1-9 0,-5 28 0,4-9 0,-4 4 0,9-9 0,2-21 0,4 8 0,0-18 0,3 14 0,-1-11 0,4 5 0,1 0 0,2-12 0,0 14 0,0-7 0,0 13 0,0 0 0,4-3 0,2 5 0,7-4 0,0-4 0,5 0 0,1-13 0,3 14 0,7 0 0,-4 4 0,18 20 0,-7-16 0,13 11 0,-9-14 0,-3-7 0,0 0 0,-9-14 0,8 3 0,-5-11 0,2 1 0,-2-2 0,2 1 0,10 6 0,7 0 0,14 7 0,5-6 0,-3-5 0,6-3 0,-16-10 0,8-3 0,-9-3 0,-1-3 0,0-2 0,-7 1 0,3-3 0,-9 1 0,-3-2 0,4-2 0,-1-1 0,19-3 0,-7-2 0,5 2 0,-2-7 0,-11 7 0,11-7 0,-15 5 0,-4-2 0,1-4 0,-10 0 0,9-6 0,-2-2 0,-2 4 0,1-6 0,-3 5 0,0-5 0,-6 1 0,0-2 0,-2-1 0,-5 0 0,6-8 0,-7 1 0,5-8 0,-4 1 0,-4 7 0,-1-2 0,-3 6 0,-1-3 0,0 0 0,-5 2 0,7-1 0,-4 5 0,4-6 0,-1-3 0,1 1 0,2-15 0,0 11 0,1-8 0,-3 3 0,1 6 0,0-5 0,-2 9 0,1 0 0,-3 7 0,1 6 0,0-2 0,4 3 0,2-7 0,0 8 0,2-2 0,-3 5 0,4-1 0,1-3 0,5-2 0,0-4 0,10-3 0,-1 1 0,10-5 0,-7 8 0,-1-1 0,-11 12 0,-3-2 0,-3 6 0,-4 1 0,-4 4 0,-2 2 0,1 2 0,44 7 0,7 3 0,49 10 0,-26-3 0,6 5 0,-36-13 0,-14 1 0,-23-3 0,-1 51 0,-3-15 0,9 41 0,-1-27 0,-2-9 0,-5 8 0,-1-18 0,-4 1 0,-2-15 0,-3-10 0,-2-4 0,1-8 0,26 10 0,16 1 0,23 5 0,21-3 0,-18-7 0,22-1 0,-34-4 0,-2 0 0,-29-3 0,-5-8 0,5-6 0,0-4 0,16-8 0,-10 1 0,9-7 0,-8 0 0,-1 0 0,-3-4 0,-7 1 0,6-13 0,-7-7 0,-1 5 0,-4-3 0,-5 16 0,-3-2 0,1 3 0,-3 5 0,0-3 0,-3 10 0,0-4 0,0 3 0,-1-4 0,-1-3 0,-2 2 0,0-1 0,0 6 0,0-7 0,-3-1 0,3 2 0,-4 2 0,3 13 0,-5-12 0,0-9 0,-5-8 0,-2-9 0,3 10 0,-8-5 0,1-2 0,-5-1 0,-5-5 0,5 12 0,-4-2 0,3 3 0,3 9 0,-1 1 0,5 10 0,-4-6 0,-8-13 0,-5-3 0,-5-5 0,8 17 0,-6 1 0,8 6 0,-2 4 0,6 3 0,2 5 0,-8-4 0,-3-1 0,-10-3 0,8 5 0,-1 4 0,8 1 0,3 2 0,-16-6 0,-6-4 0,-8 1 0,4-1 0,11 8 0,8 2 0,9 6 0,7 1 0,5 2 0,0 0 0,-2-1 0,-2 0 0,-1 2 0,-7-5 0,-2 3 0,-4-3 0,0-1 0,7 1 0,-9-3 0,9 0 0,-13 0 0,5 0 0,-3-1 0,-9 0 0,13 1 0,-5 2 0,15 1 0,3 2 0,1 0 0,2 0 0,-4 1 0,0 0 0,-5 0 0,-5-4 0,2 3 0,-6-3 0,9 3 0,-1-1 0,6 1 0,2 0 0,3 0 0,-3 0 0,-5 0 0,-7-3 0,-3 0 0,-15-4 0,7-1 0,-18-4 0,10 2 0,5 1 0,11 8 0,15 1 0,4 4 0,-25-2 0,-15-7 0,-26-1 0,0-8 0,7 0 0,27 7 0,10 3 0,23 6 0,7 2 0</inkml:trace>
  <inkml:trace contextRef="#ctx0" brushRef="#br0" timeOffset="1">2065 69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0T07:44:52.433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1680 102,'-62'-12,"5"0,40 6,-2-1,-12-7,11 7,-12-5,7 6,4 0,-10 1,12 2,-11-1,3-1,3 3,-5 1,6 3,-3 2,1-1,1 0,-3 2,4 1,-1 1,0 3,0 0,2 2,0 2,0-2,-1-1,-1 1,4 1,-1 3,2 1,-1 1,0-2,0 2,4-2,-2 4,2 0,2 1,1 3,0-3,0 1,-5 1,4-5,-2 3,3 1,1-1,-1 4,2-4,-3 1,0 0,1-2,-2 2,1-3,-2 3,1-1,0 0,1 0,-5 11,9-14,-4 10,6-8,-3-2,-4 12,5-12,-3 7,1-4,1-1,-3 5,2-4,1 2,-4 3,2-3,2-1,-5 8,7-14,-8 11,5-7,1-1,-2 9,4-8,-1 6,2-2,0-2,-3 3,0-3,-2-1,0 3,2-4,1 5,2-1,1 1,2-1,-1 1,-5-1,1-2,-5 2,7-1,7 7,3-5,8 8,-2-15,4 8,-2-4,-1 0,4 8,-5-12,11 6,-4-5,4-1,-1 3,1-5,0 4,0-2,0 4,-4-5,6 2,-3-1,2 3,-2-3,-1 5,-2-6,8 6,-8-9,9 7,-5-9,4 4,0-3,-2 5,0 1,-5 0,7 3,-8-7,7 5,2-3,-6-5,11 3,-1-4,9 3,-1 0,-3-4,-11-3,7-1,-8-2,9-1,-5-1,3 5,-4-1,2 4,-3 0,0-3,3 0,0-7,-1-2,0-4,0 2,4-2,-7 4,11-1,-12 0,4-1,2-3,-6 1,6-2,-4 2,1-3,1 0,-1-1,-1 1,2 2,-2-5,-3-3,-3-8,-6 2,0-4,4 5,-1 1,6-3,-6 5,2-4,-1 0,-1 0,1-1,-1-1,-4 3,-1-6,-3 2,0-1,-1-1,1 1,0-1,0 2,1 0,-1 0,2 0,-1-3,-1 4,2-2,3 2,0 0,2 0,-4 0,-2-1,-1-2,1 2,2-26,-4 19,1-11,-5 24,1 1,13-8,-4-1,8 3,0 6,-3 4,9-9,-10 6,3-5,-3 1,-1 4,4-8,-2 6,-2-3,3-1,-1 3,0 0,3 1,1 5,4-1,-1 5,1-1,-1 1,2-2,-1-2,-3-2,-1-4,-4 0,-1-3,-2 0,40 6,-3-2,22 4,-31 4,-15 0,-8 3,19-4,-8 1,7-1,-18 2,1-3,2-2,4-1,0 2,-5 4,5-4,-2 0,-2-1,2-6,-5 4,0-4,2 3,-5 0,4-3,-9-5,-1 1,-5-5,-4 4,0 0,-17-2,6 10,-18-4,2 7,9 5,-32-5,27 9,-28-3,27 2,1 2,-16 1,13 2,-20-2,17 1,8-1,-14 0,6-1,-11 0,-5-5,11 2,4-1,8 4,-11 0,1 0,-19-7,18 4,4-1,9 3,-23-5,7 1,-10-3,14 2,14 5,-12-1,10 0,-9-1,-5-1,8 3,-10 0,13 3,-3 3,-2 7,4 0,-1 7,2-1,1 3,-14 13,1 7,-5 5,3 3,13-14,-3 6,10-14,-3 7,4-10,2-2,-13 7,3-3,-14 10,10-10,0 2,7-10,-3 7,0-4,-5 3,-12 5,5-4,-16 8,7-3,2-2,3 1,13-8,-10 12,9-6,-10 9,9-10,6-2,4-6,-1 2,-1 0,-1 1,0 0,1 4,5-6,-2 11,8-4,3 1,-1 11,6-15,-1 13,1-2,1-3,1 2,5 0,5-9,13 5,1-12,14-4,12-7,7 0,7-2,-16 0,-7 0,-15-1,-5-1,7-8,-5-3,10-4,-5 1,2 3,-6 2,5-2,-5 2,2 0,-4 2,1-1,12 3,-11 1,8 3,-8-1,-2 0,8-4,1-1,0-2,-1-1,4 0,0-1,2-2,1-4,-10 4,-4-3,-5-3,-3 4,3-6,4-1,-1 4,10-8,-6 6,6-1,-5 3,0 0,-8 6,3-4,-1 5,4-2,1 4,6 2,0 2,12-3,-5 3,25-2,-2 3,2 1,-6 1,-26 3,-3-1,0-3,2-3,-1 0,1-1,-6 1,-2 1,6-5,-6 1,1 0,0 0,2 1,0 0,-2 3,3-1,2 0,-3 1,4 0,-8 1,5-3,-1 0,0-2,-3 1,0-6,-2 2,-1-2,4 0,-7-1,-3-6,2 0,15 14,-2 7,11 14,-19-2,7 3,-4-3,10 6,-10-7,-2 1,5 8,-11-5,7 8,-4 1,-6-9,11 10,-7-8,4 3,2-1,-4-2,3 1,1 4,-6-6,6 8,-4-7,2 6,1-1,-4-1,-2 4,-5-2,-2 5,0-1,0-2,-1 2,1-1,0 0,4 1,-1-5,0 4,0 2,-4-5,0 8,14-15,-77-7,57-3,-67-9,48 5,10 1,-45-16,32 8,-28-13,30 12,-2-1,-5-3,6 1,-6-2,6 1,0 1,-6-6,6 3,0-2,-2-1,4 6,-8-2,0 4,2 0,1-3,-9-7,6 5,-13-4,11 9,-3 0,10 3,-13-3,9 4,-8-1,5 1,7 2,-8 1,107-1,-60 4,79-2,-82 4,-8-2,34 22,-18-10,30 17,-32-18,-8-4,6 21,-9-14,6 15,-6-7,-4-5,3 11,-2-5,-1-1,4 2,-2-3,3 3,-1-2,-2 0,0 1,-1 2,-1-2,3 3,1-6,6 6,-2-8,5 2,0-6,6-1,0-5,-1-5,3-9,-4-4,-1-6,0 0,-4 0,2-2,-2-1,-2-2,-3-2,-1 0,0 0,-2-2,0 0,-4 0,3-1,-1 3,5 0,11 3,-6 5,4-5,-30-9,-36 37,15-22,-21 42,42-20,-5 4,2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1T04:30:33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1975 26 24575,'-75'-7'0,"-1"4"0,-10-2 0,17 2 0,2-1 0,14 2 0,-5 2 0,18 0 0,5 2 0,10 0 0,0 2 0,-10 6 0,-5 0 0,-8 6 0,-9 3 0,12-1 0,-1 0 0,14-2 0,-4 3 0,5 0 0,-4 6 0,-3 5 0,5-1 0,-8 10 0,-2 0 0,3 5 0,-8 7 0,8-3 0,-5 9 0,-1 7 0,8-8 0,-1 12 0,12-21 0,-1 8 0,3-8 0,2 2 0,1 4 0,1-5 0,2 2 0,-5 4 0,-1-4 0,-7 12 0,7-16 0,-1 11 0,6-6 0,-1 0 0,1 13 0,1-9 0,-5 28 0,4-9 0,-4 4 0,9-9 0,2-21 0,4 8 0,0-18 0,3 14 0,-1-11 0,4 5 0,1 0 0,2-12 0,0 14 0,0-7 0,0 13 0,0 0 0,4-3 0,2 5 0,7-4 0,0-4 0,5 0 0,1-13 0,3 14 0,7 0 0,-4 4 0,18 20 0,-7-16 0,13 11 0,-9-14 0,-3-7 0,0 0 0,-9-14 0,8 3 0,-5-11 0,2 1 0,-2-2 0,2 1 0,10 6 0,7 0 0,14 7 0,5-6 0,-3-5 0,6-3 0,-16-10 0,8-3 0,-9-3 0,-1-3 0,0-2 0,-7 1 0,3-3 0,-9 1 0,-3-2 0,4-2 0,-1-1 0,19-3 0,-7-2 0,5 2 0,-2-7 0,-11 7 0,11-7 0,-15 5 0,-4-2 0,1-4 0,-10 0 0,9-6 0,-2-2 0,-2 4 0,1-6 0,-3 5 0,0-5 0,-6 1 0,0-2 0,-2-1 0,-5 0 0,6-8 0,-7 1 0,5-8 0,-4 1 0,-4 7 0,-1-2 0,-3 6 0,-1-3 0,0 0 0,-5 2 0,7-1 0,-4 5 0,4-6 0,-1-3 0,1 1 0,2-15 0,0 11 0,1-8 0,-3 3 0,1 6 0,0-5 0,-2 9 0,1 0 0,-3 7 0,1 6 0,0-2 0,4 3 0,2-7 0,0 8 0,2-2 0,-3 5 0,4-1 0,1-3 0,5-2 0,0-4 0,10-3 0,-1 1 0,10-5 0,-7 8 0,-1-1 0,-11 12 0,-3-2 0,-3 6 0,-4 1 0,-4 4 0,-2 2 0,1 2 0,44 7 0,7 3 0,49 10 0,-26-3 0,6 5 0,-36-13 0,-14 1 0,-23-3 0,-1 51 0,-3-15 0,9 41 0,-1-27 0,-2-9 0,-5 8 0,-1-18 0,-4 1 0,-2-15 0,-3-10 0,-2-4 0,1-8 0,26 10 0,16 1 0,23 5 0,21-3 0,-18-7 0,22-1 0,-34-4 0,-2 0 0,-29-3 0,-5-8 0,5-6 0,0-4 0,16-8 0,-10 1 0,9-7 0,-8 0 0,-1 0 0,-3-4 0,-7 1 0,6-13 0,-7-7 0,-1 5 0,-4-3 0,-5 16 0,-3-2 0,1 3 0,-3 5 0,0-3 0,-3 10 0,0-4 0,0 3 0,-1-4 0,-1-3 0,-2 2 0,0-1 0,0 6 0,0-7 0,-3-1 0,3 2 0,-4 2 0,3 13 0,-5-12 0,0-9 0,-5-8 0,-2-9 0,3 10 0,-8-5 0,1-2 0,-5-1 0,-5-5 0,5 12 0,-4-2 0,3 3 0,3 9 0,-1 1 0,5 10 0,-4-6 0,-8-13 0,-5-3 0,-5-5 0,8 17 0,-6 1 0,8 6 0,-2 4 0,6 3 0,2 5 0,-8-4 0,-3-1 0,-10-3 0,8 5 0,-1 4 0,8 1 0,3 2 0,-16-6 0,-6-4 0,-8 1 0,4-1 0,11 8 0,8 2 0,9 6 0,7 1 0,5 2 0,0 0 0,-2-1 0,-2 0 0,-1 2 0,-7-5 0,-2 3 0,-4-3 0,0-1 0,7 1 0,-9-3 0,9 0 0,-13 0 0,5 0 0,-3-1 0,-9 0 0,13 1 0,-5 2 0,15 1 0,3 2 0,1 0 0,2 0 0,-4 1 0,0 0 0,-5 0 0,-5-4 0,2 3 0,-6-3 0,9 3 0,-1-1 0,6 1 0,2 0 0,3 0 0,-3 0 0,-5 0 0,-7-3 0,-3 0 0,-15-4 0,7-1 0,-18-4 0,10 2 0,5 1 0,11 8 0,15 1 0,4 4 0,-25-2 0,-15-7 0,-26-1 0,0-8 0,7 0 0,27 7 0,10 3 0,23 6 0,7 2 0</inkml:trace>
  <inkml:trace contextRef="#ctx0" brushRef="#br0" timeOffset="1">2065 69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1T04:30:33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11 24575,'-32'-3'0,"0"2"0,-5-1 0,7 0 0,1 1 0,7 0 0,-3 1 0,8 0 0,2 1 0,4 0 0,0 0 0,-4 3 0,-2 1 0,-3 2 0,-5 1 0,6 0 0,-1-1 0,6 0 0,-1 1 0,2 1 0,-2 1 0,-1 3 0,1-1 0,-2 5 0,-2 0 0,2 2 0,-3 3 0,3-2 0,-3 5 0,1 2 0,2-3 0,0 5 0,6-9 0,-1 4 0,1-4 0,1 1 0,1 2 0,0-3 0,1 2 0,-2 1 0,-1-2 0,-3 6 0,4-8 0,-2 6 0,4-3 0,-1 0 0,0 5 0,1-3 0,-2 11 0,1-3 0,-1 1 0,3-3 0,2-9 0,1 2 0,0-6 0,2 5 0,-1-5 0,1 3 0,1 0 0,1-5 0,0 5 0,0-2 0,0 5 0,0 0 0,2-1 0,1 2 0,2-2 0,1-1 0,2-1 0,0-5 0,1 6 0,3 0 0,-1 2 0,8 8 0,-4-6 0,6 4 0,-4-6 0,-1-3 0,0 0 0,-4-6 0,3 2 0,-1-6 0,0 2 0,-1-2 0,1 0 0,5 4 0,2-1 0,7 3 0,1-2 0,-1-2 0,3-2 0,-7-4 0,4-1 0,-5-2 0,1-1 0,-2 0 0,-1 0 0,0-2 0,-4 1 0,0-1 0,1-1 0,0-1 0,7 0 0,-2-1 0,2 0 0,-1-3 0,-5 4 0,5-4 0,-6 3 0,-2-1 0,0-2 0,-4-1 0,4-1 0,-2-2 0,1 3 0,0-3 0,-2 1 0,0-1 0,-2 0 0,-1-1 0,0 0 0,-2 0 0,2-3 0,-3-1 0,3-2 0,-3 0 0,-1 3 0,0-1 0,-2 2 0,0-1 0,0 1 0,-2 0 0,3 0 0,-2 2 0,1-3 0,0-1 0,1 0 0,1-6 0,-1 5 0,2-4 0,-3 2 0,1 2 0,0-2 0,0 4 0,-1 0 0,0 3 0,0 2 0,0 0 0,1 0 0,2-2 0,-1 4 0,1-2 0,-1 3 0,2-1 0,0-2 0,3 1 0,-1-3 0,4-1 0,1 0 0,3-2 0,-3 4 0,0 0 0,-5 4 0,0 0 0,-3 2 0,-1 0 0,-1 3 0,-2 0 0,1 1 0,18 3 0,4 1 0,21 5 0,-11-2 0,1 2 0,-14-5 0,-6 0 0,-10 0 0,-1 20 0,-1-5 0,5 17 0,-2-12 0,0-3 0,-2 3 0,-1-8 0,-2 1 0,0-7 0,-2-4 0,-1-2 0,1-3 0,11 4 0,7 1 0,10 1 0,8 0 0,-7-3 0,10-2 0,-15 0 0,-1-1 0,-13-1 0,-2-3 0,3-3 0,0-2 0,6-3 0,-4 0 0,4-3 0,-3 1 0,-1-1 0,-1-2 0,-3 2 0,2-7 0,-2-3 0,-1 3 0,-2-2 0,-2 7 0,-1 0 0,0 0 0,-1 3 0,0-2 0,-1 5 0,0-2 0,-1 1 0,0-1 0,0-2 0,-1 1 0,0 0 0,0 2 0,0-2 0,-1-2 0,1 2 0,-2 1 0,2 5 0,-3-5 0,1-4 0,-3-3 0,0-4 0,0 4 0,-3-2 0,1-1 0,-2 0 0,-3-3 0,3 6 0,-2-1 0,1 1 0,1 4 0,0 0 0,3 5 0,-3-3 0,-3-5 0,-2-2 0,-2-2 0,2 8 0,-1 0 0,3 2 0,-1 2 0,3 1 0,1 3 0,-4-2 0,-1-1 0,-5-1 0,4 3 0,0 1 0,3 0 0,1 2 0,-7-4 0,-2-1 0,-3 1 0,1-1 0,5 3 0,3 1 0,4 3 0,3 0 0,2 2 0,1-1 0,-2 0 0,0-1 0,-1 2 0,-3-3 0,-1 2 0,-1-2 0,0 0 0,2 1 0,-3-2 0,3 0 0,-4 0 0,1 0 0,-1 0 0,-5 0 0,7 0 0,-2 1 0,6 0 0,1 2 0,0-1 0,2 0 0,-3 1 0,1 0 0,-2 0 0,-3-2 0,1 1 0,-2-1 0,3 1 0,1 0 0,1 0 0,2 0 0,1 1 0,-1-1 0,-3 0 0,-3-1 0,-1 0 0,-6-1 0,3-1 0,-8-3 0,4 3 0,3-1 0,4 4 0,6 0 0,2 2 0,-10-1 0,-7-2 0,-11-2 0,0-3 0,3 1 0,12 2 0,4 2 0,10 2 0,2 1 0</inkml:trace>
  <inkml:trace contextRef="#ctx0" brushRef="#br0" timeOffset="1">885 29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4:30:33.3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474 51,'-31'22,"5"-5,22-15,-9 5,-1 2,-2 2,3-2,-2 4,8-9,-12 10,9-8,-3 4,0 0,3-1,-3 2,1-2,1 0,-4 1,4-3,-2 3,1 0,2 1,1 2,3 1,1 0,1 1,0 0,-1-1,-1 0,1 0,0 2,-1-2,-2-1,-1 0,1-1,-2 0,1 0,-1 1,1-2,-2 2,1-3,0 3,1-1,2 8,2-9,2 8,6 1,-1-8,3 10,0-7,-2-6,5 12,3-9,1 4,1-5,-1-2,1 0,0 1,0 0,1 0,-1-3,1 0,5 2,-8-5,6 2,-4-3,4-1,-1 1,2 0,-7-2,12 3,-12-2,8 1,6 0,-2-1,5 1,-9-1,-8-1,6 0,-2-1,4 0,-4-2,-1 0,2-2,-3 0,2-4,-2 0,-1-2,1-2,-3 2,1-2,-2-1,-1 3,1-8,-4 6,0-4,1 1,-2 2,3-4,-3 5,0-2,0-2,-1 2,-22-2,8 6,-18 1,18 6,-5 1,0 2,1-1,-2-5,15-12,0 3,6-6,-1 7,-1 3,1-7,-2 3,1-1,-1 0,0 2,1-3,0 3,0-2,1 0,-1 3,1-4,-1 3,0-3,-1 0,0 3,1-3,0 4,2-3,1 1,-1 1,1-3,-2 3,0-2,-2 2,0-1,1-1,1 1,-1 0,-14 0,-2 5,-6 1,2 4,7 2,-8 1,2-1,-3 1,4 1,3 0,-3 2,-1 3,2-1,-1 3,4-2,-4 2,0-2,0 1,2-1,1 2,-1 4,3-1,1 4,45-13,-23 4,35-11,-38 5,-2 1,13-3,-9 3,14-3,-12 2,-1 1,7-1,-7 1,7 0,1 1,-2 0,0 0,-2 0,1 0,-3 0,5 0,-6 0,1 0,7 1,-7 0,3 0,-1-1,-5 1,9-1,0 2,3 3,0-1,-3 1,-7-3,14 7,-10-5,12 6,-16-6,-3-1,13 4,-11-3,14 4,-16-5,6 6,-3-1,2 4,-2-2,-4-1,3 4,-3-3,2 4,-41-7,24-3,-29-3,26-1,3 0,-18 1,14 0,-10 0,4 0,6 0,-11 2,8 1,0 1,-2 5,4-3,-4 2,1-2,0-2,0 2,0-2,0 0,0 1,0-1,0 3,-1-1,2 0,-1 1,52-33,-29 18,41-27,-42 27,1 1,8-6,-6 4,6-3,-5 1,-2 4,4-4,-1 2,1 0,0 1,0 3,2 1,-2 0,3 0,-4 1,3-1,0 2,3 1,-3 0,0 0,-2 0,5 2,-2-1,0 1,-3-1,0 2,4 3,-2-1,-1 2,-2 1,-3-1,7 4,-2-4,0-1,1 3,-1 0,1 3,4 2,-5-2,-1-4,1 3,-7-5,8 8,-7-5,0 3,3 1,-5-4,14 0,-7-5,1-2,3 0,-42 23,25-17,-29 17,28-15,0-4,27-10,-20 3,21-14,-27 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4:30:33.38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712 6,'-39'-3,"6"1,26 2,-6-1,-7 1,2 0,-4 0,10 0,-1 1,-5-1,3 1,-7 1,3 1,1 1,0-1,3-2,3 0,-8 4,6-2,0 1,-1 4,5-1,-4 4,4 2,0-3,-1 0,-1 0,0-1,-1 3,3-4,-3 4,3-1,0 0,-2 3,4-4,-2 3,1-1,1 1,0 2,2-1,1 1,0-1,2 1,-2 0,0-1,0 2,0-1,-1 0,-1-2,0 0,-1 0,0 1,1-1,-1 1,-2-1,1-1,-1 0,1 1,0-2,2 6,7-3,2 2,5 2,-2-6,2 4,1-1,0-3,3 3,-1-4,0 0,0 1,3 1,-1-1,0-3,1-2,-1 1,2 0,-1 1,0 0,2-3,-1 1,0-1,0 2,0 0,0-1,0 0,2-3,-1-1,1-2,0 0,-2 1,3-1,-2 1,0 0,1 0,-2-1,5 0,-6-1,5 0,-5 0,3-1,0-2,-2 0,2-3,-1 2,1-1,-2 1,-1-6,-5-2,-1-3,-1-1,-2 2,1-1,-1 1,0-2,1 2,-3-1,2 0,-2-1,2 1,1 0,2 0,-1 2,0-1,-1-2,0 3,0-3,-2 1,0 0,0-1,0 2,-1-2,0 2,1-2,1 1,0 0,0 0,1 1,0-1,0 1,0 0,1-2,-2 3,2-2,-1 0,-2 0,1 0,-3-1,4 0,-3 2,4-2,-1 3,2-1,0-1,2 2,1 1,1 2,3 2,7 5,0 3,12 6,-10-1,5 3,-7-4,-5 0,0-3,-3 0,3-1,0 1,0 1,-2-1,10 2,-6 0,7 0,-11-1,-2 1,8 1,-3 0,6 2,-8-1,-3-2,12 4,-4-2,9 2,-6 0,-6-2,0 0,0 3,-6-2,4 5,-1 1,-3-3,2 3,1 4,-6-8,5 7,-2-5,-2-2,4 10,-7-7,0 4,-3 2,-3-5,-2 6,-2-4,-2 0,-2 0,-4-6,-4-37,4 19,2-27,7 31,-2 0,-13-16,7 11,-10-12,12 15,-1-2,-3-2,4 3,-9-9,3 8,-4-6,2 5,2 2,3 0,-2 2,-5 1,0-1,-8-1,6 0,3 3,6 2,-4 1,0 0,-3 2,2-1,4 1,-2 4,0 0,0 4,1-1,2-1,-2 2,0-2,-1 0,0-3,0 0,-1-1,1 0,-1-1,1-1,0 1,-1 0,1 2,0 3,-1 1,2 1,1-1,-1 0,2 0,-3 1,2 0,0-1,-2-1,0-2,-2 1,3-3,0 2,-2 0,-1 1,1 0,0-1,-2 0,4-1,-3 0,2 1,3-1,-5 2,4 1,-3 0,3 0,-3 0,2-1,0 1,0 2,0 1,2-2,0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4:30:33.388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1680 102,'-62'-12,"5"0,40 6,-2-1,-12-7,11 7,-12-5,7 6,4 0,-10 1,12 2,-11-1,3-1,3 3,-5 1,6 3,-3 2,1-1,1 0,-3 2,4 1,-1 1,0 3,0 0,2 2,0 2,0-2,-1-1,-1 1,4 1,-1 3,2 1,-1 1,0-2,0 2,4-2,-2 4,2 0,2 1,1 3,0-3,0 1,-5 1,4-5,-2 3,3 1,1-1,-1 4,2-4,-3 1,0 0,1-2,-2 2,1-3,-2 3,1-1,0 0,1 0,-5 11,9-14,-4 10,6-8,-3-2,-4 12,5-12,-3 7,1-4,1-1,-3 5,2-4,1 2,-4 3,2-3,2-1,-5 8,7-14,-8 11,5-7,1-1,-2 9,4-8,-1 6,2-2,0-2,-3 3,0-3,-2-1,0 3,2-4,1 5,2-1,1 1,2-1,-1 1,-5-1,1-2,-5 2,7-1,7 7,3-5,8 8,-2-15,4 8,-2-4,-1 0,4 8,-5-12,11 6,-4-5,4-1,-1 3,1-5,0 4,0-2,0 4,-4-5,6 2,-3-1,2 3,-2-3,-1 5,-2-6,8 6,-8-9,9 7,-5-9,4 4,0-3,-2 5,0 1,-5 0,7 3,-8-7,7 5,2-3,-6-5,11 3,-1-4,9 3,-1 0,-3-4,-11-3,7-1,-8-2,9-1,-5-1,3 5,-4-1,2 4,-3 0,0-3,3 0,0-7,-1-2,0-4,0 2,4-2,-7 4,11-1,-12 0,4-1,2-3,-6 1,6-2,-4 2,1-3,1 0,-1-1,-1 1,2 2,-2-5,-3-3,-3-8,-6 2,0-4,4 5,-1 1,6-3,-6 5,2-4,-1 0,-1 0,1-1,-1-1,-4 3,-1-6,-3 2,0-1,-1-1,1 1,0-1,0 2,1 0,-1 0,2 0,-1-3,-1 4,2-2,3 2,0 0,2 0,-4 0,-2-1,-1-2,1 2,2-26,-4 19,1-11,-5 24,1 1,13-8,-4-1,8 3,0 6,-3 4,9-9,-10 6,3-5,-3 1,-1 4,4-8,-2 6,-2-3,3-1,-1 3,0 0,3 1,1 5,4-1,-1 5,1-1,-1 1,2-2,-1-2,-3-2,-1-4,-4 0,-1-3,-2 0,40 6,-3-2,22 4,-31 4,-15 0,-8 3,19-4,-8 1,7-1,-18 2,1-3,2-2,4-1,0 2,-5 4,5-4,-2 0,-2-1,2-6,-5 4,0-4,2 3,-5 0,4-3,-9-5,-1 1,-5-5,-4 4,0 0,-17-2,6 10,-18-4,2 7,9 5,-32-5,27 9,-28-3,27 2,1 2,-16 1,13 2,-20-2,17 1,8-1,-14 0,6-1,-11 0,-5-5,11 2,4-1,8 4,-11 0,1 0,-19-7,18 4,4-1,9 3,-23-5,7 1,-10-3,14 2,14 5,-12-1,10 0,-9-1,-5-1,8 3,-10 0,13 3,-3 3,-2 7,4 0,-1 7,2-1,1 3,-14 13,1 7,-5 5,3 3,13-14,-3 6,10-14,-3 7,4-10,2-2,-13 7,3-3,-14 10,10-10,0 2,7-10,-3 7,0-4,-5 3,-12 5,5-4,-16 8,7-3,2-2,3 1,13-8,-10 12,9-6,-10 9,9-10,6-2,4-6,-1 2,-1 0,-1 1,0 0,1 4,5-6,-2 11,8-4,3 1,-1 11,6-15,-1 13,1-2,1-3,1 2,5 0,5-9,13 5,1-12,14-4,12-7,7 0,7-2,-16 0,-7 0,-15-1,-5-1,7-8,-5-3,10-4,-5 1,2 3,-6 2,5-2,-5 2,2 0,-4 2,1-1,12 3,-11 1,8 3,-8-1,-2 0,8-4,1-1,0-2,-1-1,4 0,0-1,2-2,1-4,-10 4,-4-3,-5-3,-3 4,3-6,4-1,-1 4,10-8,-6 6,6-1,-5 3,0 0,-8 6,3-4,-1 5,4-2,1 4,6 2,0 2,12-3,-5 3,25-2,-2 3,2 1,-6 1,-26 3,-3-1,0-3,2-3,-1 0,1-1,-6 1,-2 1,6-5,-6 1,1 0,0 0,2 1,0 0,-2 3,3-1,2 0,-3 1,4 0,-8 1,5-3,-1 0,0-2,-3 1,0-6,-2 2,-1-2,4 0,-7-1,-3-6,2 0,15 14,-2 7,11 14,-19-2,7 3,-4-3,10 6,-10-7,-2 1,5 8,-11-5,7 8,-4 1,-6-9,11 10,-7-8,4 3,2-1,-4-2,3 1,1 4,-6-6,6 8,-4-7,2 6,1-1,-4-1,-2 4,-5-2,-2 5,0-1,0-2,-1 2,1-1,0 0,4 1,-1-5,0 4,0 2,-4-5,0 8,14-15,-77-7,57-3,-67-9,48 5,10 1,-45-16,32 8,-28-13,30 12,-2-1,-5-3,6 1,-6-2,6 1,0 1,-6-6,6 3,0-2,-2-1,4 6,-8-2,0 4,2 0,1-3,-9-7,6 5,-13-4,11 9,-3 0,10 3,-13-3,9 4,-8-1,5 1,7 2,-8 1,107-1,-60 4,79-2,-82 4,-8-2,34 22,-18-10,30 17,-32-18,-8-4,6 21,-9-14,6 15,-6-7,-4-5,3 11,-2-5,-1-1,4 2,-2-3,3 3,-1-2,-2 0,0 1,-1 2,-1-2,3 3,1-6,6 6,-2-8,5 2,0-6,6-1,0-5,-1-5,3-9,-4-4,-1-6,0 0,-4 0,2-2,-2-1,-2-2,-3-2,-1 0,0 0,-2-2,0 0,-4 0,3-1,-1 3,5 0,11 3,-6 5,4-5,-30-9,-36 37,15-22,-21 42,42-20,-5 4,2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C12E-DCF0-EF42-B7F9-3ACE84E364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F48-0755-9F40-B7E1-63A1B471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F5F48-0755-9F40-B7E1-63A1B47141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F5F48-0755-9F40-B7E1-63A1B47141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F5F48-0755-9F40-B7E1-63A1B47141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F5F48-0755-9F40-B7E1-63A1B47141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F5F48-0755-9F40-B7E1-63A1B47141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284B-8DE2-7E44-A4DB-3726BBC07A3F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2540-CA75-BC46-B05A-EECF8021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7.xml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6.png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customXml" Target="../ink/ink5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14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0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0.png"/><Relationship Id="rId20" Type="http://schemas.openxmlformats.org/officeDocument/2006/relationships/image" Target="../media/image12.png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13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16.png"/><Relationship Id="rId10" Type="http://schemas.openxmlformats.org/officeDocument/2006/relationships/image" Target="../media/image50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" Type="http://schemas.openxmlformats.org/officeDocument/2006/relationships/image" Target="../media/image2.svg"/><Relationship Id="rId9" Type="http://schemas.openxmlformats.org/officeDocument/2006/relationships/customXml" Target="../ink/ink12.xml"/><Relationship Id="rId14" Type="http://schemas.openxmlformats.org/officeDocument/2006/relationships/image" Target="../media/image70.png"/><Relationship Id="rId22" Type="http://schemas.openxmlformats.org/officeDocument/2006/relationships/image" Target="../media/image13.png"/><Relationship Id="rId27" Type="http://schemas.openxmlformats.org/officeDocument/2006/relationships/customXml" Target="../ink/ink21.xml"/><Relationship Id="rId3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28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10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0.png"/><Relationship Id="rId20" Type="http://schemas.openxmlformats.org/officeDocument/2006/relationships/image" Target="../media/image12.png"/><Relationship Id="rId29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27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16.png"/><Relationship Id="rId10" Type="http://schemas.openxmlformats.org/officeDocument/2006/relationships/image" Target="../media/image50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" Type="http://schemas.openxmlformats.org/officeDocument/2006/relationships/image" Target="../media/image2.svg"/><Relationship Id="rId9" Type="http://schemas.openxmlformats.org/officeDocument/2006/relationships/customXml" Target="../ink/ink26.xml"/><Relationship Id="rId14" Type="http://schemas.openxmlformats.org/officeDocument/2006/relationships/image" Target="../media/image70.png"/><Relationship Id="rId22" Type="http://schemas.openxmlformats.org/officeDocument/2006/relationships/image" Target="../media/image13.png"/><Relationship Id="rId27" Type="http://schemas.openxmlformats.org/officeDocument/2006/relationships/customXml" Target="../ink/ink35.xml"/><Relationship Id="rId3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03CE4-855B-6442-B299-85623FA9C5A3}"/>
              </a:ext>
            </a:extLst>
          </p:cNvPr>
          <p:cNvCxnSpPr>
            <a:cxnSpLocks/>
          </p:cNvCxnSpPr>
          <p:nvPr/>
        </p:nvCxnSpPr>
        <p:spPr>
          <a:xfrm>
            <a:off x="1200073" y="5201433"/>
            <a:ext cx="306295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CC292BF7-A6AA-D94A-ACFB-F9A57F18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41365" y="4576130"/>
            <a:ext cx="914400" cy="914400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0FF5BB9-CA1B-1A42-8F15-A0BA65A18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447345" y="4557065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268A85-D7C4-F44E-B4BF-2670FEE7DAF5}"/>
              </a:ext>
            </a:extLst>
          </p:cNvPr>
          <p:cNvSpPr/>
          <p:nvPr/>
        </p:nvSpPr>
        <p:spPr>
          <a:xfrm>
            <a:off x="2046481" y="5989671"/>
            <a:ext cx="1359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pic>
        <p:nvPicPr>
          <p:cNvPr id="14" name="Graphic 13" descr="DNA">
            <a:extLst>
              <a:ext uri="{FF2B5EF4-FFF2-40B4-BE49-F238E27FC236}">
                <a16:creationId xmlns:a16="http://schemas.microsoft.com/office/drawing/2014/main" id="{2D789E8B-C4FD-0B4E-B4F2-9D3C82A5D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501757" y="4445022"/>
            <a:ext cx="914400" cy="11766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51E8B8-1BE6-8B44-95CC-452C6B45B048}"/>
              </a:ext>
            </a:extLst>
          </p:cNvPr>
          <p:cNvSpPr/>
          <p:nvPr/>
        </p:nvSpPr>
        <p:spPr>
          <a:xfrm>
            <a:off x="8995975" y="5989670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90A8F-9544-044C-B1A4-8125A92FEC15}"/>
              </a:ext>
            </a:extLst>
          </p:cNvPr>
          <p:cNvCxnSpPr>
            <a:cxnSpLocks/>
          </p:cNvCxnSpPr>
          <p:nvPr/>
        </p:nvCxnSpPr>
        <p:spPr>
          <a:xfrm>
            <a:off x="8484296" y="5201433"/>
            <a:ext cx="296304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FB6A6C5-3C0D-D54E-A493-DFD9F3C2CBFB}"/>
              </a:ext>
            </a:extLst>
          </p:cNvPr>
          <p:cNvSpPr/>
          <p:nvPr/>
        </p:nvSpPr>
        <p:spPr>
          <a:xfrm rot="5400000">
            <a:off x="2361862" y="4142647"/>
            <a:ext cx="739374" cy="30629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1259836-C113-E24A-8A4C-C9B45CA213CC}"/>
              </a:ext>
            </a:extLst>
          </p:cNvPr>
          <p:cNvSpPr/>
          <p:nvPr/>
        </p:nvSpPr>
        <p:spPr>
          <a:xfrm rot="5400000">
            <a:off x="9623273" y="4222341"/>
            <a:ext cx="739374" cy="290876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14:cNvPr>
              <p14:cNvContentPartPr/>
              <p14:nvPr/>
            </p14:nvContentPartPr>
            <p14:xfrm>
              <a:off x="1705733" y="2619340"/>
              <a:ext cx="604800" cy="513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6733" y="2610340"/>
                <a:ext cx="622440" cy="53100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Graphic 37" descr="DNA">
            <a:extLst>
              <a:ext uri="{FF2B5EF4-FFF2-40B4-BE49-F238E27FC236}">
                <a16:creationId xmlns:a16="http://schemas.microsoft.com/office/drawing/2014/main" id="{1B2EF06E-FC1F-0847-98C3-4A2E41BCB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51784" y="4439538"/>
            <a:ext cx="914400" cy="1176617"/>
          </a:xfrm>
          <a:prstGeom prst="rect">
            <a:avLst/>
          </a:prstGeom>
        </p:spPr>
      </p:pic>
      <p:pic>
        <p:nvPicPr>
          <p:cNvPr id="39" name="Graphic 38" descr="DNA">
            <a:extLst>
              <a:ext uri="{FF2B5EF4-FFF2-40B4-BE49-F238E27FC236}">
                <a16:creationId xmlns:a16="http://schemas.microsoft.com/office/drawing/2014/main" id="{D0979C05-4DFF-F847-926A-8CBE1DA5D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89524" y="4445021"/>
            <a:ext cx="914400" cy="1176617"/>
          </a:xfrm>
          <a:prstGeom prst="rect">
            <a:avLst/>
          </a:prstGeom>
        </p:spPr>
      </p:pic>
      <p:pic>
        <p:nvPicPr>
          <p:cNvPr id="40" name="Graphic 39" descr="DNA">
            <a:extLst>
              <a:ext uri="{FF2B5EF4-FFF2-40B4-BE49-F238E27FC236}">
                <a16:creationId xmlns:a16="http://schemas.microsoft.com/office/drawing/2014/main" id="{24324D00-79A3-D446-8D49-9A4C75F2E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5279" y="4437849"/>
            <a:ext cx="914400" cy="11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6F39A1-CF23-5C42-B3DE-89E9DFA7AD86}"/>
              </a:ext>
            </a:extLst>
          </p:cNvPr>
          <p:cNvCxnSpPr>
            <a:cxnSpLocks/>
          </p:cNvCxnSpPr>
          <p:nvPr/>
        </p:nvCxnSpPr>
        <p:spPr>
          <a:xfrm>
            <a:off x="1409545" y="5199529"/>
            <a:ext cx="1035423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349125-A25B-6B4F-A053-C46FE812C264}"/>
              </a:ext>
            </a:extLst>
          </p:cNvPr>
          <p:cNvCxnSpPr/>
          <p:nvPr/>
        </p:nvCxnSpPr>
        <p:spPr>
          <a:xfrm>
            <a:off x="1415659" y="5066050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198ADA-D5CF-564D-8335-8B574DEB5CCB}"/>
              </a:ext>
            </a:extLst>
          </p:cNvPr>
          <p:cNvCxnSpPr/>
          <p:nvPr/>
        </p:nvCxnSpPr>
        <p:spPr>
          <a:xfrm>
            <a:off x="2420471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BA3395-E49D-FF4B-9AAF-C7173F8C0FA2}"/>
              </a:ext>
            </a:extLst>
          </p:cNvPr>
          <p:cNvCxnSpPr/>
          <p:nvPr/>
        </p:nvCxnSpPr>
        <p:spPr>
          <a:xfrm>
            <a:off x="3334871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1ADCAA-D635-2844-B1E6-31AE34F2A89A}"/>
              </a:ext>
            </a:extLst>
          </p:cNvPr>
          <p:cNvCxnSpPr/>
          <p:nvPr/>
        </p:nvCxnSpPr>
        <p:spPr>
          <a:xfrm>
            <a:off x="4312023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F8B9A-2481-EB40-AF61-30A560BBBBA5}"/>
              </a:ext>
            </a:extLst>
          </p:cNvPr>
          <p:cNvCxnSpPr/>
          <p:nvPr/>
        </p:nvCxnSpPr>
        <p:spPr>
          <a:xfrm>
            <a:off x="5459506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E02AAF-47A6-4F4A-93E9-5A85D53340C4}"/>
              </a:ext>
            </a:extLst>
          </p:cNvPr>
          <p:cNvCxnSpPr/>
          <p:nvPr/>
        </p:nvCxnSpPr>
        <p:spPr>
          <a:xfrm>
            <a:off x="7691717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C700C-CF33-6145-82F3-10BF338E1445}"/>
              </a:ext>
            </a:extLst>
          </p:cNvPr>
          <p:cNvCxnSpPr/>
          <p:nvPr/>
        </p:nvCxnSpPr>
        <p:spPr>
          <a:xfrm>
            <a:off x="11763779" y="5066050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897E04-1562-2D49-8696-6B1CF2A8053F}"/>
              </a:ext>
            </a:extLst>
          </p:cNvPr>
          <p:cNvCxnSpPr/>
          <p:nvPr/>
        </p:nvCxnSpPr>
        <p:spPr>
          <a:xfrm>
            <a:off x="10748682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ACDE28-03C9-634D-AE19-FAD7444495B6}"/>
              </a:ext>
            </a:extLst>
          </p:cNvPr>
          <p:cNvCxnSpPr/>
          <p:nvPr/>
        </p:nvCxnSpPr>
        <p:spPr>
          <a:xfrm>
            <a:off x="9789458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C612A5-694A-B148-8227-F86701624547}"/>
              </a:ext>
            </a:extLst>
          </p:cNvPr>
          <p:cNvCxnSpPr/>
          <p:nvPr/>
        </p:nvCxnSpPr>
        <p:spPr>
          <a:xfrm>
            <a:off x="8695764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84D803-C8B1-2E45-9755-E31FE0998DED}"/>
              </a:ext>
            </a:extLst>
          </p:cNvPr>
          <p:cNvSpPr txBox="1"/>
          <p:nvPr/>
        </p:nvSpPr>
        <p:spPr>
          <a:xfrm>
            <a:off x="6485653" y="5199529"/>
            <a:ext cx="202018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2C069-ABF3-8548-A421-3980D3424F3D}"/>
              </a:ext>
            </a:extLst>
          </p:cNvPr>
          <p:cNvSpPr txBox="1"/>
          <p:nvPr/>
        </p:nvSpPr>
        <p:spPr>
          <a:xfrm>
            <a:off x="7447637" y="5205053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F51E9-0585-4840-B1CB-0513ECF8FC49}"/>
              </a:ext>
            </a:extLst>
          </p:cNvPr>
          <p:cNvSpPr txBox="1"/>
          <p:nvPr/>
        </p:nvSpPr>
        <p:spPr>
          <a:xfrm>
            <a:off x="9496071" y="51946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29A989-7933-C245-84BC-AD5EE304C1B7}"/>
              </a:ext>
            </a:extLst>
          </p:cNvPr>
          <p:cNvSpPr txBox="1"/>
          <p:nvPr/>
        </p:nvSpPr>
        <p:spPr>
          <a:xfrm>
            <a:off x="8415825" y="5205053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561E7-BD73-234A-8745-979919D16571}"/>
              </a:ext>
            </a:extLst>
          </p:cNvPr>
          <p:cNvSpPr txBox="1"/>
          <p:nvPr/>
        </p:nvSpPr>
        <p:spPr>
          <a:xfrm>
            <a:off x="11478548" y="51946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17A5A-3FF1-0849-A941-FF912940EA67}"/>
              </a:ext>
            </a:extLst>
          </p:cNvPr>
          <p:cNvSpPr txBox="1"/>
          <p:nvPr/>
        </p:nvSpPr>
        <p:spPr>
          <a:xfrm>
            <a:off x="10464259" y="51995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D7586-5F2E-BD40-B124-0FC0B2199520}"/>
              </a:ext>
            </a:extLst>
          </p:cNvPr>
          <p:cNvSpPr txBox="1"/>
          <p:nvPr/>
        </p:nvSpPr>
        <p:spPr>
          <a:xfrm>
            <a:off x="5183632" y="5199529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85579F-FDCC-1E4E-9D1F-1403427F45DF}"/>
              </a:ext>
            </a:extLst>
          </p:cNvPr>
          <p:cNvSpPr txBox="1"/>
          <p:nvPr/>
        </p:nvSpPr>
        <p:spPr>
          <a:xfrm>
            <a:off x="3951401" y="5199529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4CD3B-ABCE-6942-A586-752C5FC21EFB}"/>
              </a:ext>
            </a:extLst>
          </p:cNvPr>
          <p:cNvSpPr txBox="1"/>
          <p:nvPr/>
        </p:nvSpPr>
        <p:spPr>
          <a:xfrm>
            <a:off x="2973389" y="5200520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F6327-A8B9-2A4C-9F97-4949E87C69D2}"/>
              </a:ext>
            </a:extLst>
          </p:cNvPr>
          <p:cNvSpPr txBox="1"/>
          <p:nvPr/>
        </p:nvSpPr>
        <p:spPr>
          <a:xfrm>
            <a:off x="2108168" y="5194629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9FE93-385F-0346-8E89-2058EC6013ED}"/>
              </a:ext>
            </a:extLst>
          </p:cNvPr>
          <p:cNvSpPr txBox="1"/>
          <p:nvPr/>
        </p:nvSpPr>
        <p:spPr>
          <a:xfrm>
            <a:off x="1134272" y="5205053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482940-7580-DC47-9F85-25C9562CA011}"/>
              </a:ext>
            </a:extLst>
          </p:cNvPr>
          <p:cNvSpPr/>
          <p:nvPr/>
        </p:nvSpPr>
        <p:spPr>
          <a:xfrm rot="19227920">
            <a:off x="1455096" y="4204605"/>
            <a:ext cx="20082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D72159-3441-AF4B-8CAB-E87C7FFE2A08}"/>
              </a:ext>
            </a:extLst>
          </p:cNvPr>
          <p:cNvSpPr/>
          <p:nvPr/>
        </p:nvSpPr>
        <p:spPr>
          <a:xfrm rot="19227920">
            <a:off x="7684387" y="4150852"/>
            <a:ext cx="20133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69C569-DCE5-E04D-A112-A0D7AB349FB6}"/>
              </a:ext>
            </a:extLst>
          </p:cNvPr>
          <p:cNvSpPr/>
          <p:nvPr/>
        </p:nvSpPr>
        <p:spPr>
          <a:xfrm rot="19227920">
            <a:off x="2453655" y="4225198"/>
            <a:ext cx="19760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E40410-03DC-8240-BE0E-F08A83251813}"/>
              </a:ext>
            </a:extLst>
          </p:cNvPr>
          <p:cNvSpPr/>
          <p:nvPr/>
        </p:nvSpPr>
        <p:spPr>
          <a:xfrm rot="19227920">
            <a:off x="8694368" y="4229824"/>
            <a:ext cx="19615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8AE80D-DAAE-BF45-93ED-20717013D66F}"/>
              </a:ext>
            </a:extLst>
          </p:cNvPr>
          <p:cNvSpPr/>
          <p:nvPr/>
        </p:nvSpPr>
        <p:spPr>
          <a:xfrm rot="19227920">
            <a:off x="3356414" y="4192967"/>
            <a:ext cx="20448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9EFE76-7D8A-A04F-9137-B7AB371E2F66}"/>
              </a:ext>
            </a:extLst>
          </p:cNvPr>
          <p:cNvSpPr/>
          <p:nvPr/>
        </p:nvSpPr>
        <p:spPr>
          <a:xfrm rot="19227920">
            <a:off x="4390408" y="4214377"/>
            <a:ext cx="20100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3A05B0-2D78-E34E-9FEA-70E5A1A0182E}"/>
              </a:ext>
            </a:extLst>
          </p:cNvPr>
          <p:cNvSpPr/>
          <p:nvPr/>
        </p:nvSpPr>
        <p:spPr>
          <a:xfrm rot="19227920">
            <a:off x="5503655" y="4195259"/>
            <a:ext cx="20376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260031-266D-0946-A6C9-7B270AE9FB31}"/>
              </a:ext>
            </a:extLst>
          </p:cNvPr>
          <p:cNvSpPr/>
          <p:nvPr/>
        </p:nvSpPr>
        <p:spPr>
          <a:xfrm rot="19227920">
            <a:off x="10719328" y="4208694"/>
            <a:ext cx="19953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BC7790-6CD5-E148-B7BF-476738E9C4C5}"/>
              </a:ext>
            </a:extLst>
          </p:cNvPr>
          <p:cNvSpPr/>
          <p:nvPr/>
        </p:nvSpPr>
        <p:spPr>
          <a:xfrm rot="19227920">
            <a:off x="9701050" y="4270413"/>
            <a:ext cx="20302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040513-80A1-E840-8F5B-1AE3F0D9F9B0}"/>
              </a:ext>
            </a:extLst>
          </p:cNvPr>
          <p:cNvSpPr/>
          <p:nvPr/>
        </p:nvSpPr>
        <p:spPr>
          <a:xfrm rot="19227920">
            <a:off x="6733335" y="4231993"/>
            <a:ext cx="2012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Non-Enhancer</a:t>
            </a:r>
          </a:p>
        </p:txBody>
      </p:sp>
      <p:sp>
        <p:nvSpPr>
          <p:cNvPr id="47" name="Bent Arrow 46">
            <a:extLst>
              <a:ext uri="{FF2B5EF4-FFF2-40B4-BE49-F238E27FC236}">
                <a16:creationId xmlns:a16="http://schemas.microsoft.com/office/drawing/2014/main" id="{30CCB9EE-F1C7-3B45-A148-BC55FAFBEDE7}"/>
              </a:ext>
            </a:extLst>
          </p:cNvPr>
          <p:cNvSpPr/>
          <p:nvPr/>
        </p:nvSpPr>
        <p:spPr>
          <a:xfrm>
            <a:off x="6599062" y="4713442"/>
            <a:ext cx="295836" cy="46134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FF45CD-E8B9-C24F-AD01-896E36A7740A}"/>
              </a:ext>
            </a:extLst>
          </p:cNvPr>
          <p:cNvSpPr/>
          <p:nvPr/>
        </p:nvSpPr>
        <p:spPr>
          <a:xfrm>
            <a:off x="5913684" y="4338936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TSS</a:t>
            </a:r>
          </a:p>
        </p:txBody>
      </p:sp>
    </p:spTree>
    <p:extLst>
      <p:ext uri="{BB962C8B-B14F-4D97-AF65-F5344CB8AC3E}">
        <p14:creationId xmlns:p14="http://schemas.microsoft.com/office/powerpoint/2010/main" val="282492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6A4D-5664-FB4F-A105-307B705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3E909F-AE56-E64F-BC20-587E1E05D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02229"/>
              </p:ext>
            </p:extLst>
          </p:nvPr>
        </p:nvGraphicFramePr>
        <p:xfrm>
          <a:off x="2579696" y="5390263"/>
          <a:ext cx="8152896" cy="486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224">
                  <a:extLst>
                    <a:ext uri="{9D8B030D-6E8A-4147-A177-3AD203B41FA5}">
                      <a16:colId xmlns:a16="http://schemas.microsoft.com/office/drawing/2014/main" val="3138153056"/>
                    </a:ext>
                  </a:extLst>
                </a:gridCol>
                <a:gridCol w="2038224">
                  <a:extLst>
                    <a:ext uri="{9D8B030D-6E8A-4147-A177-3AD203B41FA5}">
                      <a16:colId xmlns:a16="http://schemas.microsoft.com/office/drawing/2014/main" val="511215193"/>
                    </a:ext>
                  </a:extLst>
                </a:gridCol>
                <a:gridCol w="2038224">
                  <a:extLst>
                    <a:ext uri="{9D8B030D-6E8A-4147-A177-3AD203B41FA5}">
                      <a16:colId xmlns:a16="http://schemas.microsoft.com/office/drawing/2014/main" val="932461379"/>
                    </a:ext>
                  </a:extLst>
                </a:gridCol>
                <a:gridCol w="2038224">
                  <a:extLst>
                    <a:ext uri="{9D8B030D-6E8A-4147-A177-3AD203B41FA5}">
                      <a16:colId xmlns:a16="http://schemas.microsoft.com/office/drawing/2014/main" val="2312473519"/>
                    </a:ext>
                  </a:extLst>
                </a:gridCol>
              </a:tblGrid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58184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8736</a:t>
                      </a:r>
                      <a:r>
                        <a:rPr lang="en-US" b="1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8736</a:t>
                      </a:r>
                      <a:r>
                        <a:rPr lang="en-US" b="1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64988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12160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33532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48086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06698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28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03CE4-855B-6442-B299-85623FA9C5A3}"/>
              </a:ext>
            </a:extLst>
          </p:cNvPr>
          <p:cNvCxnSpPr>
            <a:cxnSpLocks/>
          </p:cNvCxnSpPr>
          <p:nvPr/>
        </p:nvCxnSpPr>
        <p:spPr>
          <a:xfrm>
            <a:off x="1200073" y="5201433"/>
            <a:ext cx="306295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CC292BF7-A6AA-D94A-ACFB-F9A57F18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41365" y="4576130"/>
            <a:ext cx="914400" cy="914400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0FF5BB9-CA1B-1A42-8F15-A0BA65A18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447345" y="4557065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268A85-D7C4-F44E-B4BF-2670FEE7DAF5}"/>
              </a:ext>
            </a:extLst>
          </p:cNvPr>
          <p:cNvSpPr/>
          <p:nvPr/>
        </p:nvSpPr>
        <p:spPr>
          <a:xfrm>
            <a:off x="2046481" y="5989671"/>
            <a:ext cx="1359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pic>
        <p:nvPicPr>
          <p:cNvPr id="14" name="Graphic 13" descr="DNA">
            <a:extLst>
              <a:ext uri="{FF2B5EF4-FFF2-40B4-BE49-F238E27FC236}">
                <a16:creationId xmlns:a16="http://schemas.microsoft.com/office/drawing/2014/main" id="{2D789E8B-C4FD-0B4E-B4F2-9D3C82A5D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501757" y="4445022"/>
            <a:ext cx="914400" cy="11766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51E8B8-1BE6-8B44-95CC-452C6B45B048}"/>
              </a:ext>
            </a:extLst>
          </p:cNvPr>
          <p:cNvSpPr/>
          <p:nvPr/>
        </p:nvSpPr>
        <p:spPr>
          <a:xfrm>
            <a:off x="8336107" y="5989670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90A8F-9544-044C-B1A4-8125A92FEC15}"/>
              </a:ext>
            </a:extLst>
          </p:cNvPr>
          <p:cNvCxnSpPr>
            <a:cxnSpLocks/>
          </p:cNvCxnSpPr>
          <p:nvPr/>
        </p:nvCxnSpPr>
        <p:spPr>
          <a:xfrm>
            <a:off x="8484296" y="5201433"/>
            <a:ext cx="184528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FB6A6C5-3C0D-D54E-A493-DFD9F3C2CBFB}"/>
              </a:ext>
            </a:extLst>
          </p:cNvPr>
          <p:cNvSpPr/>
          <p:nvPr/>
        </p:nvSpPr>
        <p:spPr>
          <a:xfrm rot="5400000">
            <a:off x="2361862" y="4142647"/>
            <a:ext cx="739374" cy="30629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1259836-C113-E24A-8A4C-C9B45CA213CC}"/>
              </a:ext>
            </a:extLst>
          </p:cNvPr>
          <p:cNvSpPr/>
          <p:nvPr/>
        </p:nvSpPr>
        <p:spPr>
          <a:xfrm rot="5400000">
            <a:off x="9064392" y="4781222"/>
            <a:ext cx="739374" cy="179100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14:cNvPr>
              <p14:cNvContentPartPr/>
              <p14:nvPr/>
            </p14:nvContentPartPr>
            <p14:xfrm>
              <a:off x="1705733" y="2619340"/>
              <a:ext cx="604800" cy="513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6733" y="2610340"/>
                <a:ext cx="622440" cy="531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6A0689-CCA6-DF43-BC89-6A39D42CA648}"/>
              </a:ext>
            </a:extLst>
          </p:cNvPr>
          <p:cNvCxnSpPr/>
          <p:nvPr/>
        </p:nvCxnSpPr>
        <p:spPr>
          <a:xfrm>
            <a:off x="10329582" y="5201433"/>
            <a:ext cx="1176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18">
            <a:extLst>
              <a:ext uri="{FF2B5EF4-FFF2-40B4-BE49-F238E27FC236}">
                <a16:creationId xmlns:a16="http://schemas.microsoft.com/office/drawing/2014/main" id="{FB2A556F-51BF-9B46-AFBE-3AA4A310B7FF}"/>
              </a:ext>
            </a:extLst>
          </p:cNvPr>
          <p:cNvSpPr/>
          <p:nvPr/>
        </p:nvSpPr>
        <p:spPr>
          <a:xfrm>
            <a:off x="10329582" y="4740089"/>
            <a:ext cx="295836" cy="46134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BFA8-893A-1D46-B12F-4A36AE98DF7E}"/>
              </a:ext>
            </a:extLst>
          </p:cNvPr>
          <p:cNvSpPr/>
          <p:nvPr/>
        </p:nvSpPr>
        <p:spPr>
          <a:xfrm>
            <a:off x="9507656" y="4310752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TSS</a:t>
            </a:r>
          </a:p>
        </p:txBody>
      </p:sp>
      <p:pic>
        <p:nvPicPr>
          <p:cNvPr id="38" name="Graphic 37" descr="DNA">
            <a:extLst>
              <a:ext uri="{FF2B5EF4-FFF2-40B4-BE49-F238E27FC236}">
                <a16:creationId xmlns:a16="http://schemas.microsoft.com/office/drawing/2014/main" id="{1B2EF06E-FC1F-0847-98C3-4A2E41BCB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51784" y="4439538"/>
            <a:ext cx="914400" cy="1176617"/>
          </a:xfrm>
          <a:prstGeom prst="rect">
            <a:avLst/>
          </a:prstGeom>
        </p:spPr>
      </p:pic>
      <p:pic>
        <p:nvPicPr>
          <p:cNvPr id="39" name="Graphic 38" descr="DNA">
            <a:extLst>
              <a:ext uri="{FF2B5EF4-FFF2-40B4-BE49-F238E27FC236}">
                <a16:creationId xmlns:a16="http://schemas.microsoft.com/office/drawing/2014/main" id="{D0979C05-4DFF-F847-926A-8CBE1DA5D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89524" y="4445021"/>
            <a:ext cx="914400" cy="1176617"/>
          </a:xfrm>
          <a:prstGeom prst="rect">
            <a:avLst/>
          </a:prstGeom>
        </p:spPr>
      </p:pic>
      <p:pic>
        <p:nvPicPr>
          <p:cNvPr id="40" name="Graphic 39" descr="DNA">
            <a:extLst>
              <a:ext uri="{FF2B5EF4-FFF2-40B4-BE49-F238E27FC236}">
                <a16:creationId xmlns:a16="http://schemas.microsoft.com/office/drawing/2014/main" id="{24324D00-79A3-D446-8D49-9A4C75F2E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5279" y="4437849"/>
            <a:ext cx="914400" cy="11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03CE4-855B-6442-B299-85623FA9C5A3}"/>
              </a:ext>
            </a:extLst>
          </p:cNvPr>
          <p:cNvCxnSpPr>
            <a:cxnSpLocks/>
          </p:cNvCxnSpPr>
          <p:nvPr/>
        </p:nvCxnSpPr>
        <p:spPr>
          <a:xfrm>
            <a:off x="1200073" y="5201433"/>
            <a:ext cx="306295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CC292BF7-A6AA-D94A-ACFB-F9A57F18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41365" y="4576130"/>
            <a:ext cx="914400" cy="914400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0FF5BB9-CA1B-1A42-8F15-A0BA65A18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447345" y="4557065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268A85-D7C4-F44E-B4BF-2670FEE7DAF5}"/>
              </a:ext>
            </a:extLst>
          </p:cNvPr>
          <p:cNvSpPr/>
          <p:nvPr/>
        </p:nvSpPr>
        <p:spPr>
          <a:xfrm>
            <a:off x="2046481" y="5989671"/>
            <a:ext cx="1359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pic>
        <p:nvPicPr>
          <p:cNvPr id="14" name="Graphic 13" descr="DNA">
            <a:extLst>
              <a:ext uri="{FF2B5EF4-FFF2-40B4-BE49-F238E27FC236}">
                <a16:creationId xmlns:a16="http://schemas.microsoft.com/office/drawing/2014/main" id="{2D789E8B-C4FD-0B4E-B4F2-9D3C82A5D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501757" y="4445022"/>
            <a:ext cx="914400" cy="11766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51E8B8-1BE6-8B44-95CC-452C6B45B048}"/>
              </a:ext>
            </a:extLst>
          </p:cNvPr>
          <p:cNvSpPr/>
          <p:nvPr/>
        </p:nvSpPr>
        <p:spPr>
          <a:xfrm>
            <a:off x="8336107" y="5989670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90A8F-9544-044C-B1A4-8125A92FEC15}"/>
              </a:ext>
            </a:extLst>
          </p:cNvPr>
          <p:cNvCxnSpPr>
            <a:cxnSpLocks/>
          </p:cNvCxnSpPr>
          <p:nvPr/>
        </p:nvCxnSpPr>
        <p:spPr>
          <a:xfrm>
            <a:off x="8484296" y="5201433"/>
            <a:ext cx="184528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FB6A6C5-3C0D-D54E-A493-DFD9F3C2CBFB}"/>
              </a:ext>
            </a:extLst>
          </p:cNvPr>
          <p:cNvSpPr/>
          <p:nvPr/>
        </p:nvSpPr>
        <p:spPr>
          <a:xfrm rot="5400000">
            <a:off x="2361862" y="4142647"/>
            <a:ext cx="739374" cy="30629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1259836-C113-E24A-8A4C-C9B45CA213CC}"/>
              </a:ext>
            </a:extLst>
          </p:cNvPr>
          <p:cNvSpPr/>
          <p:nvPr/>
        </p:nvSpPr>
        <p:spPr>
          <a:xfrm rot="5400000">
            <a:off x="9064392" y="4781222"/>
            <a:ext cx="739374" cy="179100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14:cNvPr>
              <p14:cNvContentPartPr/>
              <p14:nvPr/>
            </p14:nvContentPartPr>
            <p14:xfrm>
              <a:off x="1705733" y="2619340"/>
              <a:ext cx="604800" cy="513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6733" y="2610340"/>
                <a:ext cx="622440" cy="531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6A0689-CCA6-DF43-BC89-6A39D42CA648}"/>
              </a:ext>
            </a:extLst>
          </p:cNvPr>
          <p:cNvCxnSpPr/>
          <p:nvPr/>
        </p:nvCxnSpPr>
        <p:spPr>
          <a:xfrm>
            <a:off x="10329582" y="5201433"/>
            <a:ext cx="1176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18">
            <a:extLst>
              <a:ext uri="{FF2B5EF4-FFF2-40B4-BE49-F238E27FC236}">
                <a16:creationId xmlns:a16="http://schemas.microsoft.com/office/drawing/2014/main" id="{FB2A556F-51BF-9B46-AFBE-3AA4A310B7FF}"/>
              </a:ext>
            </a:extLst>
          </p:cNvPr>
          <p:cNvSpPr/>
          <p:nvPr/>
        </p:nvSpPr>
        <p:spPr>
          <a:xfrm>
            <a:off x="10329582" y="4740089"/>
            <a:ext cx="295836" cy="46134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BFA8-893A-1D46-B12F-4A36AE98DF7E}"/>
              </a:ext>
            </a:extLst>
          </p:cNvPr>
          <p:cNvSpPr/>
          <p:nvPr/>
        </p:nvSpPr>
        <p:spPr>
          <a:xfrm>
            <a:off x="9507656" y="4310752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TSS</a:t>
            </a:r>
          </a:p>
        </p:txBody>
      </p:sp>
      <p:pic>
        <p:nvPicPr>
          <p:cNvPr id="38" name="Graphic 37" descr="DNA">
            <a:extLst>
              <a:ext uri="{FF2B5EF4-FFF2-40B4-BE49-F238E27FC236}">
                <a16:creationId xmlns:a16="http://schemas.microsoft.com/office/drawing/2014/main" id="{1B2EF06E-FC1F-0847-98C3-4A2E41BCB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51784" y="4439538"/>
            <a:ext cx="914400" cy="1176617"/>
          </a:xfrm>
          <a:prstGeom prst="rect">
            <a:avLst/>
          </a:prstGeom>
        </p:spPr>
      </p:pic>
      <p:pic>
        <p:nvPicPr>
          <p:cNvPr id="39" name="Graphic 38" descr="DNA">
            <a:extLst>
              <a:ext uri="{FF2B5EF4-FFF2-40B4-BE49-F238E27FC236}">
                <a16:creationId xmlns:a16="http://schemas.microsoft.com/office/drawing/2014/main" id="{D0979C05-4DFF-F847-926A-8CBE1DA5D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89524" y="4445021"/>
            <a:ext cx="914400" cy="1176617"/>
          </a:xfrm>
          <a:prstGeom prst="rect">
            <a:avLst/>
          </a:prstGeom>
        </p:spPr>
      </p:pic>
      <p:pic>
        <p:nvPicPr>
          <p:cNvPr id="40" name="Graphic 39" descr="DNA">
            <a:extLst>
              <a:ext uri="{FF2B5EF4-FFF2-40B4-BE49-F238E27FC236}">
                <a16:creationId xmlns:a16="http://schemas.microsoft.com/office/drawing/2014/main" id="{24324D00-79A3-D446-8D49-9A4C75F2E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5279" y="4437849"/>
            <a:ext cx="914400" cy="11766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E23BB2F-4FDB-DE4E-A434-B18B93D70443}"/>
                  </a:ext>
                </a:extLst>
              </p14:cNvPr>
              <p14:cNvContentPartPr/>
              <p14:nvPr/>
            </p14:nvContentPartPr>
            <p14:xfrm>
              <a:off x="1330801" y="3726262"/>
              <a:ext cx="715680" cy="554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E23BB2F-4FDB-DE4E-A434-B18B93D704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2801" y="3708262"/>
                <a:ext cx="75132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86F4F13-2103-2E46-95ED-379D04B2B2DF}"/>
                  </a:ext>
                </a:extLst>
              </p14:cNvPr>
              <p14:cNvContentPartPr/>
              <p14:nvPr/>
            </p14:nvContentPartPr>
            <p14:xfrm>
              <a:off x="1801827" y="3914290"/>
              <a:ext cx="1670165" cy="129379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86F4F13-2103-2E46-95ED-379D04B2B2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822" y="3896281"/>
                <a:ext cx="1705815" cy="1329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D36E759-8A1E-5F41-83FE-98BEC810B970}"/>
                  </a:ext>
                </a:extLst>
              </p14:cNvPr>
              <p14:cNvContentPartPr/>
              <p14:nvPr/>
            </p14:nvContentPartPr>
            <p14:xfrm>
              <a:off x="2401396" y="3397561"/>
              <a:ext cx="715680" cy="554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D36E759-8A1E-5F41-83FE-98BEC810B9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3396" y="3379561"/>
                <a:ext cx="751320" cy="59004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93866226-4707-7140-9686-416DC6DA36BD}"/>
              </a:ext>
            </a:extLst>
          </p:cNvPr>
          <p:cNvSpPr txBox="1"/>
          <p:nvPr/>
        </p:nvSpPr>
        <p:spPr>
          <a:xfrm>
            <a:off x="2171178" y="4280662"/>
            <a:ext cx="651354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F98DF6-66EE-724D-A19C-14C634BA5892}"/>
              </a:ext>
            </a:extLst>
          </p:cNvPr>
          <p:cNvSpPr txBox="1"/>
          <p:nvPr/>
        </p:nvSpPr>
        <p:spPr>
          <a:xfrm>
            <a:off x="1355319" y="3740587"/>
            <a:ext cx="782877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2DA894-6DFF-5346-9F12-44D35CC30739}"/>
                  </a:ext>
                </a:extLst>
              </p:cNvPr>
              <p:cNvSpPr txBox="1"/>
              <p:nvPr/>
            </p:nvSpPr>
            <p:spPr>
              <a:xfrm>
                <a:off x="2523896" y="3421336"/>
                <a:ext cx="430159" cy="325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2DA894-6DFF-5346-9F12-44D35CC30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896" y="3421336"/>
                <a:ext cx="430159" cy="3257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B656B29-1069-F249-99B8-19A3AEA71EA2}"/>
                  </a:ext>
                </a:extLst>
              </p14:cNvPr>
              <p14:cNvContentPartPr/>
              <p14:nvPr/>
            </p14:nvContentPartPr>
            <p14:xfrm>
              <a:off x="1408470" y="3848585"/>
              <a:ext cx="569160" cy="306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B656B29-1069-F249-99B8-19A3AEA71E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54470" y="3740585"/>
                <a:ext cx="6768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A9305B1-777B-D64E-9F2C-9AEE027E5F79}"/>
                  </a:ext>
                </a:extLst>
              </p14:cNvPr>
              <p14:cNvContentPartPr/>
              <p14:nvPr/>
            </p14:nvContentPartPr>
            <p14:xfrm>
              <a:off x="2469585" y="3531065"/>
              <a:ext cx="574200" cy="297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A9305B1-777B-D64E-9F2C-9AEE027E5F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15585" y="3423065"/>
                <a:ext cx="6818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CF296EE-5696-5F4C-A37A-99B6DDFE8BAA}"/>
                  </a:ext>
                </a:extLst>
              </p14:cNvPr>
              <p14:cNvContentPartPr/>
              <p14:nvPr/>
            </p14:nvContentPartPr>
            <p14:xfrm>
              <a:off x="1913385" y="4104545"/>
              <a:ext cx="1445040" cy="905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CF296EE-5696-5F4C-A37A-99B6DDFE8B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23385" y="3924545"/>
                <a:ext cx="1624680" cy="12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06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03CE4-855B-6442-B299-85623FA9C5A3}"/>
              </a:ext>
            </a:extLst>
          </p:cNvPr>
          <p:cNvCxnSpPr>
            <a:cxnSpLocks/>
          </p:cNvCxnSpPr>
          <p:nvPr/>
        </p:nvCxnSpPr>
        <p:spPr>
          <a:xfrm>
            <a:off x="1200073" y="5201433"/>
            <a:ext cx="306295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CC292BF7-A6AA-D94A-ACFB-F9A57F18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41365" y="4576130"/>
            <a:ext cx="914400" cy="914400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0FF5BB9-CA1B-1A42-8F15-A0BA65A18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447345" y="4557065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268A85-D7C4-F44E-B4BF-2670FEE7DAF5}"/>
              </a:ext>
            </a:extLst>
          </p:cNvPr>
          <p:cNvSpPr/>
          <p:nvPr/>
        </p:nvSpPr>
        <p:spPr>
          <a:xfrm>
            <a:off x="2046481" y="5989671"/>
            <a:ext cx="1359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pic>
        <p:nvPicPr>
          <p:cNvPr id="14" name="Graphic 13" descr="DNA">
            <a:extLst>
              <a:ext uri="{FF2B5EF4-FFF2-40B4-BE49-F238E27FC236}">
                <a16:creationId xmlns:a16="http://schemas.microsoft.com/office/drawing/2014/main" id="{2D789E8B-C4FD-0B4E-B4F2-9D3C82A5D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501757" y="4445022"/>
            <a:ext cx="914400" cy="11766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51E8B8-1BE6-8B44-95CC-452C6B45B048}"/>
              </a:ext>
            </a:extLst>
          </p:cNvPr>
          <p:cNvSpPr/>
          <p:nvPr/>
        </p:nvSpPr>
        <p:spPr>
          <a:xfrm>
            <a:off x="8336107" y="5989670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90A8F-9544-044C-B1A4-8125A92FEC15}"/>
              </a:ext>
            </a:extLst>
          </p:cNvPr>
          <p:cNvCxnSpPr>
            <a:cxnSpLocks/>
          </p:cNvCxnSpPr>
          <p:nvPr/>
        </p:nvCxnSpPr>
        <p:spPr>
          <a:xfrm>
            <a:off x="8484296" y="5201433"/>
            <a:ext cx="184528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FB6A6C5-3C0D-D54E-A493-DFD9F3C2CBFB}"/>
              </a:ext>
            </a:extLst>
          </p:cNvPr>
          <p:cNvSpPr/>
          <p:nvPr/>
        </p:nvSpPr>
        <p:spPr>
          <a:xfrm rot="5400000">
            <a:off x="2361862" y="4142647"/>
            <a:ext cx="739374" cy="30629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1259836-C113-E24A-8A4C-C9B45CA213CC}"/>
              </a:ext>
            </a:extLst>
          </p:cNvPr>
          <p:cNvSpPr/>
          <p:nvPr/>
        </p:nvSpPr>
        <p:spPr>
          <a:xfrm rot="5400000">
            <a:off x="9064392" y="4781222"/>
            <a:ext cx="739374" cy="179100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14:cNvPr>
              <p14:cNvContentPartPr/>
              <p14:nvPr/>
            </p14:nvContentPartPr>
            <p14:xfrm>
              <a:off x="1705733" y="2619340"/>
              <a:ext cx="604800" cy="513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6733" y="2610340"/>
                <a:ext cx="62244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0B17E01-2BEE-6B48-8764-B2648FDF3CE4}"/>
                  </a:ext>
                </a:extLst>
              </p14:cNvPr>
              <p14:cNvContentPartPr/>
              <p14:nvPr/>
            </p14:nvContentPartPr>
            <p14:xfrm>
              <a:off x="1330801" y="3726262"/>
              <a:ext cx="715680" cy="55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0B17E01-2BEE-6B48-8764-B2648FDF3C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2801" y="3708262"/>
                <a:ext cx="75132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42D977-F06C-E446-BA30-418AEB1A933D}"/>
                  </a:ext>
                </a:extLst>
              </p14:cNvPr>
              <p14:cNvContentPartPr/>
              <p14:nvPr/>
            </p14:nvContentPartPr>
            <p14:xfrm>
              <a:off x="1801827" y="3914290"/>
              <a:ext cx="1670165" cy="129379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42D977-F06C-E446-BA30-418AEB1A93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822" y="3896281"/>
                <a:ext cx="1705815" cy="1329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C22A1F-F435-FE4A-97BA-B2A5581F6398}"/>
                  </a:ext>
                </a:extLst>
              </p14:cNvPr>
              <p14:cNvContentPartPr/>
              <p14:nvPr/>
            </p14:nvContentPartPr>
            <p14:xfrm>
              <a:off x="3156381" y="3356375"/>
              <a:ext cx="785646" cy="847882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C22A1F-F435-FE4A-97BA-B2A5581F63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8386" y="3338373"/>
                <a:ext cx="821275" cy="88352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629AADC-A47E-0946-86C4-543C90BD32B0}"/>
              </a:ext>
            </a:extLst>
          </p:cNvPr>
          <p:cNvSpPr txBox="1"/>
          <p:nvPr/>
        </p:nvSpPr>
        <p:spPr>
          <a:xfrm>
            <a:off x="2171178" y="4280662"/>
            <a:ext cx="651354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C1A647-7635-FF49-8063-FDF5AF52386A}"/>
              </a:ext>
            </a:extLst>
          </p:cNvPr>
          <p:cNvSpPr txBox="1"/>
          <p:nvPr/>
        </p:nvSpPr>
        <p:spPr>
          <a:xfrm>
            <a:off x="1355319" y="3740587"/>
            <a:ext cx="782877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87EB8D-8634-7540-A588-7EDB6E49EBE3}"/>
                  </a:ext>
                </a:extLst>
              </p14:cNvPr>
              <p14:cNvContentPartPr/>
              <p14:nvPr/>
            </p14:nvContentPartPr>
            <p14:xfrm>
              <a:off x="1408470" y="3848585"/>
              <a:ext cx="569160" cy="30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87EB8D-8634-7540-A588-7EDB6E49EB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54470" y="3740585"/>
                <a:ext cx="6768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8C021A-CC7E-B044-8FF9-1BFFB051045B}"/>
                  </a:ext>
                </a:extLst>
              </p14:cNvPr>
              <p14:cNvContentPartPr/>
              <p14:nvPr/>
            </p14:nvContentPartPr>
            <p14:xfrm>
              <a:off x="1913385" y="4104545"/>
              <a:ext cx="1445040" cy="90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8C021A-CC7E-B044-8FF9-1BFFB05104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23385" y="3924545"/>
                <a:ext cx="1624680" cy="1264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6A0689-CCA6-DF43-BC89-6A39D42CA648}"/>
              </a:ext>
            </a:extLst>
          </p:cNvPr>
          <p:cNvCxnSpPr/>
          <p:nvPr/>
        </p:nvCxnSpPr>
        <p:spPr>
          <a:xfrm>
            <a:off x="10329582" y="5201433"/>
            <a:ext cx="1176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18">
            <a:extLst>
              <a:ext uri="{FF2B5EF4-FFF2-40B4-BE49-F238E27FC236}">
                <a16:creationId xmlns:a16="http://schemas.microsoft.com/office/drawing/2014/main" id="{FB2A556F-51BF-9B46-AFBE-3AA4A310B7FF}"/>
              </a:ext>
            </a:extLst>
          </p:cNvPr>
          <p:cNvSpPr/>
          <p:nvPr/>
        </p:nvSpPr>
        <p:spPr>
          <a:xfrm>
            <a:off x="10329582" y="4740089"/>
            <a:ext cx="295836" cy="46134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BFA8-893A-1D46-B12F-4A36AE98DF7E}"/>
              </a:ext>
            </a:extLst>
          </p:cNvPr>
          <p:cNvSpPr/>
          <p:nvPr/>
        </p:nvSpPr>
        <p:spPr>
          <a:xfrm>
            <a:off x="9507656" y="4310752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5B6A10-D5C6-D143-8D8F-2C4B0741F5C6}"/>
              </a:ext>
            </a:extLst>
          </p:cNvPr>
          <p:cNvSpPr/>
          <p:nvPr/>
        </p:nvSpPr>
        <p:spPr>
          <a:xfrm>
            <a:off x="3195029" y="3526207"/>
            <a:ext cx="7469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4C6857-57CB-B140-ABC2-D0E05D24339A}"/>
              </a:ext>
            </a:extLst>
          </p:cNvPr>
          <p:cNvSpPr/>
          <p:nvPr/>
        </p:nvSpPr>
        <p:spPr>
          <a:xfrm>
            <a:off x="1771379" y="3007139"/>
            <a:ext cx="728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SOX2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FC86EC-173D-8E49-9B82-D2FDF4687B23}"/>
              </a:ext>
            </a:extLst>
          </p:cNvPr>
          <p:cNvSpPr/>
          <p:nvPr/>
        </p:nvSpPr>
        <p:spPr>
          <a:xfrm>
            <a:off x="2118364" y="3546328"/>
            <a:ext cx="9957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NANOG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AFB34B-6610-EC45-8BF8-507247054249}"/>
                  </a:ext>
                </a:extLst>
              </p14:cNvPr>
              <p14:cNvContentPartPr/>
              <p14:nvPr/>
            </p14:nvContentPartPr>
            <p14:xfrm>
              <a:off x="1688861" y="2888582"/>
              <a:ext cx="1023245" cy="79265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AFB34B-6610-EC45-8BF8-5072470542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70859" y="2870575"/>
                <a:ext cx="1058889" cy="828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6B4F7E-B2E2-454F-B127-0A62C3532BFC}"/>
                  </a:ext>
                </a:extLst>
              </p14:cNvPr>
              <p14:cNvContentPartPr/>
              <p14:nvPr/>
            </p14:nvContentPartPr>
            <p14:xfrm>
              <a:off x="2075301" y="3655482"/>
              <a:ext cx="120240" cy="27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6B4F7E-B2E2-454F-B127-0A62C3532B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57301" y="3637482"/>
                <a:ext cx="155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46991E1-027F-EE47-975E-2BC5F6B14B0B}"/>
                  </a:ext>
                </a:extLst>
              </p14:cNvPr>
              <p14:cNvContentPartPr/>
              <p14:nvPr/>
            </p14:nvContentPartPr>
            <p14:xfrm>
              <a:off x="2227581" y="3349482"/>
              <a:ext cx="942480" cy="325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46991E1-027F-EE47-975E-2BC5F6B14B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09581" y="3331502"/>
                <a:ext cx="978120" cy="36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83719D-501D-F44C-868F-E9C37B1D5D88}"/>
                  </a:ext>
                </a:extLst>
              </p14:cNvPr>
              <p14:cNvContentPartPr/>
              <p14:nvPr/>
            </p14:nvContentPartPr>
            <p14:xfrm>
              <a:off x="2873061" y="3861762"/>
              <a:ext cx="232920" cy="165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83719D-501D-F44C-868F-E9C37B1D5D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55061" y="3843762"/>
                <a:ext cx="268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59C60B5-DF12-0444-ABC5-9B3FC3DFE615}"/>
                  </a:ext>
                </a:extLst>
              </p14:cNvPr>
              <p14:cNvContentPartPr/>
              <p14:nvPr/>
            </p14:nvContentPartPr>
            <p14:xfrm>
              <a:off x="3103461" y="3602562"/>
              <a:ext cx="52920" cy="260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59C60B5-DF12-0444-ABC5-9B3FC3DFE6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85583" y="3584587"/>
                <a:ext cx="88319" cy="296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2BC166-52A8-AA44-8EB7-612807BC4097}"/>
                  </a:ext>
                </a:extLst>
              </p14:cNvPr>
              <p14:cNvContentPartPr/>
              <p14:nvPr/>
            </p14:nvContentPartPr>
            <p14:xfrm>
              <a:off x="2147706" y="3472291"/>
              <a:ext cx="961920" cy="432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2BC166-52A8-AA44-8EB7-612807BC409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93706" y="3364381"/>
                <a:ext cx="1069560" cy="647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6032AD-5CE5-3044-B870-7619CF247BB0}"/>
                  </a:ext>
                </a:extLst>
              </p14:cNvPr>
              <p14:cNvContentPartPr/>
              <p14:nvPr/>
            </p14:nvContentPartPr>
            <p14:xfrm>
              <a:off x="1754226" y="3015451"/>
              <a:ext cx="879120" cy="555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6032AD-5CE5-3044-B870-7619CF247BB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00204" y="2907451"/>
                <a:ext cx="986804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EF3AF6-1EBA-E741-8FE2-DC2466280993}"/>
                  </a:ext>
                </a:extLst>
              </p14:cNvPr>
              <p14:cNvContentPartPr/>
              <p14:nvPr/>
            </p14:nvContentPartPr>
            <p14:xfrm>
              <a:off x="3232386" y="3488491"/>
              <a:ext cx="646200" cy="587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EF3AF6-1EBA-E741-8FE2-DC24662809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78386" y="3380491"/>
                <a:ext cx="753840" cy="80280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Graphic 37" descr="DNA">
            <a:extLst>
              <a:ext uri="{FF2B5EF4-FFF2-40B4-BE49-F238E27FC236}">
                <a16:creationId xmlns:a16="http://schemas.microsoft.com/office/drawing/2014/main" id="{1B2EF06E-FC1F-0847-98C3-4A2E41BCB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51784" y="4439538"/>
            <a:ext cx="914400" cy="1176617"/>
          </a:xfrm>
          <a:prstGeom prst="rect">
            <a:avLst/>
          </a:prstGeom>
        </p:spPr>
      </p:pic>
      <p:pic>
        <p:nvPicPr>
          <p:cNvPr id="39" name="Graphic 38" descr="DNA">
            <a:extLst>
              <a:ext uri="{FF2B5EF4-FFF2-40B4-BE49-F238E27FC236}">
                <a16:creationId xmlns:a16="http://schemas.microsoft.com/office/drawing/2014/main" id="{D0979C05-4DFF-F847-926A-8CBE1DA5D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89524" y="4445021"/>
            <a:ext cx="914400" cy="1176617"/>
          </a:xfrm>
          <a:prstGeom prst="rect">
            <a:avLst/>
          </a:prstGeom>
        </p:spPr>
      </p:pic>
      <p:pic>
        <p:nvPicPr>
          <p:cNvPr id="40" name="Graphic 39" descr="DNA">
            <a:extLst>
              <a:ext uri="{FF2B5EF4-FFF2-40B4-BE49-F238E27FC236}">
                <a16:creationId xmlns:a16="http://schemas.microsoft.com/office/drawing/2014/main" id="{24324D00-79A3-D446-8D49-9A4C75F2E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5279" y="4437849"/>
            <a:ext cx="914400" cy="11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03CE4-855B-6442-B299-85623FA9C5A3}"/>
              </a:ext>
            </a:extLst>
          </p:cNvPr>
          <p:cNvCxnSpPr>
            <a:cxnSpLocks/>
          </p:cNvCxnSpPr>
          <p:nvPr/>
        </p:nvCxnSpPr>
        <p:spPr>
          <a:xfrm>
            <a:off x="1200073" y="5201433"/>
            <a:ext cx="306295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CC292BF7-A6AA-D94A-ACFB-F9A57F18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41365" y="4576130"/>
            <a:ext cx="914400" cy="914400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0FF5BB9-CA1B-1A42-8F15-A0BA65A18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447345" y="4557065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268A85-D7C4-F44E-B4BF-2670FEE7DAF5}"/>
              </a:ext>
            </a:extLst>
          </p:cNvPr>
          <p:cNvSpPr/>
          <p:nvPr/>
        </p:nvSpPr>
        <p:spPr>
          <a:xfrm>
            <a:off x="2046481" y="5989671"/>
            <a:ext cx="1359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pic>
        <p:nvPicPr>
          <p:cNvPr id="14" name="Graphic 13" descr="DNA">
            <a:extLst>
              <a:ext uri="{FF2B5EF4-FFF2-40B4-BE49-F238E27FC236}">
                <a16:creationId xmlns:a16="http://schemas.microsoft.com/office/drawing/2014/main" id="{2D789E8B-C4FD-0B4E-B4F2-9D3C82A5D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501757" y="4445022"/>
            <a:ext cx="914400" cy="11766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51E8B8-1BE6-8B44-95CC-452C6B45B048}"/>
              </a:ext>
            </a:extLst>
          </p:cNvPr>
          <p:cNvSpPr/>
          <p:nvPr/>
        </p:nvSpPr>
        <p:spPr>
          <a:xfrm>
            <a:off x="8336107" y="5989670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90A8F-9544-044C-B1A4-8125A92FEC15}"/>
              </a:ext>
            </a:extLst>
          </p:cNvPr>
          <p:cNvCxnSpPr>
            <a:cxnSpLocks/>
          </p:cNvCxnSpPr>
          <p:nvPr/>
        </p:nvCxnSpPr>
        <p:spPr>
          <a:xfrm>
            <a:off x="8484296" y="5201433"/>
            <a:ext cx="184528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FB6A6C5-3C0D-D54E-A493-DFD9F3C2CBFB}"/>
              </a:ext>
            </a:extLst>
          </p:cNvPr>
          <p:cNvSpPr/>
          <p:nvPr/>
        </p:nvSpPr>
        <p:spPr>
          <a:xfrm rot="5400000">
            <a:off x="2361862" y="4142647"/>
            <a:ext cx="739374" cy="30629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1259836-C113-E24A-8A4C-C9B45CA213CC}"/>
              </a:ext>
            </a:extLst>
          </p:cNvPr>
          <p:cNvSpPr/>
          <p:nvPr/>
        </p:nvSpPr>
        <p:spPr>
          <a:xfrm rot="5400000">
            <a:off x="9064392" y="4781222"/>
            <a:ext cx="739374" cy="179100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14:cNvPr>
              <p14:cNvContentPartPr/>
              <p14:nvPr/>
            </p14:nvContentPartPr>
            <p14:xfrm>
              <a:off x="1705733" y="2619340"/>
              <a:ext cx="604800" cy="513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01D697-D14E-E149-BCAB-0E202AEB1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6733" y="2610340"/>
                <a:ext cx="62244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0B17E01-2BEE-6B48-8764-B2648FDF3CE4}"/>
                  </a:ext>
                </a:extLst>
              </p14:cNvPr>
              <p14:cNvContentPartPr/>
              <p14:nvPr/>
            </p14:nvContentPartPr>
            <p14:xfrm>
              <a:off x="1330801" y="3726262"/>
              <a:ext cx="715680" cy="55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0B17E01-2BEE-6B48-8764-B2648FDF3C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2801" y="3708262"/>
                <a:ext cx="75132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42D977-F06C-E446-BA30-418AEB1A933D}"/>
                  </a:ext>
                </a:extLst>
              </p14:cNvPr>
              <p14:cNvContentPartPr/>
              <p14:nvPr/>
            </p14:nvContentPartPr>
            <p14:xfrm>
              <a:off x="1801827" y="3914290"/>
              <a:ext cx="1670165" cy="129379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42D977-F06C-E446-BA30-418AEB1A93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822" y="3896281"/>
                <a:ext cx="1705815" cy="1329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C22A1F-F435-FE4A-97BA-B2A5581F6398}"/>
                  </a:ext>
                </a:extLst>
              </p14:cNvPr>
              <p14:cNvContentPartPr/>
              <p14:nvPr/>
            </p14:nvContentPartPr>
            <p14:xfrm>
              <a:off x="3156381" y="3356375"/>
              <a:ext cx="785646" cy="847882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C22A1F-F435-FE4A-97BA-B2A5581F63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8386" y="3338373"/>
                <a:ext cx="821275" cy="88352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629AADC-A47E-0946-86C4-543C90BD32B0}"/>
              </a:ext>
            </a:extLst>
          </p:cNvPr>
          <p:cNvSpPr txBox="1"/>
          <p:nvPr/>
        </p:nvSpPr>
        <p:spPr>
          <a:xfrm>
            <a:off x="2171178" y="4280662"/>
            <a:ext cx="651354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C1A647-7635-FF49-8063-FDF5AF52386A}"/>
              </a:ext>
            </a:extLst>
          </p:cNvPr>
          <p:cNvSpPr txBox="1"/>
          <p:nvPr/>
        </p:nvSpPr>
        <p:spPr>
          <a:xfrm>
            <a:off x="1355319" y="3740587"/>
            <a:ext cx="782877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87EB8D-8634-7540-A588-7EDB6E49EBE3}"/>
                  </a:ext>
                </a:extLst>
              </p14:cNvPr>
              <p14:cNvContentPartPr/>
              <p14:nvPr/>
            </p14:nvContentPartPr>
            <p14:xfrm>
              <a:off x="1408470" y="3848585"/>
              <a:ext cx="569160" cy="30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87EB8D-8634-7540-A588-7EDB6E49EB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54470" y="3740585"/>
                <a:ext cx="6768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8C021A-CC7E-B044-8FF9-1BFFB051045B}"/>
                  </a:ext>
                </a:extLst>
              </p14:cNvPr>
              <p14:cNvContentPartPr/>
              <p14:nvPr/>
            </p14:nvContentPartPr>
            <p14:xfrm>
              <a:off x="1913385" y="4104545"/>
              <a:ext cx="1445040" cy="90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8C021A-CC7E-B044-8FF9-1BFFB05104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23385" y="3924545"/>
                <a:ext cx="1624680" cy="1264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6A0689-CCA6-DF43-BC89-6A39D42CA648}"/>
              </a:ext>
            </a:extLst>
          </p:cNvPr>
          <p:cNvCxnSpPr/>
          <p:nvPr/>
        </p:nvCxnSpPr>
        <p:spPr>
          <a:xfrm>
            <a:off x="10329582" y="5201433"/>
            <a:ext cx="1176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18">
            <a:extLst>
              <a:ext uri="{FF2B5EF4-FFF2-40B4-BE49-F238E27FC236}">
                <a16:creationId xmlns:a16="http://schemas.microsoft.com/office/drawing/2014/main" id="{FB2A556F-51BF-9B46-AFBE-3AA4A310B7FF}"/>
              </a:ext>
            </a:extLst>
          </p:cNvPr>
          <p:cNvSpPr/>
          <p:nvPr/>
        </p:nvSpPr>
        <p:spPr>
          <a:xfrm>
            <a:off x="10329582" y="4740089"/>
            <a:ext cx="295836" cy="46134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BFA8-893A-1D46-B12F-4A36AE98DF7E}"/>
              </a:ext>
            </a:extLst>
          </p:cNvPr>
          <p:cNvSpPr/>
          <p:nvPr/>
        </p:nvSpPr>
        <p:spPr>
          <a:xfrm>
            <a:off x="9507656" y="4310752"/>
            <a:ext cx="1939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5B6A10-D5C6-D143-8D8F-2C4B0741F5C6}"/>
              </a:ext>
            </a:extLst>
          </p:cNvPr>
          <p:cNvSpPr/>
          <p:nvPr/>
        </p:nvSpPr>
        <p:spPr>
          <a:xfrm>
            <a:off x="3195029" y="3526207"/>
            <a:ext cx="7469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4C6857-57CB-B140-ABC2-D0E05D24339A}"/>
              </a:ext>
            </a:extLst>
          </p:cNvPr>
          <p:cNvSpPr/>
          <p:nvPr/>
        </p:nvSpPr>
        <p:spPr>
          <a:xfrm>
            <a:off x="1771379" y="3007139"/>
            <a:ext cx="728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SOX2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FC86EC-173D-8E49-9B82-D2FDF4687B23}"/>
              </a:ext>
            </a:extLst>
          </p:cNvPr>
          <p:cNvSpPr/>
          <p:nvPr/>
        </p:nvSpPr>
        <p:spPr>
          <a:xfrm>
            <a:off x="2118364" y="3546328"/>
            <a:ext cx="9957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NANOG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AFB34B-6610-EC45-8BF8-507247054249}"/>
                  </a:ext>
                </a:extLst>
              </p14:cNvPr>
              <p14:cNvContentPartPr/>
              <p14:nvPr/>
            </p14:nvContentPartPr>
            <p14:xfrm>
              <a:off x="1688861" y="2888582"/>
              <a:ext cx="1023245" cy="79265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AFB34B-6610-EC45-8BF8-5072470542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70859" y="2870575"/>
                <a:ext cx="1058889" cy="828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6B4F7E-B2E2-454F-B127-0A62C3532BFC}"/>
                  </a:ext>
                </a:extLst>
              </p14:cNvPr>
              <p14:cNvContentPartPr/>
              <p14:nvPr/>
            </p14:nvContentPartPr>
            <p14:xfrm>
              <a:off x="2075301" y="3655482"/>
              <a:ext cx="120240" cy="27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6B4F7E-B2E2-454F-B127-0A62C3532B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57301" y="3637482"/>
                <a:ext cx="155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46991E1-027F-EE47-975E-2BC5F6B14B0B}"/>
                  </a:ext>
                </a:extLst>
              </p14:cNvPr>
              <p14:cNvContentPartPr/>
              <p14:nvPr/>
            </p14:nvContentPartPr>
            <p14:xfrm>
              <a:off x="2227581" y="3349482"/>
              <a:ext cx="942480" cy="325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46991E1-027F-EE47-975E-2BC5F6B14B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09581" y="3331502"/>
                <a:ext cx="978120" cy="36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83719D-501D-F44C-868F-E9C37B1D5D88}"/>
                  </a:ext>
                </a:extLst>
              </p14:cNvPr>
              <p14:cNvContentPartPr/>
              <p14:nvPr/>
            </p14:nvContentPartPr>
            <p14:xfrm>
              <a:off x="2873061" y="3861762"/>
              <a:ext cx="232920" cy="165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83719D-501D-F44C-868F-E9C37B1D5D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55061" y="3843762"/>
                <a:ext cx="268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59C60B5-DF12-0444-ABC5-9B3FC3DFE615}"/>
                  </a:ext>
                </a:extLst>
              </p14:cNvPr>
              <p14:cNvContentPartPr/>
              <p14:nvPr/>
            </p14:nvContentPartPr>
            <p14:xfrm>
              <a:off x="3103461" y="3602562"/>
              <a:ext cx="52920" cy="260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59C60B5-DF12-0444-ABC5-9B3FC3DFE6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85583" y="3584587"/>
                <a:ext cx="88319" cy="296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2BC166-52A8-AA44-8EB7-612807BC4097}"/>
                  </a:ext>
                </a:extLst>
              </p14:cNvPr>
              <p14:cNvContentPartPr/>
              <p14:nvPr/>
            </p14:nvContentPartPr>
            <p14:xfrm>
              <a:off x="2147706" y="3472291"/>
              <a:ext cx="961920" cy="432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2BC166-52A8-AA44-8EB7-612807BC409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93706" y="3364381"/>
                <a:ext cx="1069560" cy="647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6032AD-5CE5-3044-B870-7619CF247BB0}"/>
                  </a:ext>
                </a:extLst>
              </p14:cNvPr>
              <p14:cNvContentPartPr/>
              <p14:nvPr/>
            </p14:nvContentPartPr>
            <p14:xfrm>
              <a:off x="1754226" y="3015451"/>
              <a:ext cx="879120" cy="555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6032AD-5CE5-3044-B870-7619CF247BB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00204" y="2907451"/>
                <a:ext cx="986804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EF3AF6-1EBA-E741-8FE2-DC2466280993}"/>
                  </a:ext>
                </a:extLst>
              </p14:cNvPr>
              <p14:cNvContentPartPr/>
              <p14:nvPr/>
            </p14:nvContentPartPr>
            <p14:xfrm>
              <a:off x="3232386" y="3488491"/>
              <a:ext cx="646200" cy="587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EF3AF6-1EBA-E741-8FE2-DC24662809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78386" y="3380491"/>
                <a:ext cx="753840" cy="8028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urved Down Arrow 41">
            <a:extLst>
              <a:ext uri="{FF2B5EF4-FFF2-40B4-BE49-F238E27FC236}">
                <a16:creationId xmlns:a16="http://schemas.microsoft.com/office/drawing/2014/main" id="{169C1CDF-44FF-694D-B889-6BBF86DDAC8F}"/>
              </a:ext>
            </a:extLst>
          </p:cNvPr>
          <p:cNvSpPr/>
          <p:nvPr/>
        </p:nvSpPr>
        <p:spPr>
          <a:xfrm>
            <a:off x="3791669" y="3640840"/>
            <a:ext cx="5734897" cy="1332839"/>
          </a:xfrm>
          <a:prstGeom prst="curvedDownArrow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Graphic 37" descr="DNA">
            <a:extLst>
              <a:ext uri="{FF2B5EF4-FFF2-40B4-BE49-F238E27FC236}">
                <a16:creationId xmlns:a16="http://schemas.microsoft.com/office/drawing/2014/main" id="{1B2EF06E-FC1F-0847-98C3-4A2E41BCB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51784" y="4439538"/>
            <a:ext cx="914400" cy="1176617"/>
          </a:xfrm>
          <a:prstGeom prst="rect">
            <a:avLst/>
          </a:prstGeom>
        </p:spPr>
      </p:pic>
      <p:pic>
        <p:nvPicPr>
          <p:cNvPr id="39" name="Graphic 38" descr="DNA">
            <a:extLst>
              <a:ext uri="{FF2B5EF4-FFF2-40B4-BE49-F238E27FC236}">
                <a16:creationId xmlns:a16="http://schemas.microsoft.com/office/drawing/2014/main" id="{D0979C05-4DFF-F847-926A-8CBE1DA5D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89524" y="4445021"/>
            <a:ext cx="914400" cy="1176617"/>
          </a:xfrm>
          <a:prstGeom prst="rect">
            <a:avLst/>
          </a:prstGeom>
        </p:spPr>
      </p:pic>
      <p:pic>
        <p:nvPicPr>
          <p:cNvPr id="40" name="Graphic 39" descr="DNA">
            <a:extLst>
              <a:ext uri="{FF2B5EF4-FFF2-40B4-BE49-F238E27FC236}">
                <a16:creationId xmlns:a16="http://schemas.microsoft.com/office/drawing/2014/main" id="{24324D00-79A3-D446-8D49-9A4C75F2E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5279" y="4437849"/>
            <a:ext cx="914400" cy="11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5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9D5BBC-70B2-1440-ABD5-ED9D3A132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637120"/>
              </p:ext>
            </p:extLst>
          </p:nvPr>
        </p:nvGraphicFramePr>
        <p:xfrm>
          <a:off x="2554802" y="2557272"/>
          <a:ext cx="8177791" cy="3867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5563A60F-33CC-0146-BC0A-BE799300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353D6-BF0B-424F-8620-C3FFEC12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253" y="3214595"/>
            <a:ext cx="10148730" cy="5308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TSS sites and p300 binding sites are considered in equal number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C4AC2F-1026-CD46-817F-E428F1F8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57714"/>
              </p:ext>
            </p:extLst>
          </p:nvPr>
        </p:nvGraphicFramePr>
        <p:xfrm>
          <a:off x="2579696" y="5390263"/>
          <a:ext cx="8152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224">
                  <a:extLst>
                    <a:ext uri="{9D8B030D-6E8A-4147-A177-3AD203B41FA5}">
                      <a16:colId xmlns:a16="http://schemas.microsoft.com/office/drawing/2014/main" val="3138153056"/>
                    </a:ext>
                  </a:extLst>
                </a:gridCol>
                <a:gridCol w="2038224">
                  <a:extLst>
                    <a:ext uri="{9D8B030D-6E8A-4147-A177-3AD203B41FA5}">
                      <a16:colId xmlns:a16="http://schemas.microsoft.com/office/drawing/2014/main" val="511215193"/>
                    </a:ext>
                  </a:extLst>
                </a:gridCol>
                <a:gridCol w="2038224">
                  <a:extLst>
                    <a:ext uri="{9D8B030D-6E8A-4147-A177-3AD203B41FA5}">
                      <a16:colId xmlns:a16="http://schemas.microsoft.com/office/drawing/2014/main" val="932461379"/>
                    </a:ext>
                  </a:extLst>
                </a:gridCol>
                <a:gridCol w="2038224">
                  <a:extLst>
                    <a:ext uri="{9D8B030D-6E8A-4147-A177-3AD203B41FA5}">
                      <a16:colId xmlns:a16="http://schemas.microsoft.com/office/drawing/2014/main" val="2312473519"/>
                    </a:ext>
                  </a:extLst>
                </a:gridCol>
              </a:tblGrid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58184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8736248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8738120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64988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12160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33532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48086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06698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r>
                        <a:rPr lang="en-US" dirty="0"/>
                        <a:t>chr19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Non-Enhancer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28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6F39A1-CF23-5C42-B3DE-89E9DFA7AD86}"/>
              </a:ext>
            </a:extLst>
          </p:cNvPr>
          <p:cNvCxnSpPr>
            <a:cxnSpLocks/>
          </p:cNvCxnSpPr>
          <p:nvPr/>
        </p:nvCxnSpPr>
        <p:spPr>
          <a:xfrm>
            <a:off x="1409545" y="5199529"/>
            <a:ext cx="1035423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349125-A25B-6B4F-A053-C46FE812C264}"/>
              </a:ext>
            </a:extLst>
          </p:cNvPr>
          <p:cNvCxnSpPr/>
          <p:nvPr/>
        </p:nvCxnSpPr>
        <p:spPr>
          <a:xfrm>
            <a:off x="1409604" y="5070583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E8CC2-3974-2946-8331-A6CCA0539726}"/>
              </a:ext>
            </a:extLst>
          </p:cNvPr>
          <p:cNvCxnSpPr/>
          <p:nvPr/>
        </p:nvCxnSpPr>
        <p:spPr>
          <a:xfrm>
            <a:off x="6624917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C700C-CF33-6145-82F3-10BF338E1445}"/>
              </a:ext>
            </a:extLst>
          </p:cNvPr>
          <p:cNvCxnSpPr/>
          <p:nvPr/>
        </p:nvCxnSpPr>
        <p:spPr>
          <a:xfrm>
            <a:off x="11760039" y="5070583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84D803-C8B1-2E45-9755-E31FE0998DED}"/>
              </a:ext>
            </a:extLst>
          </p:cNvPr>
          <p:cNvSpPr txBox="1"/>
          <p:nvPr/>
        </p:nvSpPr>
        <p:spPr>
          <a:xfrm>
            <a:off x="6485653" y="5199529"/>
            <a:ext cx="202018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561E7-BD73-234A-8745-979919D16571}"/>
              </a:ext>
            </a:extLst>
          </p:cNvPr>
          <p:cNvSpPr txBox="1"/>
          <p:nvPr/>
        </p:nvSpPr>
        <p:spPr>
          <a:xfrm>
            <a:off x="11478548" y="51946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9FE93-385F-0346-8E89-2058EC6013ED}"/>
              </a:ext>
            </a:extLst>
          </p:cNvPr>
          <p:cNvSpPr txBox="1"/>
          <p:nvPr/>
        </p:nvSpPr>
        <p:spPr>
          <a:xfrm>
            <a:off x="1134272" y="5205053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7E26B51-C9F1-FA43-85B6-9B6B9E4478B5}"/>
                  </a:ext>
                </a:extLst>
              </p14:cNvPr>
              <p14:cNvContentPartPr/>
              <p14:nvPr/>
            </p14:nvContentPartPr>
            <p14:xfrm>
              <a:off x="6143272" y="3900216"/>
              <a:ext cx="1670165" cy="129379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7E26B51-C9F1-FA43-85B6-9B6B9E447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5267" y="3882207"/>
                <a:ext cx="1705815" cy="1329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255D23C-48CE-B04E-838C-D7355718D6D5}"/>
                  </a:ext>
                </a:extLst>
              </p14:cNvPr>
              <p14:cNvContentPartPr/>
              <p14:nvPr/>
            </p14:nvContentPartPr>
            <p14:xfrm>
              <a:off x="6254830" y="4090471"/>
              <a:ext cx="1445040" cy="905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255D23C-48CE-B04E-838C-D7355718D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4830" y="3910471"/>
                <a:ext cx="1624680" cy="12646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F4F0659-5644-E242-8596-F9FB289A05F9}"/>
              </a:ext>
            </a:extLst>
          </p:cNvPr>
          <p:cNvSpPr txBox="1"/>
          <p:nvPr/>
        </p:nvSpPr>
        <p:spPr>
          <a:xfrm>
            <a:off x="6524129" y="4358325"/>
            <a:ext cx="906442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p300</a:t>
            </a:r>
          </a:p>
        </p:txBody>
      </p:sp>
    </p:spTree>
    <p:extLst>
      <p:ext uri="{BB962C8B-B14F-4D97-AF65-F5344CB8AC3E}">
        <p14:creationId xmlns:p14="http://schemas.microsoft.com/office/powerpoint/2010/main" val="206552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6F39A1-CF23-5C42-B3DE-89E9DFA7AD86}"/>
              </a:ext>
            </a:extLst>
          </p:cNvPr>
          <p:cNvCxnSpPr>
            <a:cxnSpLocks/>
          </p:cNvCxnSpPr>
          <p:nvPr/>
        </p:nvCxnSpPr>
        <p:spPr>
          <a:xfrm>
            <a:off x="1409545" y="5199529"/>
            <a:ext cx="1035423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349125-A25B-6B4F-A053-C46FE812C264}"/>
              </a:ext>
            </a:extLst>
          </p:cNvPr>
          <p:cNvCxnSpPr/>
          <p:nvPr/>
        </p:nvCxnSpPr>
        <p:spPr>
          <a:xfrm>
            <a:off x="1415659" y="5066050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198ADA-D5CF-564D-8335-8B574DEB5CCB}"/>
              </a:ext>
            </a:extLst>
          </p:cNvPr>
          <p:cNvCxnSpPr/>
          <p:nvPr/>
        </p:nvCxnSpPr>
        <p:spPr>
          <a:xfrm>
            <a:off x="2420471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BA3395-E49D-FF4B-9AAF-C7173F8C0FA2}"/>
              </a:ext>
            </a:extLst>
          </p:cNvPr>
          <p:cNvCxnSpPr/>
          <p:nvPr/>
        </p:nvCxnSpPr>
        <p:spPr>
          <a:xfrm>
            <a:off x="3334871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1ADCAA-D635-2844-B1E6-31AE34F2A89A}"/>
              </a:ext>
            </a:extLst>
          </p:cNvPr>
          <p:cNvCxnSpPr/>
          <p:nvPr/>
        </p:nvCxnSpPr>
        <p:spPr>
          <a:xfrm>
            <a:off x="4312023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F8B9A-2481-EB40-AF61-30A560BBBBA5}"/>
              </a:ext>
            </a:extLst>
          </p:cNvPr>
          <p:cNvCxnSpPr/>
          <p:nvPr/>
        </p:nvCxnSpPr>
        <p:spPr>
          <a:xfrm>
            <a:off x="5459506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E8CC2-3974-2946-8331-A6CCA0539726}"/>
              </a:ext>
            </a:extLst>
          </p:cNvPr>
          <p:cNvCxnSpPr/>
          <p:nvPr/>
        </p:nvCxnSpPr>
        <p:spPr>
          <a:xfrm>
            <a:off x="6624917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E02AAF-47A6-4F4A-93E9-5A85D53340C4}"/>
              </a:ext>
            </a:extLst>
          </p:cNvPr>
          <p:cNvCxnSpPr/>
          <p:nvPr/>
        </p:nvCxnSpPr>
        <p:spPr>
          <a:xfrm>
            <a:off x="7691717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C700C-CF33-6145-82F3-10BF338E1445}"/>
              </a:ext>
            </a:extLst>
          </p:cNvPr>
          <p:cNvCxnSpPr/>
          <p:nvPr/>
        </p:nvCxnSpPr>
        <p:spPr>
          <a:xfrm>
            <a:off x="11763779" y="5066050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897E04-1562-2D49-8696-6B1CF2A8053F}"/>
              </a:ext>
            </a:extLst>
          </p:cNvPr>
          <p:cNvCxnSpPr/>
          <p:nvPr/>
        </p:nvCxnSpPr>
        <p:spPr>
          <a:xfrm>
            <a:off x="10748682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ACDE28-03C9-634D-AE19-FAD7444495B6}"/>
              </a:ext>
            </a:extLst>
          </p:cNvPr>
          <p:cNvCxnSpPr/>
          <p:nvPr/>
        </p:nvCxnSpPr>
        <p:spPr>
          <a:xfrm>
            <a:off x="9789458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C612A5-694A-B148-8227-F86701624547}"/>
              </a:ext>
            </a:extLst>
          </p:cNvPr>
          <p:cNvCxnSpPr/>
          <p:nvPr/>
        </p:nvCxnSpPr>
        <p:spPr>
          <a:xfrm>
            <a:off x="8695764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84D803-C8B1-2E45-9755-E31FE0998DED}"/>
              </a:ext>
            </a:extLst>
          </p:cNvPr>
          <p:cNvSpPr txBox="1"/>
          <p:nvPr/>
        </p:nvSpPr>
        <p:spPr>
          <a:xfrm>
            <a:off x="6485653" y="5199529"/>
            <a:ext cx="202018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2C069-ABF3-8548-A421-3980D3424F3D}"/>
              </a:ext>
            </a:extLst>
          </p:cNvPr>
          <p:cNvSpPr txBox="1"/>
          <p:nvPr/>
        </p:nvSpPr>
        <p:spPr>
          <a:xfrm>
            <a:off x="7447637" y="5205053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F51E9-0585-4840-B1CB-0513ECF8FC49}"/>
              </a:ext>
            </a:extLst>
          </p:cNvPr>
          <p:cNvSpPr txBox="1"/>
          <p:nvPr/>
        </p:nvSpPr>
        <p:spPr>
          <a:xfrm>
            <a:off x="9496071" y="51946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29A989-7933-C245-84BC-AD5EE304C1B7}"/>
              </a:ext>
            </a:extLst>
          </p:cNvPr>
          <p:cNvSpPr txBox="1"/>
          <p:nvPr/>
        </p:nvSpPr>
        <p:spPr>
          <a:xfrm>
            <a:off x="8415825" y="5205053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561E7-BD73-234A-8745-979919D16571}"/>
              </a:ext>
            </a:extLst>
          </p:cNvPr>
          <p:cNvSpPr txBox="1"/>
          <p:nvPr/>
        </p:nvSpPr>
        <p:spPr>
          <a:xfrm>
            <a:off x="11478548" y="51946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17A5A-3FF1-0849-A941-FF912940EA67}"/>
              </a:ext>
            </a:extLst>
          </p:cNvPr>
          <p:cNvSpPr txBox="1"/>
          <p:nvPr/>
        </p:nvSpPr>
        <p:spPr>
          <a:xfrm>
            <a:off x="10464259" y="51995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D7586-5F2E-BD40-B124-0FC0B2199520}"/>
              </a:ext>
            </a:extLst>
          </p:cNvPr>
          <p:cNvSpPr txBox="1"/>
          <p:nvPr/>
        </p:nvSpPr>
        <p:spPr>
          <a:xfrm>
            <a:off x="5183632" y="5199529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85579F-FDCC-1E4E-9D1F-1403427F45DF}"/>
              </a:ext>
            </a:extLst>
          </p:cNvPr>
          <p:cNvSpPr txBox="1"/>
          <p:nvPr/>
        </p:nvSpPr>
        <p:spPr>
          <a:xfrm>
            <a:off x="3951401" y="5199529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4CD3B-ABCE-6942-A586-752C5FC21EFB}"/>
              </a:ext>
            </a:extLst>
          </p:cNvPr>
          <p:cNvSpPr txBox="1"/>
          <p:nvPr/>
        </p:nvSpPr>
        <p:spPr>
          <a:xfrm>
            <a:off x="2973389" y="5200520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F6327-A8B9-2A4C-9F97-4949E87C69D2}"/>
              </a:ext>
            </a:extLst>
          </p:cNvPr>
          <p:cNvSpPr txBox="1"/>
          <p:nvPr/>
        </p:nvSpPr>
        <p:spPr>
          <a:xfrm>
            <a:off x="2108168" y="5194629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9FE93-385F-0346-8E89-2058EC6013ED}"/>
              </a:ext>
            </a:extLst>
          </p:cNvPr>
          <p:cNvSpPr txBox="1"/>
          <p:nvPr/>
        </p:nvSpPr>
        <p:spPr>
          <a:xfrm>
            <a:off x="1134272" y="5205053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7E26B51-C9F1-FA43-85B6-9B6B9E4478B5}"/>
                  </a:ext>
                </a:extLst>
              </p14:cNvPr>
              <p14:cNvContentPartPr/>
              <p14:nvPr/>
            </p14:nvContentPartPr>
            <p14:xfrm>
              <a:off x="6143272" y="3900216"/>
              <a:ext cx="1670165" cy="129379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7E26B51-C9F1-FA43-85B6-9B6B9E447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5267" y="3882207"/>
                <a:ext cx="1705815" cy="1329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255D23C-48CE-B04E-838C-D7355718D6D5}"/>
                  </a:ext>
                </a:extLst>
              </p14:cNvPr>
              <p14:cNvContentPartPr/>
              <p14:nvPr/>
            </p14:nvContentPartPr>
            <p14:xfrm>
              <a:off x="6254830" y="4090471"/>
              <a:ext cx="1445040" cy="905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255D23C-48CE-B04E-838C-D7355718D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4830" y="3910471"/>
                <a:ext cx="1624680" cy="12646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F4F0659-5644-E242-8596-F9FB289A05F9}"/>
              </a:ext>
            </a:extLst>
          </p:cNvPr>
          <p:cNvSpPr txBox="1"/>
          <p:nvPr/>
        </p:nvSpPr>
        <p:spPr>
          <a:xfrm>
            <a:off x="6524129" y="4358325"/>
            <a:ext cx="906442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p300</a:t>
            </a:r>
          </a:p>
        </p:txBody>
      </p:sp>
    </p:spTree>
    <p:extLst>
      <p:ext uri="{BB962C8B-B14F-4D97-AF65-F5344CB8AC3E}">
        <p14:creationId xmlns:p14="http://schemas.microsoft.com/office/powerpoint/2010/main" val="275294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6F39A1-CF23-5C42-B3DE-89E9DFA7AD86}"/>
              </a:ext>
            </a:extLst>
          </p:cNvPr>
          <p:cNvCxnSpPr>
            <a:cxnSpLocks/>
          </p:cNvCxnSpPr>
          <p:nvPr/>
        </p:nvCxnSpPr>
        <p:spPr>
          <a:xfrm>
            <a:off x="1409545" y="5199529"/>
            <a:ext cx="1035423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349125-A25B-6B4F-A053-C46FE812C264}"/>
              </a:ext>
            </a:extLst>
          </p:cNvPr>
          <p:cNvCxnSpPr/>
          <p:nvPr/>
        </p:nvCxnSpPr>
        <p:spPr>
          <a:xfrm>
            <a:off x="1415659" y="5066050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198ADA-D5CF-564D-8335-8B574DEB5CCB}"/>
              </a:ext>
            </a:extLst>
          </p:cNvPr>
          <p:cNvCxnSpPr/>
          <p:nvPr/>
        </p:nvCxnSpPr>
        <p:spPr>
          <a:xfrm>
            <a:off x="2420471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BA3395-E49D-FF4B-9AAF-C7173F8C0FA2}"/>
              </a:ext>
            </a:extLst>
          </p:cNvPr>
          <p:cNvCxnSpPr/>
          <p:nvPr/>
        </p:nvCxnSpPr>
        <p:spPr>
          <a:xfrm>
            <a:off x="3334871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1ADCAA-D635-2844-B1E6-31AE34F2A89A}"/>
              </a:ext>
            </a:extLst>
          </p:cNvPr>
          <p:cNvCxnSpPr/>
          <p:nvPr/>
        </p:nvCxnSpPr>
        <p:spPr>
          <a:xfrm>
            <a:off x="4312023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F8B9A-2481-EB40-AF61-30A560BBBBA5}"/>
              </a:ext>
            </a:extLst>
          </p:cNvPr>
          <p:cNvCxnSpPr/>
          <p:nvPr/>
        </p:nvCxnSpPr>
        <p:spPr>
          <a:xfrm>
            <a:off x="5459506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E8CC2-3974-2946-8331-A6CCA0539726}"/>
              </a:ext>
            </a:extLst>
          </p:cNvPr>
          <p:cNvCxnSpPr/>
          <p:nvPr/>
        </p:nvCxnSpPr>
        <p:spPr>
          <a:xfrm>
            <a:off x="6624917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E02AAF-47A6-4F4A-93E9-5A85D53340C4}"/>
              </a:ext>
            </a:extLst>
          </p:cNvPr>
          <p:cNvCxnSpPr/>
          <p:nvPr/>
        </p:nvCxnSpPr>
        <p:spPr>
          <a:xfrm>
            <a:off x="7691717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C700C-CF33-6145-82F3-10BF338E1445}"/>
              </a:ext>
            </a:extLst>
          </p:cNvPr>
          <p:cNvCxnSpPr/>
          <p:nvPr/>
        </p:nvCxnSpPr>
        <p:spPr>
          <a:xfrm>
            <a:off x="11763779" y="5066050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897E04-1562-2D49-8696-6B1CF2A8053F}"/>
              </a:ext>
            </a:extLst>
          </p:cNvPr>
          <p:cNvCxnSpPr/>
          <p:nvPr/>
        </p:nvCxnSpPr>
        <p:spPr>
          <a:xfrm>
            <a:off x="10748682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ACDE28-03C9-634D-AE19-FAD7444495B6}"/>
              </a:ext>
            </a:extLst>
          </p:cNvPr>
          <p:cNvCxnSpPr/>
          <p:nvPr/>
        </p:nvCxnSpPr>
        <p:spPr>
          <a:xfrm>
            <a:off x="9789458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C612A5-694A-B148-8227-F86701624547}"/>
              </a:ext>
            </a:extLst>
          </p:cNvPr>
          <p:cNvCxnSpPr/>
          <p:nvPr/>
        </p:nvCxnSpPr>
        <p:spPr>
          <a:xfrm>
            <a:off x="8695764" y="5065059"/>
            <a:ext cx="0" cy="134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84D803-C8B1-2E45-9755-E31FE0998DED}"/>
              </a:ext>
            </a:extLst>
          </p:cNvPr>
          <p:cNvSpPr txBox="1"/>
          <p:nvPr/>
        </p:nvSpPr>
        <p:spPr>
          <a:xfrm>
            <a:off x="6485653" y="5199529"/>
            <a:ext cx="202018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2C069-ABF3-8548-A421-3980D3424F3D}"/>
              </a:ext>
            </a:extLst>
          </p:cNvPr>
          <p:cNvSpPr txBox="1"/>
          <p:nvPr/>
        </p:nvSpPr>
        <p:spPr>
          <a:xfrm>
            <a:off x="7447637" y="5205053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F51E9-0585-4840-B1CB-0513ECF8FC49}"/>
              </a:ext>
            </a:extLst>
          </p:cNvPr>
          <p:cNvSpPr txBox="1"/>
          <p:nvPr/>
        </p:nvSpPr>
        <p:spPr>
          <a:xfrm>
            <a:off x="9496071" y="51946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29A989-7933-C245-84BC-AD5EE304C1B7}"/>
              </a:ext>
            </a:extLst>
          </p:cNvPr>
          <p:cNvSpPr txBox="1"/>
          <p:nvPr/>
        </p:nvSpPr>
        <p:spPr>
          <a:xfrm>
            <a:off x="8415825" y="5205053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561E7-BD73-234A-8745-979919D16571}"/>
              </a:ext>
            </a:extLst>
          </p:cNvPr>
          <p:cNvSpPr txBox="1"/>
          <p:nvPr/>
        </p:nvSpPr>
        <p:spPr>
          <a:xfrm>
            <a:off x="11478548" y="51946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17A5A-3FF1-0849-A941-FF912940EA67}"/>
              </a:ext>
            </a:extLst>
          </p:cNvPr>
          <p:cNvSpPr txBox="1"/>
          <p:nvPr/>
        </p:nvSpPr>
        <p:spPr>
          <a:xfrm>
            <a:off x="10464259" y="5199529"/>
            <a:ext cx="55987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D7586-5F2E-BD40-B124-0FC0B2199520}"/>
              </a:ext>
            </a:extLst>
          </p:cNvPr>
          <p:cNvSpPr txBox="1"/>
          <p:nvPr/>
        </p:nvSpPr>
        <p:spPr>
          <a:xfrm>
            <a:off x="5183632" y="5199529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85579F-FDCC-1E4E-9D1F-1403427F45DF}"/>
              </a:ext>
            </a:extLst>
          </p:cNvPr>
          <p:cNvSpPr txBox="1"/>
          <p:nvPr/>
        </p:nvSpPr>
        <p:spPr>
          <a:xfrm>
            <a:off x="3951401" y="5199529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4CD3B-ABCE-6942-A586-752C5FC21EFB}"/>
              </a:ext>
            </a:extLst>
          </p:cNvPr>
          <p:cNvSpPr txBox="1"/>
          <p:nvPr/>
        </p:nvSpPr>
        <p:spPr>
          <a:xfrm>
            <a:off x="2973389" y="5200520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F6327-A8B9-2A4C-9F97-4949E87C69D2}"/>
              </a:ext>
            </a:extLst>
          </p:cNvPr>
          <p:cNvSpPr txBox="1"/>
          <p:nvPr/>
        </p:nvSpPr>
        <p:spPr>
          <a:xfrm>
            <a:off x="2108168" y="5194629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9FE93-385F-0346-8E89-2058EC6013ED}"/>
              </a:ext>
            </a:extLst>
          </p:cNvPr>
          <p:cNvSpPr txBox="1"/>
          <p:nvPr/>
        </p:nvSpPr>
        <p:spPr>
          <a:xfrm>
            <a:off x="1134272" y="5205053"/>
            <a:ext cx="62753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7E26B51-C9F1-FA43-85B6-9B6B9E4478B5}"/>
                  </a:ext>
                </a:extLst>
              </p14:cNvPr>
              <p14:cNvContentPartPr/>
              <p14:nvPr/>
            </p14:nvContentPartPr>
            <p14:xfrm>
              <a:off x="6143272" y="3900216"/>
              <a:ext cx="1670165" cy="129379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7E26B51-C9F1-FA43-85B6-9B6B9E447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5267" y="3882207"/>
                <a:ext cx="1705815" cy="1329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255D23C-48CE-B04E-838C-D7355718D6D5}"/>
                  </a:ext>
                </a:extLst>
              </p14:cNvPr>
              <p14:cNvContentPartPr/>
              <p14:nvPr/>
            </p14:nvContentPartPr>
            <p14:xfrm>
              <a:off x="6254830" y="4090471"/>
              <a:ext cx="1445040" cy="905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255D23C-48CE-B04E-838C-D7355718D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4830" y="3910471"/>
                <a:ext cx="1624680" cy="12646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F4F0659-5644-E242-8596-F9FB289A05F9}"/>
              </a:ext>
            </a:extLst>
          </p:cNvPr>
          <p:cNvSpPr txBox="1"/>
          <p:nvPr/>
        </p:nvSpPr>
        <p:spPr>
          <a:xfrm>
            <a:off x="6524129" y="4358325"/>
            <a:ext cx="906442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482940-7580-DC47-9F85-25C9562CA011}"/>
              </a:ext>
            </a:extLst>
          </p:cNvPr>
          <p:cNvSpPr/>
          <p:nvPr/>
        </p:nvSpPr>
        <p:spPr>
          <a:xfrm rot="19227920">
            <a:off x="1527301" y="4405520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D72159-3441-AF4B-8CAB-E87C7FFE2A08}"/>
              </a:ext>
            </a:extLst>
          </p:cNvPr>
          <p:cNvSpPr/>
          <p:nvPr/>
        </p:nvSpPr>
        <p:spPr>
          <a:xfrm rot="19227920">
            <a:off x="7757182" y="4353410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69C569-DCE5-E04D-A112-A0D7AB349FB6}"/>
              </a:ext>
            </a:extLst>
          </p:cNvPr>
          <p:cNvSpPr/>
          <p:nvPr/>
        </p:nvSpPr>
        <p:spPr>
          <a:xfrm rot="19227920">
            <a:off x="2522179" y="4415871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E40410-03DC-8240-BE0E-F08A83251813}"/>
              </a:ext>
            </a:extLst>
          </p:cNvPr>
          <p:cNvSpPr/>
          <p:nvPr/>
        </p:nvSpPr>
        <p:spPr>
          <a:xfrm rot="19227920">
            <a:off x="8761230" y="4415872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8AE80D-DAAE-BF45-93ED-20717013D66F}"/>
              </a:ext>
            </a:extLst>
          </p:cNvPr>
          <p:cNvSpPr/>
          <p:nvPr/>
        </p:nvSpPr>
        <p:spPr>
          <a:xfrm rot="19227920">
            <a:off x="3432802" y="4405520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9EFE76-7D8A-A04F-9137-B7AB371E2F66}"/>
              </a:ext>
            </a:extLst>
          </p:cNvPr>
          <p:cNvSpPr/>
          <p:nvPr/>
        </p:nvSpPr>
        <p:spPr>
          <a:xfrm rot="19227920">
            <a:off x="4462820" y="4415870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3A05B0-2D78-E34E-9FEA-70E5A1A0182E}"/>
              </a:ext>
            </a:extLst>
          </p:cNvPr>
          <p:cNvSpPr/>
          <p:nvPr/>
        </p:nvSpPr>
        <p:spPr>
          <a:xfrm rot="19227920">
            <a:off x="5579219" y="4405520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260031-266D-0946-A6C9-7B270AE9FB31}"/>
              </a:ext>
            </a:extLst>
          </p:cNvPr>
          <p:cNvSpPr/>
          <p:nvPr/>
        </p:nvSpPr>
        <p:spPr>
          <a:xfrm rot="19227920">
            <a:off x="10790063" y="4405519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BC7790-6CD5-E148-B7BF-476738E9C4C5}"/>
              </a:ext>
            </a:extLst>
          </p:cNvPr>
          <p:cNvSpPr/>
          <p:nvPr/>
        </p:nvSpPr>
        <p:spPr>
          <a:xfrm rot="19227920">
            <a:off x="9775773" y="4478335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040513-80A1-E840-8F5B-1AE3F0D9F9B0}"/>
              </a:ext>
            </a:extLst>
          </p:cNvPr>
          <p:cNvSpPr/>
          <p:nvPr/>
        </p:nvSpPr>
        <p:spPr>
          <a:xfrm rot="19227920">
            <a:off x="6805972" y="4434109"/>
            <a:ext cx="13769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</a:t>
            </a:r>
          </a:p>
        </p:txBody>
      </p:sp>
    </p:spTree>
    <p:extLst>
      <p:ext uri="{BB962C8B-B14F-4D97-AF65-F5344CB8AC3E}">
        <p14:creationId xmlns:p14="http://schemas.microsoft.com/office/powerpoint/2010/main" val="301522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193</Words>
  <Application>Microsoft Macintosh PowerPoint</Application>
  <PresentationFormat>A3 Paper (297x420 mm)</PresentationFormat>
  <Paragraphs>154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</vt:lpstr>
      <vt:lpstr>PowerPoint Presentation</vt:lpstr>
      <vt:lpstr>PowerPoint Presentation</vt:lpstr>
      <vt:lpstr>PowerPoint Presentation</vt:lpstr>
      <vt:lpstr>PowerPoint Presentation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12</cp:revision>
  <dcterms:created xsi:type="dcterms:W3CDTF">2019-06-10T06:47:09Z</dcterms:created>
  <dcterms:modified xsi:type="dcterms:W3CDTF">2019-06-11T04:32:19Z</dcterms:modified>
</cp:coreProperties>
</file>