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0" r:id="rId6"/>
    <p:sldId id="285" r:id="rId7"/>
    <p:sldId id="276" r:id="rId8"/>
    <p:sldId id="279" r:id="rId9"/>
    <p:sldId id="277" r:id="rId10"/>
    <p:sldId id="283" r:id="rId11"/>
    <p:sldId id="290" r:id="rId12"/>
    <p:sldId id="282" r:id="rId13"/>
    <p:sldId id="278" r:id="rId14"/>
    <p:sldId id="288" r:id="rId15"/>
    <p:sldId id="281" r:id="rId16"/>
    <p:sldId id="284" r:id="rId17"/>
    <p:sldId id="287" r:id="rId18"/>
    <p:sldId id="292" r:id="rId19"/>
    <p:sldId id="291" r:id="rId20"/>
    <p:sldId id="293" r:id="rId21"/>
    <p:sldId id="286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urya Jauhari" initials="SJ" lastIdx="1" clrIdx="0">
    <p:extLst>
      <p:ext uri="{19B8F6BF-5375-455C-9EA6-DF929625EA0E}">
        <p15:presenceInfo xmlns:p15="http://schemas.microsoft.com/office/powerpoint/2012/main" userId="S::shaurya126906@st.jmi.ac.in::98df7ff2-a0d5-4bef-a11c-2ce20603f1a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60"/>
  </p:normalViewPr>
  <p:slideViewPr>
    <p:cSldViewPr>
      <p:cViewPr varScale="1">
        <p:scale>
          <a:sx n="210" d="100"/>
          <a:sy n="210" d="100"/>
        </p:scale>
        <p:origin x="1832" y="1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4E008F-5826-4952-9F47-A1B5A28DA9E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815D24-A476-4DE3-A16C-2D93B4E406E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Machine Learning Algorithms</a:t>
          </a:r>
        </a:p>
      </dgm:t>
    </dgm:pt>
    <dgm:pt modelId="{E1AD384B-4B10-4B11-A729-8946953D8B59}" type="parTrans" cxnId="{066C180C-FCBA-404A-846E-DB711B3CBB97}">
      <dgm:prSet/>
      <dgm:spPr/>
      <dgm:t>
        <a:bodyPr/>
        <a:lstStyle/>
        <a:p>
          <a:endParaRPr lang="en-US"/>
        </a:p>
      </dgm:t>
    </dgm:pt>
    <dgm:pt modelId="{7884C36E-6E2F-47CB-9041-44F846F9F096}" type="sibTrans" cxnId="{066C180C-FCBA-404A-846E-DB711B3CBB97}">
      <dgm:prSet/>
      <dgm:spPr/>
      <dgm:t>
        <a:bodyPr/>
        <a:lstStyle/>
        <a:p>
          <a:endParaRPr lang="en-US"/>
        </a:p>
      </dgm:t>
    </dgm:pt>
    <dgm:pt modelId="{9C6886FA-BC85-4B75-983E-9C38CB7CA2DB}" type="asst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Classification</a:t>
          </a:r>
        </a:p>
      </dgm:t>
    </dgm:pt>
    <dgm:pt modelId="{0FC095D1-04EB-4C47-A805-5BC17AC00C42}" type="parTrans" cxnId="{160AD171-DA71-441B-9A9E-C03D2EF2232A}">
      <dgm:prSet/>
      <dgm:spPr/>
      <dgm:t>
        <a:bodyPr/>
        <a:lstStyle/>
        <a:p>
          <a:endParaRPr lang="en-US"/>
        </a:p>
      </dgm:t>
    </dgm:pt>
    <dgm:pt modelId="{33260C12-92A9-402E-A3DE-347B8237E24D}" type="sibTrans" cxnId="{160AD171-DA71-441B-9A9E-C03D2EF2232A}">
      <dgm:prSet/>
      <dgm:spPr/>
      <dgm:t>
        <a:bodyPr/>
        <a:lstStyle/>
        <a:p>
          <a:endParaRPr lang="en-US"/>
        </a:p>
      </dgm:t>
    </dgm:pt>
    <dgm:pt modelId="{5770FED3-2162-4CE9-BEF6-926945C85B96}" type="asst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Clustering</a:t>
          </a:r>
        </a:p>
      </dgm:t>
    </dgm:pt>
    <dgm:pt modelId="{72EAC098-4CBE-4B04-8BE8-C514A9DBF5E4}" type="parTrans" cxnId="{ED55B9DE-DAEA-464D-AE85-A9299AE1D299}">
      <dgm:prSet/>
      <dgm:spPr/>
      <dgm:t>
        <a:bodyPr/>
        <a:lstStyle/>
        <a:p>
          <a:endParaRPr lang="en-US"/>
        </a:p>
      </dgm:t>
    </dgm:pt>
    <dgm:pt modelId="{75697A1D-E656-438A-9DC4-BB67D8897CF9}" type="sibTrans" cxnId="{ED55B9DE-DAEA-464D-AE85-A9299AE1D299}">
      <dgm:prSet/>
      <dgm:spPr/>
      <dgm:t>
        <a:bodyPr/>
        <a:lstStyle/>
        <a:p>
          <a:endParaRPr lang="en-US"/>
        </a:p>
      </dgm:t>
    </dgm:pt>
    <dgm:pt modelId="{278AA80D-923F-4CDC-955A-6DFFDA1F9B52}" type="asst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Descriptive Models</a:t>
          </a:r>
        </a:p>
      </dgm:t>
    </dgm:pt>
    <dgm:pt modelId="{59B60178-55CE-4A7B-B90B-23C54C4A9FDE}" type="parTrans" cxnId="{4569DAE7-D79D-4D4F-934F-1E7F284F595B}">
      <dgm:prSet/>
      <dgm:spPr/>
      <dgm:t>
        <a:bodyPr/>
        <a:lstStyle/>
        <a:p>
          <a:endParaRPr lang="en-US"/>
        </a:p>
      </dgm:t>
    </dgm:pt>
    <dgm:pt modelId="{257E3133-F513-4720-89D6-A677A6D4A1E6}" type="sibTrans" cxnId="{4569DAE7-D79D-4D4F-934F-1E7F284F595B}">
      <dgm:prSet/>
      <dgm:spPr/>
      <dgm:t>
        <a:bodyPr/>
        <a:lstStyle/>
        <a:p>
          <a:endParaRPr lang="en-US"/>
        </a:p>
      </dgm:t>
    </dgm:pt>
    <dgm:pt modelId="{389FE764-BC84-4831-8D61-AA792C55D8A2}" type="asst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Predictive Models</a:t>
          </a:r>
        </a:p>
      </dgm:t>
    </dgm:pt>
    <dgm:pt modelId="{53943351-1382-410C-881A-D0168113B633}" type="sibTrans" cxnId="{FD0762B4-CD47-46F6-86D6-521C616AD9C8}">
      <dgm:prSet/>
      <dgm:spPr/>
      <dgm:t>
        <a:bodyPr/>
        <a:lstStyle/>
        <a:p>
          <a:endParaRPr lang="en-US"/>
        </a:p>
      </dgm:t>
    </dgm:pt>
    <dgm:pt modelId="{58208C0B-A36B-4C05-BEB5-21BDB0BDD6C7}" type="parTrans" cxnId="{FD0762B4-CD47-46F6-86D6-521C616AD9C8}">
      <dgm:prSet/>
      <dgm:spPr/>
      <dgm:t>
        <a:bodyPr/>
        <a:lstStyle/>
        <a:p>
          <a:endParaRPr lang="en-US"/>
        </a:p>
      </dgm:t>
    </dgm:pt>
    <dgm:pt modelId="{FA4FC94F-89D1-4E4D-893F-041F7748461D}" type="asst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Regression</a:t>
          </a:r>
        </a:p>
      </dgm:t>
    </dgm:pt>
    <dgm:pt modelId="{44BC6F3A-ED5E-4635-B967-897EB7B3C1CB}" type="parTrans" cxnId="{EBBF4F49-1770-45DC-B6DB-83B968BDBA8B}">
      <dgm:prSet/>
      <dgm:spPr/>
      <dgm:t>
        <a:bodyPr/>
        <a:lstStyle/>
        <a:p>
          <a:endParaRPr lang="en-US"/>
        </a:p>
      </dgm:t>
    </dgm:pt>
    <dgm:pt modelId="{2046566C-D76C-4A09-A682-E1F02053737A}" type="sibTrans" cxnId="{EBBF4F49-1770-45DC-B6DB-83B968BDBA8B}">
      <dgm:prSet/>
      <dgm:spPr/>
      <dgm:t>
        <a:bodyPr/>
        <a:lstStyle/>
        <a:p>
          <a:endParaRPr lang="en-US"/>
        </a:p>
      </dgm:t>
    </dgm:pt>
    <dgm:pt modelId="{B92FE07E-38D4-48DE-9B25-D16C59EA2011}" type="pres">
      <dgm:prSet presAssocID="{B14E008F-5826-4952-9F47-A1B5A28DA9E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88925B-9C87-400F-87AA-97F724F0CDB8}" type="pres">
      <dgm:prSet presAssocID="{2C815D24-A476-4DE3-A16C-2D93B4E406EF}" presName="hierRoot1" presStyleCnt="0">
        <dgm:presLayoutVars>
          <dgm:hierBranch val="init"/>
        </dgm:presLayoutVars>
      </dgm:prSet>
      <dgm:spPr/>
    </dgm:pt>
    <dgm:pt modelId="{0A9D6608-6D80-4507-822F-297A1028F325}" type="pres">
      <dgm:prSet presAssocID="{2C815D24-A476-4DE3-A16C-2D93B4E406EF}" presName="rootComposite1" presStyleCnt="0"/>
      <dgm:spPr/>
    </dgm:pt>
    <dgm:pt modelId="{6264FAC2-BC5F-4467-ABD7-DAC981FAED3E}" type="pres">
      <dgm:prSet presAssocID="{2C815D24-A476-4DE3-A16C-2D93B4E406EF}" presName="rootText1" presStyleLbl="alignAcc1" presStyleIdx="0" presStyleCnt="0">
        <dgm:presLayoutVars>
          <dgm:chPref val="3"/>
        </dgm:presLayoutVars>
      </dgm:prSet>
      <dgm:spPr/>
    </dgm:pt>
    <dgm:pt modelId="{EA9F7641-40FE-4457-8084-6C048628CD01}" type="pres">
      <dgm:prSet presAssocID="{2C815D24-A476-4DE3-A16C-2D93B4E406EF}" presName="topArc1" presStyleLbl="parChTrans1D1" presStyleIdx="0" presStyleCnt="12"/>
      <dgm:spPr/>
    </dgm:pt>
    <dgm:pt modelId="{6F3F0065-B743-4127-97D8-E50824FA24A3}" type="pres">
      <dgm:prSet presAssocID="{2C815D24-A476-4DE3-A16C-2D93B4E406EF}" presName="bottomArc1" presStyleLbl="parChTrans1D1" presStyleIdx="1" presStyleCnt="12"/>
      <dgm:spPr/>
    </dgm:pt>
    <dgm:pt modelId="{DD49A913-72EA-4B26-9B30-EC4D85741047}" type="pres">
      <dgm:prSet presAssocID="{2C815D24-A476-4DE3-A16C-2D93B4E406EF}" presName="topConnNode1" presStyleLbl="node1" presStyleIdx="0" presStyleCnt="0"/>
      <dgm:spPr/>
    </dgm:pt>
    <dgm:pt modelId="{584A8435-8F11-4E9C-AD8F-CCD7E65BE0FC}" type="pres">
      <dgm:prSet presAssocID="{2C815D24-A476-4DE3-A16C-2D93B4E406EF}" presName="hierChild2" presStyleCnt="0"/>
      <dgm:spPr/>
    </dgm:pt>
    <dgm:pt modelId="{1EEC034D-87B7-4F73-87EC-C42C605BA183}" type="pres">
      <dgm:prSet presAssocID="{2C815D24-A476-4DE3-A16C-2D93B4E406EF}" presName="hierChild3" presStyleCnt="0"/>
      <dgm:spPr/>
    </dgm:pt>
    <dgm:pt modelId="{E39C8CC1-EE98-4487-B594-6C9D380CC575}" type="pres">
      <dgm:prSet presAssocID="{44BC6F3A-ED5E-4635-B967-897EB7B3C1CB}" presName="Name101" presStyleLbl="parChTrans1D2" presStyleIdx="0" presStyleCnt="3"/>
      <dgm:spPr/>
    </dgm:pt>
    <dgm:pt modelId="{86385E60-BE5C-41AC-849D-62A1F7638DA0}" type="pres">
      <dgm:prSet presAssocID="{FA4FC94F-89D1-4E4D-893F-041F7748461D}" presName="hierRoot3" presStyleCnt="0">
        <dgm:presLayoutVars>
          <dgm:hierBranch val="init"/>
        </dgm:presLayoutVars>
      </dgm:prSet>
      <dgm:spPr/>
    </dgm:pt>
    <dgm:pt modelId="{AD5BF2A8-8BFB-45F6-B383-2CDFFAC8D73D}" type="pres">
      <dgm:prSet presAssocID="{FA4FC94F-89D1-4E4D-893F-041F7748461D}" presName="rootComposite3" presStyleCnt="0"/>
      <dgm:spPr/>
    </dgm:pt>
    <dgm:pt modelId="{6910761A-5A57-448A-9C93-8333AA0A6921}" type="pres">
      <dgm:prSet presAssocID="{FA4FC94F-89D1-4E4D-893F-041F7748461D}" presName="rootText3" presStyleLbl="alignAcc1" presStyleIdx="0" presStyleCnt="0">
        <dgm:presLayoutVars>
          <dgm:chPref val="3"/>
        </dgm:presLayoutVars>
      </dgm:prSet>
      <dgm:spPr/>
    </dgm:pt>
    <dgm:pt modelId="{AFD2AE1F-AA89-42CE-9B17-E97B829DDA76}" type="pres">
      <dgm:prSet presAssocID="{FA4FC94F-89D1-4E4D-893F-041F7748461D}" presName="topArc3" presStyleLbl="parChTrans1D1" presStyleIdx="2" presStyleCnt="12"/>
      <dgm:spPr/>
    </dgm:pt>
    <dgm:pt modelId="{3F79BF9E-6741-4DE5-B3A4-0F28AAE5D7DE}" type="pres">
      <dgm:prSet presAssocID="{FA4FC94F-89D1-4E4D-893F-041F7748461D}" presName="bottomArc3" presStyleLbl="parChTrans1D1" presStyleIdx="3" presStyleCnt="12"/>
      <dgm:spPr/>
    </dgm:pt>
    <dgm:pt modelId="{F35C7EDF-1596-4348-8075-5FBCA5406429}" type="pres">
      <dgm:prSet presAssocID="{FA4FC94F-89D1-4E4D-893F-041F7748461D}" presName="topConnNode3" presStyleLbl="asst1" presStyleIdx="0" presStyleCnt="0"/>
      <dgm:spPr/>
    </dgm:pt>
    <dgm:pt modelId="{4A9242F6-19A5-4621-9E64-29912C79F1F8}" type="pres">
      <dgm:prSet presAssocID="{FA4FC94F-89D1-4E4D-893F-041F7748461D}" presName="hierChild6" presStyleCnt="0"/>
      <dgm:spPr/>
    </dgm:pt>
    <dgm:pt modelId="{AA56D1A2-ED6B-46CA-B0FB-DCA7564789C0}" type="pres">
      <dgm:prSet presAssocID="{FA4FC94F-89D1-4E4D-893F-041F7748461D}" presName="hierChild7" presStyleCnt="0"/>
      <dgm:spPr/>
    </dgm:pt>
    <dgm:pt modelId="{529F2BDE-51A9-4142-A64F-1972E33F8D38}" type="pres">
      <dgm:prSet presAssocID="{0FC095D1-04EB-4C47-A805-5BC17AC00C42}" presName="Name101" presStyleLbl="parChTrans1D2" presStyleIdx="1" presStyleCnt="3"/>
      <dgm:spPr/>
    </dgm:pt>
    <dgm:pt modelId="{A50B7227-4191-435D-AA10-58BDB2012AA8}" type="pres">
      <dgm:prSet presAssocID="{9C6886FA-BC85-4B75-983E-9C38CB7CA2DB}" presName="hierRoot3" presStyleCnt="0">
        <dgm:presLayoutVars>
          <dgm:hierBranch val="init"/>
        </dgm:presLayoutVars>
      </dgm:prSet>
      <dgm:spPr/>
    </dgm:pt>
    <dgm:pt modelId="{48B71911-E332-4D66-91C1-D7D13B7DC3A4}" type="pres">
      <dgm:prSet presAssocID="{9C6886FA-BC85-4B75-983E-9C38CB7CA2DB}" presName="rootComposite3" presStyleCnt="0"/>
      <dgm:spPr/>
    </dgm:pt>
    <dgm:pt modelId="{7A0929D2-5A91-412C-97E9-EE131C940412}" type="pres">
      <dgm:prSet presAssocID="{9C6886FA-BC85-4B75-983E-9C38CB7CA2DB}" presName="rootText3" presStyleLbl="alignAcc1" presStyleIdx="0" presStyleCnt="0">
        <dgm:presLayoutVars>
          <dgm:chPref val="3"/>
        </dgm:presLayoutVars>
      </dgm:prSet>
      <dgm:spPr/>
    </dgm:pt>
    <dgm:pt modelId="{3E3512CE-E802-4626-9AFD-761EFCF5024D}" type="pres">
      <dgm:prSet presAssocID="{9C6886FA-BC85-4B75-983E-9C38CB7CA2DB}" presName="topArc3" presStyleLbl="parChTrans1D1" presStyleIdx="4" presStyleCnt="12"/>
      <dgm:spPr/>
    </dgm:pt>
    <dgm:pt modelId="{50B8CA6F-50D0-4250-9481-FBBF67D15766}" type="pres">
      <dgm:prSet presAssocID="{9C6886FA-BC85-4B75-983E-9C38CB7CA2DB}" presName="bottomArc3" presStyleLbl="parChTrans1D1" presStyleIdx="5" presStyleCnt="12"/>
      <dgm:spPr/>
    </dgm:pt>
    <dgm:pt modelId="{8691912C-0D00-4013-9069-4D611922A263}" type="pres">
      <dgm:prSet presAssocID="{9C6886FA-BC85-4B75-983E-9C38CB7CA2DB}" presName="topConnNode3" presStyleLbl="asst1" presStyleIdx="0" presStyleCnt="0"/>
      <dgm:spPr/>
    </dgm:pt>
    <dgm:pt modelId="{2B756CCA-844B-4BEF-9D28-332064E3B7EA}" type="pres">
      <dgm:prSet presAssocID="{9C6886FA-BC85-4B75-983E-9C38CB7CA2DB}" presName="hierChild6" presStyleCnt="0"/>
      <dgm:spPr/>
    </dgm:pt>
    <dgm:pt modelId="{439F8D73-AB36-4591-9957-1B66CACD0C24}" type="pres">
      <dgm:prSet presAssocID="{9C6886FA-BC85-4B75-983E-9C38CB7CA2DB}" presName="hierChild7" presStyleCnt="0"/>
      <dgm:spPr/>
    </dgm:pt>
    <dgm:pt modelId="{110524EC-10DB-4838-995B-483831B3E869}" type="pres">
      <dgm:prSet presAssocID="{58208C0B-A36B-4C05-BEB5-21BDB0BDD6C7}" presName="Name101" presStyleLbl="parChTrans1D3" presStyleIdx="0" presStyleCnt="2"/>
      <dgm:spPr/>
    </dgm:pt>
    <dgm:pt modelId="{CBFE5244-60D3-4239-B28F-47EE68EB253E}" type="pres">
      <dgm:prSet presAssocID="{389FE764-BC84-4831-8D61-AA792C55D8A2}" presName="hierRoot3" presStyleCnt="0">
        <dgm:presLayoutVars>
          <dgm:hierBranch val="init"/>
        </dgm:presLayoutVars>
      </dgm:prSet>
      <dgm:spPr/>
    </dgm:pt>
    <dgm:pt modelId="{C2FF3506-EF4D-4C31-BCC7-D1703C804659}" type="pres">
      <dgm:prSet presAssocID="{389FE764-BC84-4831-8D61-AA792C55D8A2}" presName="rootComposite3" presStyleCnt="0"/>
      <dgm:spPr/>
    </dgm:pt>
    <dgm:pt modelId="{5B98B810-1399-4C29-A53B-509CFBBC31CD}" type="pres">
      <dgm:prSet presAssocID="{389FE764-BC84-4831-8D61-AA792C55D8A2}" presName="rootText3" presStyleLbl="alignAcc1" presStyleIdx="0" presStyleCnt="0">
        <dgm:presLayoutVars>
          <dgm:chPref val="3"/>
        </dgm:presLayoutVars>
      </dgm:prSet>
      <dgm:spPr/>
    </dgm:pt>
    <dgm:pt modelId="{088F1752-E794-45FF-A9B0-DFCFEC4EDDB6}" type="pres">
      <dgm:prSet presAssocID="{389FE764-BC84-4831-8D61-AA792C55D8A2}" presName="topArc3" presStyleLbl="parChTrans1D1" presStyleIdx="6" presStyleCnt="12"/>
      <dgm:spPr/>
    </dgm:pt>
    <dgm:pt modelId="{0BE3C8A0-4305-4806-AB01-D5F012978775}" type="pres">
      <dgm:prSet presAssocID="{389FE764-BC84-4831-8D61-AA792C55D8A2}" presName="bottomArc3" presStyleLbl="parChTrans1D1" presStyleIdx="7" presStyleCnt="12"/>
      <dgm:spPr/>
    </dgm:pt>
    <dgm:pt modelId="{B7EDED8D-31C4-4F44-B383-9FAB580F21BD}" type="pres">
      <dgm:prSet presAssocID="{389FE764-BC84-4831-8D61-AA792C55D8A2}" presName="topConnNode3" presStyleLbl="asst1" presStyleIdx="0" presStyleCnt="0"/>
      <dgm:spPr/>
    </dgm:pt>
    <dgm:pt modelId="{4A9F4B46-761B-4CE9-BCF4-557CFAA06886}" type="pres">
      <dgm:prSet presAssocID="{389FE764-BC84-4831-8D61-AA792C55D8A2}" presName="hierChild6" presStyleCnt="0"/>
      <dgm:spPr/>
    </dgm:pt>
    <dgm:pt modelId="{AAD20BA7-5040-42A5-A895-D32BAB9FAE15}" type="pres">
      <dgm:prSet presAssocID="{389FE764-BC84-4831-8D61-AA792C55D8A2}" presName="hierChild7" presStyleCnt="0"/>
      <dgm:spPr/>
    </dgm:pt>
    <dgm:pt modelId="{B35439DF-2D1E-4119-AC2A-C07DF24AA74C}" type="pres">
      <dgm:prSet presAssocID="{72EAC098-4CBE-4B04-8BE8-C514A9DBF5E4}" presName="Name101" presStyleLbl="parChTrans1D2" presStyleIdx="2" presStyleCnt="3"/>
      <dgm:spPr/>
    </dgm:pt>
    <dgm:pt modelId="{F0820A44-55DB-4B3B-9A1E-9D2688BA3D48}" type="pres">
      <dgm:prSet presAssocID="{5770FED3-2162-4CE9-BEF6-926945C85B96}" presName="hierRoot3" presStyleCnt="0">
        <dgm:presLayoutVars>
          <dgm:hierBranch val="init"/>
        </dgm:presLayoutVars>
      </dgm:prSet>
      <dgm:spPr/>
    </dgm:pt>
    <dgm:pt modelId="{E7434685-1045-4439-B9FB-70EFFB0B5EF6}" type="pres">
      <dgm:prSet presAssocID="{5770FED3-2162-4CE9-BEF6-926945C85B96}" presName="rootComposite3" presStyleCnt="0"/>
      <dgm:spPr/>
    </dgm:pt>
    <dgm:pt modelId="{2AF7E569-E625-4F9B-878E-9B81E0DD1DF8}" type="pres">
      <dgm:prSet presAssocID="{5770FED3-2162-4CE9-BEF6-926945C85B96}" presName="rootText3" presStyleLbl="alignAcc1" presStyleIdx="0" presStyleCnt="0">
        <dgm:presLayoutVars>
          <dgm:chPref val="3"/>
        </dgm:presLayoutVars>
      </dgm:prSet>
      <dgm:spPr/>
    </dgm:pt>
    <dgm:pt modelId="{025AC2D6-8027-4D39-B5FA-5411E32DC769}" type="pres">
      <dgm:prSet presAssocID="{5770FED3-2162-4CE9-BEF6-926945C85B96}" presName="topArc3" presStyleLbl="parChTrans1D1" presStyleIdx="8" presStyleCnt="12"/>
      <dgm:spPr/>
    </dgm:pt>
    <dgm:pt modelId="{A707F8AB-1BED-46DD-83BC-67E9F07E573C}" type="pres">
      <dgm:prSet presAssocID="{5770FED3-2162-4CE9-BEF6-926945C85B96}" presName="bottomArc3" presStyleLbl="parChTrans1D1" presStyleIdx="9" presStyleCnt="12"/>
      <dgm:spPr/>
    </dgm:pt>
    <dgm:pt modelId="{76E8C541-2832-4754-82A9-420858C7DE8F}" type="pres">
      <dgm:prSet presAssocID="{5770FED3-2162-4CE9-BEF6-926945C85B96}" presName="topConnNode3" presStyleLbl="asst1" presStyleIdx="0" presStyleCnt="0"/>
      <dgm:spPr/>
    </dgm:pt>
    <dgm:pt modelId="{282DAED8-4552-4DFF-8749-EFAFA2C65DE1}" type="pres">
      <dgm:prSet presAssocID="{5770FED3-2162-4CE9-BEF6-926945C85B96}" presName="hierChild6" presStyleCnt="0"/>
      <dgm:spPr/>
    </dgm:pt>
    <dgm:pt modelId="{459F9A89-BD93-4E3A-A4EE-AE5B34AECF0C}" type="pres">
      <dgm:prSet presAssocID="{5770FED3-2162-4CE9-BEF6-926945C85B96}" presName="hierChild7" presStyleCnt="0"/>
      <dgm:spPr/>
    </dgm:pt>
    <dgm:pt modelId="{22C5EE34-5524-4DED-A466-EA14F1E9C5A8}" type="pres">
      <dgm:prSet presAssocID="{59B60178-55CE-4A7B-B90B-23C54C4A9FDE}" presName="Name101" presStyleLbl="parChTrans1D3" presStyleIdx="1" presStyleCnt="2"/>
      <dgm:spPr/>
    </dgm:pt>
    <dgm:pt modelId="{5E600734-D424-4ECE-9894-9C1B7E3A813C}" type="pres">
      <dgm:prSet presAssocID="{278AA80D-923F-4CDC-955A-6DFFDA1F9B52}" presName="hierRoot3" presStyleCnt="0">
        <dgm:presLayoutVars>
          <dgm:hierBranch val="init"/>
        </dgm:presLayoutVars>
      </dgm:prSet>
      <dgm:spPr/>
    </dgm:pt>
    <dgm:pt modelId="{1A232E9A-E296-49D1-A97F-162F7E98A669}" type="pres">
      <dgm:prSet presAssocID="{278AA80D-923F-4CDC-955A-6DFFDA1F9B52}" presName="rootComposite3" presStyleCnt="0"/>
      <dgm:spPr/>
    </dgm:pt>
    <dgm:pt modelId="{CA44D710-70CA-4390-BDA7-ED93D6915690}" type="pres">
      <dgm:prSet presAssocID="{278AA80D-923F-4CDC-955A-6DFFDA1F9B52}" presName="rootText3" presStyleLbl="alignAcc1" presStyleIdx="0" presStyleCnt="0">
        <dgm:presLayoutVars>
          <dgm:chPref val="3"/>
        </dgm:presLayoutVars>
      </dgm:prSet>
      <dgm:spPr/>
    </dgm:pt>
    <dgm:pt modelId="{B9D37BE4-64D6-49F9-BCEB-F5D9DD5E8F33}" type="pres">
      <dgm:prSet presAssocID="{278AA80D-923F-4CDC-955A-6DFFDA1F9B52}" presName="topArc3" presStyleLbl="parChTrans1D1" presStyleIdx="10" presStyleCnt="12"/>
      <dgm:spPr/>
    </dgm:pt>
    <dgm:pt modelId="{B9C1A8DA-AAB7-40AA-A35C-FECECBDE7D96}" type="pres">
      <dgm:prSet presAssocID="{278AA80D-923F-4CDC-955A-6DFFDA1F9B52}" presName="bottomArc3" presStyleLbl="parChTrans1D1" presStyleIdx="11" presStyleCnt="12"/>
      <dgm:spPr/>
    </dgm:pt>
    <dgm:pt modelId="{0F9368B8-3D98-4152-B608-63E36303F068}" type="pres">
      <dgm:prSet presAssocID="{278AA80D-923F-4CDC-955A-6DFFDA1F9B52}" presName="topConnNode3" presStyleLbl="asst1" presStyleIdx="0" presStyleCnt="0"/>
      <dgm:spPr/>
    </dgm:pt>
    <dgm:pt modelId="{E7614F52-E667-4078-9BDB-5978D2045EA4}" type="pres">
      <dgm:prSet presAssocID="{278AA80D-923F-4CDC-955A-6DFFDA1F9B52}" presName="hierChild6" presStyleCnt="0"/>
      <dgm:spPr/>
    </dgm:pt>
    <dgm:pt modelId="{E328ECB2-5F95-4BC2-9277-C0FB4C525543}" type="pres">
      <dgm:prSet presAssocID="{278AA80D-923F-4CDC-955A-6DFFDA1F9B52}" presName="hierChild7" presStyleCnt="0"/>
      <dgm:spPr/>
    </dgm:pt>
  </dgm:ptLst>
  <dgm:cxnLst>
    <dgm:cxn modelId="{066C180C-FCBA-404A-846E-DB711B3CBB97}" srcId="{B14E008F-5826-4952-9F47-A1B5A28DA9E7}" destId="{2C815D24-A476-4DE3-A16C-2D93B4E406EF}" srcOrd="0" destOrd="0" parTransId="{E1AD384B-4B10-4B11-A729-8946953D8B59}" sibTransId="{7884C36E-6E2F-47CB-9041-44F846F9F096}"/>
    <dgm:cxn modelId="{4EB92E24-040C-4835-AD0D-1B8A1EEE0422}" type="presOf" srcId="{5770FED3-2162-4CE9-BEF6-926945C85B96}" destId="{2AF7E569-E625-4F9B-878E-9B81E0DD1DF8}" srcOrd="0" destOrd="0" presId="urn:microsoft.com/office/officeart/2008/layout/HalfCircleOrganizationChart"/>
    <dgm:cxn modelId="{BADE5628-B816-4DF2-8FD4-2DA2EB4612B5}" type="presOf" srcId="{2C815D24-A476-4DE3-A16C-2D93B4E406EF}" destId="{DD49A913-72EA-4B26-9B30-EC4D85741047}" srcOrd="1" destOrd="0" presId="urn:microsoft.com/office/officeart/2008/layout/HalfCircleOrganizationChart"/>
    <dgm:cxn modelId="{E6AD5339-3280-4D73-8907-953EE0C9FA33}" type="presOf" srcId="{278AA80D-923F-4CDC-955A-6DFFDA1F9B52}" destId="{CA44D710-70CA-4390-BDA7-ED93D6915690}" srcOrd="0" destOrd="0" presId="urn:microsoft.com/office/officeart/2008/layout/HalfCircleOrganizationChart"/>
    <dgm:cxn modelId="{EBBF4F49-1770-45DC-B6DB-83B968BDBA8B}" srcId="{2C815D24-A476-4DE3-A16C-2D93B4E406EF}" destId="{FA4FC94F-89D1-4E4D-893F-041F7748461D}" srcOrd="0" destOrd="0" parTransId="{44BC6F3A-ED5E-4635-B967-897EB7B3C1CB}" sibTransId="{2046566C-D76C-4A09-A682-E1F02053737A}"/>
    <dgm:cxn modelId="{8EDAC25F-68F1-4D23-9B40-023874C8042B}" type="presOf" srcId="{2C815D24-A476-4DE3-A16C-2D93B4E406EF}" destId="{6264FAC2-BC5F-4467-ABD7-DAC981FAED3E}" srcOrd="0" destOrd="0" presId="urn:microsoft.com/office/officeart/2008/layout/HalfCircleOrganizationChart"/>
    <dgm:cxn modelId="{1C150B69-A9E1-4877-83E4-BE7761A6B099}" type="presOf" srcId="{5770FED3-2162-4CE9-BEF6-926945C85B96}" destId="{76E8C541-2832-4754-82A9-420858C7DE8F}" srcOrd="1" destOrd="0" presId="urn:microsoft.com/office/officeart/2008/layout/HalfCircleOrganizationChart"/>
    <dgm:cxn modelId="{160AD171-DA71-441B-9A9E-C03D2EF2232A}" srcId="{2C815D24-A476-4DE3-A16C-2D93B4E406EF}" destId="{9C6886FA-BC85-4B75-983E-9C38CB7CA2DB}" srcOrd="1" destOrd="0" parTransId="{0FC095D1-04EB-4C47-A805-5BC17AC00C42}" sibTransId="{33260C12-92A9-402E-A3DE-347B8237E24D}"/>
    <dgm:cxn modelId="{6F6FFE78-B6B4-4009-BF4C-C925B8EFEACA}" type="presOf" srcId="{278AA80D-923F-4CDC-955A-6DFFDA1F9B52}" destId="{0F9368B8-3D98-4152-B608-63E36303F068}" srcOrd="1" destOrd="0" presId="urn:microsoft.com/office/officeart/2008/layout/HalfCircleOrganizationChart"/>
    <dgm:cxn modelId="{8204B57C-C1D7-4F07-949D-60244F53F2E1}" type="presOf" srcId="{389FE764-BC84-4831-8D61-AA792C55D8A2}" destId="{B7EDED8D-31C4-4F44-B383-9FAB580F21BD}" srcOrd="1" destOrd="0" presId="urn:microsoft.com/office/officeart/2008/layout/HalfCircleOrganizationChart"/>
    <dgm:cxn modelId="{9708747D-05CB-4FE7-B13E-E770578BA6BF}" type="presOf" srcId="{59B60178-55CE-4A7B-B90B-23C54C4A9FDE}" destId="{22C5EE34-5524-4DED-A466-EA14F1E9C5A8}" srcOrd="0" destOrd="0" presId="urn:microsoft.com/office/officeart/2008/layout/HalfCircleOrganizationChart"/>
    <dgm:cxn modelId="{E46F347F-ED14-46E0-87A0-E5367BC4C06C}" type="presOf" srcId="{72EAC098-4CBE-4B04-8BE8-C514A9DBF5E4}" destId="{B35439DF-2D1E-4119-AC2A-C07DF24AA74C}" srcOrd="0" destOrd="0" presId="urn:microsoft.com/office/officeart/2008/layout/HalfCircleOrganizationChart"/>
    <dgm:cxn modelId="{B4AB4F7F-5A53-4157-BCC2-AA8A5FBCE172}" type="presOf" srcId="{FA4FC94F-89D1-4E4D-893F-041F7748461D}" destId="{F35C7EDF-1596-4348-8075-5FBCA5406429}" srcOrd="1" destOrd="0" presId="urn:microsoft.com/office/officeart/2008/layout/HalfCircleOrganizationChart"/>
    <dgm:cxn modelId="{D1415892-BE18-4E83-B5D4-D6F5910C43B3}" type="presOf" srcId="{44BC6F3A-ED5E-4635-B967-897EB7B3C1CB}" destId="{E39C8CC1-EE98-4487-B594-6C9D380CC575}" srcOrd="0" destOrd="0" presId="urn:microsoft.com/office/officeart/2008/layout/HalfCircleOrganizationChart"/>
    <dgm:cxn modelId="{DE8A6B97-34DE-465D-8265-E35B368E1B9B}" type="presOf" srcId="{58208C0B-A36B-4C05-BEB5-21BDB0BDD6C7}" destId="{110524EC-10DB-4838-995B-483831B3E869}" srcOrd="0" destOrd="0" presId="urn:microsoft.com/office/officeart/2008/layout/HalfCircleOrganizationChart"/>
    <dgm:cxn modelId="{EE027397-4FA5-4C78-A674-378A167092F7}" type="presOf" srcId="{9C6886FA-BC85-4B75-983E-9C38CB7CA2DB}" destId="{7A0929D2-5A91-412C-97E9-EE131C940412}" srcOrd="0" destOrd="0" presId="urn:microsoft.com/office/officeart/2008/layout/HalfCircleOrganizationChart"/>
    <dgm:cxn modelId="{4B701CAE-C30A-42DE-93CC-0B2B698D387B}" type="presOf" srcId="{FA4FC94F-89D1-4E4D-893F-041F7748461D}" destId="{6910761A-5A57-448A-9C93-8333AA0A6921}" srcOrd="0" destOrd="0" presId="urn:microsoft.com/office/officeart/2008/layout/HalfCircleOrganizationChart"/>
    <dgm:cxn modelId="{C53901B0-2BF2-4E1F-ADA4-6F5AEEC4150F}" type="presOf" srcId="{B14E008F-5826-4952-9F47-A1B5A28DA9E7}" destId="{B92FE07E-38D4-48DE-9B25-D16C59EA2011}" srcOrd="0" destOrd="0" presId="urn:microsoft.com/office/officeart/2008/layout/HalfCircleOrganizationChart"/>
    <dgm:cxn modelId="{FD0762B4-CD47-46F6-86D6-521C616AD9C8}" srcId="{9C6886FA-BC85-4B75-983E-9C38CB7CA2DB}" destId="{389FE764-BC84-4831-8D61-AA792C55D8A2}" srcOrd="0" destOrd="0" parTransId="{58208C0B-A36B-4C05-BEB5-21BDB0BDD6C7}" sibTransId="{53943351-1382-410C-881A-D0168113B633}"/>
    <dgm:cxn modelId="{D259AEC3-28E8-40EA-9946-7265A60DFB74}" type="presOf" srcId="{0FC095D1-04EB-4C47-A805-5BC17AC00C42}" destId="{529F2BDE-51A9-4142-A64F-1972E33F8D38}" srcOrd="0" destOrd="0" presId="urn:microsoft.com/office/officeart/2008/layout/HalfCircleOrganizationChart"/>
    <dgm:cxn modelId="{26BE9CD5-7D6A-4FA0-B5A1-093A49991B3E}" type="presOf" srcId="{9C6886FA-BC85-4B75-983E-9C38CB7CA2DB}" destId="{8691912C-0D00-4013-9069-4D611922A263}" srcOrd="1" destOrd="0" presId="urn:microsoft.com/office/officeart/2008/layout/HalfCircleOrganizationChart"/>
    <dgm:cxn modelId="{ED55B9DE-DAEA-464D-AE85-A9299AE1D299}" srcId="{2C815D24-A476-4DE3-A16C-2D93B4E406EF}" destId="{5770FED3-2162-4CE9-BEF6-926945C85B96}" srcOrd="2" destOrd="0" parTransId="{72EAC098-4CBE-4B04-8BE8-C514A9DBF5E4}" sibTransId="{75697A1D-E656-438A-9DC4-BB67D8897CF9}"/>
    <dgm:cxn modelId="{4569DAE7-D79D-4D4F-934F-1E7F284F595B}" srcId="{5770FED3-2162-4CE9-BEF6-926945C85B96}" destId="{278AA80D-923F-4CDC-955A-6DFFDA1F9B52}" srcOrd="0" destOrd="0" parTransId="{59B60178-55CE-4A7B-B90B-23C54C4A9FDE}" sibTransId="{257E3133-F513-4720-89D6-A677A6D4A1E6}"/>
    <dgm:cxn modelId="{60C039F7-4DA1-4D78-866B-35048F60BE02}" type="presOf" srcId="{389FE764-BC84-4831-8D61-AA792C55D8A2}" destId="{5B98B810-1399-4C29-A53B-509CFBBC31CD}" srcOrd="0" destOrd="0" presId="urn:microsoft.com/office/officeart/2008/layout/HalfCircleOrganizationChart"/>
    <dgm:cxn modelId="{6F3A985E-241D-42DE-90FF-666922028611}" type="presParOf" srcId="{B92FE07E-38D4-48DE-9B25-D16C59EA2011}" destId="{8488925B-9C87-400F-87AA-97F724F0CDB8}" srcOrd="0" destOrd="0" presId="urn:microsoft.com/office/officeart/2008/layout/HalfCircleOrganizationChart"/>
    <dgm:cxn modelId="{4B0DE68C-7418-4568-8372-842AC2596F8A}" type="presParOf" srcId="{8488925B-9C87-400F-87AA-97F724F0CDB8}" destId="{0A9D6608-6D80-4507-822F-297A1028F325}" srcOrd="0" destOrd="0" presId="urn:microsoft.com/office/officeart/2008/layout/HalfCircleOrganizationChart"/>
    <dgm:cxn modelId="{2292DC63-D8FF-40FD-BCD9-0A3CAF7FD272}" type="presParOf" srcId="{0A9D6608-6D80-4507-822F-297A1028F325}" destId="{6264FAC2-BC5F-4467-ABD7-DAC981FAED3E}" srcOrd="0" destOrd="0" presId="urn:microsoft.com/office/officeart/2008/layout/HalfCircleOrganizationChart"/>
    <dgm:cxn modelId="{DF31CC29-4098-49DF-8DE3-CB546FEC889C}" type="presParOf" srcId="{0A9D6608-6D80-4507-822F-297A1028F325}" destId="{EA9F7641-40FE-4457-8084-6C048628CD01}" srcOrd="1" destOrd="0" presId="urn:microsoft.com/office/officeart/2008/layout/HalfCircleOrganizationChart"/>
    <dgm:cxn modelId="{F8183A51-305A-498A-9197-6938F2BA41B1}" type="presParOf" srcId="{0A9D6608-6D80-4507-822F-297A1028F325}" destId="{6F3F0065-B743-4127-97D8-E50824FA24A3}" srcOrd="2" destOrd="0" presId="urn:microsoft.com/office/officeart/2008/layout/HalfCircleOrganizationChart"/>
    <dgm:cxn modelId="{FA93BFC2-AD2E-4A06-A883-A5A1A6320600}" type="presParOf" srcId="{0A9D6608-6D80-4507-822F-297A1028F325}" destId="{DD49A913-72EA-4B26-9B30-EC4D85741047}" srcOrd="3" destOrd="0" presId="urn:microsoft.com/office/officeart/2008/layout/HalfCircleOrganizationChart"/>
    <dgm:cxn modelId="{8834A3A5-4E1F-4CBD-A938-F9AD0A670226}" type="presParOf" srcId="{8488925B-9C87-400F-87AA-97F724F0CDB8}" destId="{584A8435-8F11-4E9C-AD8F-CCD7E65BE0FC}" srcOrd="1" destOrd="0" presId="urn:microsoft.com/office/officeart/2008/layout/HalfCircleOrganizationChart"/>
    <dgm:cxn modelId="{92FA0F15-8B80-4733-B615-A2F475A87DC6}" type="presParOf" srcId="{8488925B-9C87-400F-87AA-97F724F0CDB8}" destId="{1EEC034D-87B7-4F73-87EC-C42C605BA183}" srcOrd="2" destOrd="0" presId="urn:microsoft.com/office/officeart/2008/layout/HalfCircleOrganizationChart"/>
    <dgm:cxn modelId="{29025726-302A-4655-B534-D8578F160E63}" type="presParOf" srcId="{1EEC034D-87B7-4F73-87EC-C42C605BA183}" destId="{E39C8CC1-EE98-4487-B594-6C9D380CC575}" srcOrd="0" destOrd="0" presId="urn:microsoft.com/office/officeart/2008/layout/HalfCircleOrganizationChart"/>
    <dgm:cxn modelId="{300A9A1B-744C-4FA5-A6AC-2768EE00A911}" type="presParOf" srcId="{1EEC034D-87B7-4F73-87EC-C42C605BA183}" destId="{86385E60-BE5C-41AC-849D-62A1F7638DA0}" srcOrd="1" destOrd="0" presId="urn:microsoft.com/office/officeart/2008/layout/HalfCircleOrganizationChart"/>
    <dgm:cxn modelId="{CCB4C859-1BE4-4C25-9D39-D84AE918E78D}" type="presParOf" srcId="{86385E60-BE5C-41AC-849D-62A1F7638DA0}" destId="{AD5BF2A8-8BFB-45F6-B383-2CDFFAC8D73D}" srcOrd="0" destOrd="0" presId="urn:microsoft.com/office/officeart/2008/layout/HalfCircleOrganizationChart"/>
    <dgm:cxn modelId="{6025165C-40B5-4C26-B580-EA9D38EF5665}" type="presParOf" srcId="{AD5BF2A8-8BFB-45F6-B383-2CDFFAC8D73D}" destId="{6910761A-5A57-448A-9C93-8333AA0A6921}" srcOrd="0" destOrd="0" presId="urn:microsoft.com/office/officeart/2008/layout/HalfCircleOrganizationChart"/>
    <dgm:cxn modelId="{3156EE33-0833-4E73-B020-9125B6D5D4C1}" type="presParOf" srcId="{AD5BF2A8-8BFB-45F6-B383-2CDFFAC8D73D}" destId="{AFD2AE1F-AA89-42CE-9B17-E97B829DDA76}" srcOrd="1" destOrd="0" presId="urn:microsoft.com/office/officeart/2008/layout/HalfCircleOrganizationChart"/>
    <dgm:cxn modelId="{96B41A2A-B699-4136-8F7F-4032B9F287C1}" type="presParOf" srcId="{AD5BF2A8-8BFB-45F6-B383-2CDFFAC8D73D}" destId="{3F79BF9E-6741-4DE5-B3A4-0F28AAE5D7DE}" srcOrd="2" destOrd="0" presId="urn:microsoft.com/office/officeart/2008/layout/HalfCircleOrganizationChart"/>
    <dgm:cxn modelId="{B42047E4-6A18-4A6B-B9BE-64881EE499FD}" type="presParOf" srcId="{AD5BF2A8-8BFB-45F6-B383-2CDFFAC8D73D}" destId="{F35C7EDF-1596-4348-8075-5FBCA5406429}" srcOrd="3" destOrd="0" presId="urn:microsoft.com/office/officeart/2008/layout/HalfCircleOrganizationChart"/>
    <dgm:cxn modelId="{3AB968D4-24AA-4DAC-8B3A-369653EF017B}" type="presParOf" srcId="{86385E60-BE5C-41AC-849D-62A1F7638DA0}" destId="{4A9242F6-19A5-4621-9E64-29912C79F1F8}" srcOrd="1" destOrd="0" presId="urn:microsoft.com/office/officeart/2008/layout/HalfCircleOrganizationChart"/>
    <dgm:cxn modelId="{08999CD5-4E9F-4DD4-9FF0-4353796F6B2B}" type="presParOf" srcId="{86385E60-BE5C-41AC-849D-62A1F7638DA0}" destId="{AA56D1A2-ED6B-46CA-B0FB-DCA7564789C0}" srcOrd="2" destOrd="0" presId="urn:microsoft.com/office/officeart/2008/layout/HalfCircleOrganizationChart"/>
    <dgm:cxn modelId="{005551E6-1EA5-4A6F-99C2-950370D650CD}" type="presParOf" srcId="{1EEC034D-87B7-4F73-87EC-C42C605BA183}" destId="{529F2BDE-51A9-4142-A64F-1972E33F8D38}" srcOrd="2" destOrd="0" presId="urn:microsoft.com/office/officeart/2008/layout/HalfCircleOrganizationChart"/>
    <dgm:cxn modelId="{C88FAE0F-06E2-4C7F-8167-A1B2969DBB0D}" type="presParOf" srcId="{1EEC034D-87B7-4F73-87EC-C42C605BA183}" destId="{A50B7227-4191-435D-AA10-58BDB2012AA8}" srcOrd="3" destOrd="0" presId="urn:microsoft.com/office/officeart/2008/layout/HalfCircleOrganizationChart"/>
    <dgm:cxn modelId="{91EA6B6E-F78D-4725-B2CC-DC39E50D30EA}" type="presParOf" srcId="{A50B7227-4191-435D-AA10-58BDB2012AA8}" destId="{48B71911-E332-4D66-91C1-D7D13B7DC3A4}" srcOrd="0" destOrd="0" presId="urn:microsoft.com/office/officeart/2008/layout/HalfCircleOrganizationChart"/>
    <dgm:cxn modelId="{A0B4C974-7E98-40C2-B71A-ACEB76C65CBC}" type="presParOf" srcId="{48B71911-E332-4D66-91C1-D7D13B7DC3A4}" destId="{7A0929D2-5A91-412C-97E9-EE131C940412}" srcOrd="0" destOrd="0" presId="urn:microsoft.com/office/officeart/2008/layout/HalfCircleOrganizationChart"/>
    <dgm:cxn modelId="{E09DB6E5-3419-40D9-9BFA-C3E37F9B28D3}" type="presParOf" srcId="{48B71911-E332-4D66-91C1-D7D13B7DC3A4}" destId="{3E3512CE-E802-4626-9AFD-761EFCF5024D}" srcOrd="1" destOrd="0" presId="urn:microsoft.com/office/officeart/2008/layout/HalfCircleOrganizationChart"/>
    <dgm:cxn modelId="{0E681BF5-ED23-47C5-8134-F3579E0E339A}" type="presParOf" srcId="{48B71911-E332-4D66-91C1-D7D13B7DC3A4}" destId="{50B8CA6F-50D0-4250-9481-FBBF67D15766}" srcOrd="2" destOrd="0" presId="urn:microsoft.com/office/officeart/2008/layout/HalfCircleOrganizationChart"/>
    <dgm:cxn modelId="{B873517E-284A-428F-8710-65C2F0562D4E}" type="presParOf" srcId="{48B71911-E332-4D66-91C1-D7D13B7DC3A4}" destId="{8691912C-0D00-4013-9069-4D611922A263}" srcOrd="3" destOrd="0" presId="urn:microsoft.com/office/officeart/2008/layout/HalfCircleOrganizationChart"/>
    <dgm:cxn modelId="{939C6913-1E28-4B33-A954-6BB8CF9B779C}" type="presParOf" srcId="{A50B7227-4191-435D-AA10-58BDB2012AA8}" destId="{2B756CCA-844B-4BEF-9D28-332064E3B7EA}" srcOrd="1" destOrd="0" presId="urn:microsoft.com/office/officeart/2008/layout/HalfCircleOrganizationChart"/>
    <dgm:cxn modelId="{ABF77422-0614-4AFD-B975-895F958DF23D}" type="presParOf" srcId="{A50B7227-4191-435D-AA10-58BDB2012AA8}" destId="{439F8D73-AB36-4591-9957-1B66CACD0C24}" srcOrd="2" destOrd="0" presId="urn:microsoft.com/office/officeart/2008/layout/HalfCircleOrganizationChart"/>
    <dgm:cxn modelId="{E6D6EE44-D31C-4E32-BA7D-2BE770045ED6}" type="presParOf" srcId="{439F8D73-AB36-4591-9957-1B66CACD0C24}" destId="{110524EC-10DB-4838-995B-483831B3E869}" srcOrd="0" destOrd="0" presId="urn:microsoft.com/office/officeart/2008/layout/HalfCircleOrganizationChart"/>
    <dgm:cxn modelId="{7042E7E7-C74C-4D56-AFE0-0B965A30BC9C}" type="presParOf" srcId="{439F8D73-AB36-4591-9957-1B66CACD0C24}" destId="{CBFE5244-60D3-4239-B28F-47EE68EB253E}" srcOrd="1" destOrd="0" presId="urn:microsoft.com/office/officeart/2008/layout/HalfCircleOrganizationChart"/>
    <dgm:cxn modelId="{FC4B5DAF-B05C-4BCE-B2E1-36E44D370F85}" type="presParOf" srcId="{CBFE5244-60D3-4239-B28F-47EE68EB253E}" destId="{C2FF3506-EF4D-4C31-BCC7-D1703C804659}" srcOrd="0" destOrd="0" presId="urn:microsoft.com/office/officeart/2008/layout/HalfCircleOrganizationChart"/>
    <dgm:cxn modelId="{03757916-6DBA-4DE5-A7A6-E02278D9E5EC}" type="presParOf" srcId="{C2FF3506-EF4D-4C31-BCC7-D1703C804659}" destId="{5B98B810-1399-4C29-A53B-509CFBBC31CD}" srcOrd="0" destOrd="0" presId="urn:microsoft.com/office/officeart/2008/layout/HalfCircleOrganizationChart"/>
    <dgm:cxn modelId="{2BD27B13-AEE8-4CD2-B9B7-11ABF22B96DF}" type="presParOf" srcId="{C2FF3506-EF4D-4C31-BCC7-D1703C804659}" destId="{088F1752-E794-45FF-A9B0-DFCFEC4EDDB6}" srcOrd="1" destOrd="0" presId="urn:microsoft.com/office/officeart/2008/layout/HalfCircleOrganizationChart"/>
    <dgm:cxn modelId="{47753560-A066-4310-9B47-7CA1B3817A2F}" type="presParOf" srcId="{C2FF3506-EF4D-4C31-BCC7-D1703C804659}" destId="{0BE3C8A0-4305-4806-AB01-D5F012978775}" srcOrd="2" destOrd="0" presId="urn:microsoft.com/office/officeart/2008/layout/HalfCircleOrganizationChart"/>
    <dgm:cxn modelId="{E91FE5B6-287C-4069-B729-1BE4392257F8}" type="presParOf" srcId="{C2FF3506-EF4D-4C31-BCC7-D1703C804659}" destId="{B7EDED8D-31C4-4F44-B383-9FAB580F21BD}" srcOrd="3" destOrd="0" presId="urn:microsoft.com/office/officeart/2008/layout/HalfCircleOrganizationChart"/>
    <dgm:cxn modelId="{BB86F41E-B9D6-4F78-AC43-686273A5F312}" type="presParOf" srcId="{CBFE5244-60D3-4239-B28F-47EE68EB253E}" destId="{4A9F4B46-761B-4CE9-BCF4-557CFAA06886}" srcOrd="1" destOrd="0" presId="urn:microsoft.com/office/officeart/2008/layout/HalfCircleOrganizationChart"/>
    <dgm:cxn modelId="{F321A500-8A0D-4057-A840-4CA509C4E766}" type="presParOf" srcId="{CBFE5244-60D3-4239-B28F-47EE68EB253E}" destId="{AAD20BA7-5040-42A5-A895-D32BAB9FAE15}" srcOrd="2" destOrd="0" presId="urn:microsoft.com/office/officeart/2008/layout/HalfCircleOrganizationChart"/>
    <dgm:cxn modelId="{68432A38-8687-4CF1-A6AC-53EB8409C3DB}" type="presParOf" srcId="{1EEC034D-87B7-4F73-87EC-C42C605BA183}" destId="{B35439DF-2D1E-4119-AC2A-C07DF24AA74C}" srcOrd="4" destOrd="0" presId="urn:microsoft.com/office/officeart/2008/layout/HalfCircleOrganizationChart"/>
    <dgm:cxn modelId="{CD2E1242-71A7-40D0-9C83-FCE75B0EB9EA}" type="presParOf" srcId="{1EEC034D-87B7-4F73-87EC-C42C605BA183}" destId="{F0820A44-55DB-4B3B-9A1E-9D2688BA3D48}" srcOrd="5" destOrd="0" presId="urn:microsoft.com/office/officeart/2008/layout/HalfCircleOrganizationChart"/>
    <dgm:cxn modelId="{209879B2-0257-482B-B8F8-27783825336C}" type="presParOf" srcId="{F0820A44-55DB-4B3B-9A1E-9D2688BA3D48}" destId="{E7434685-1045-4439-B9FB-70EFFB0B5EF6}" srcOrd="0" destOrd="0" presId="urn:microsoft.com/office/officeart/2008/layout/HalfCircleOrganizationChart"/>
    <dgm:cxn modelId="{2BA13D4D-9D6A-43ED-B444-B833EC4CCCE8}" type="presParOf" srcId="{E7434685-1045-4439-B9FB-70EFFB0B5EF6}" destId="{2AF7E569-E625-4F9B-878E-9B81E0DD1DF8}" srcOrd="0" destOrd="0" presId="urn:microsoft.com/office/officeart/2008/layout/HalfCircleOrganizationChart"/>
    <dgm:cxn modelId="{FE840206-3F41-416A-8197-E714F4865527}" type="presParOf" srcId="{E7434685-1045-4439-B9FB-70EFFB0B5EF6}" destId="{025AC2D6-8027-4D39-B5FA-5411E32DC769}" srcOrd="1" destOrd="0" presId="urn:microsoft.com/office/officeart/2008/layout/HalfCircleOrganizationChart"/>
    <dgm:cxn modelId="{110888A2-2CDE-4E37-8015-ED4C65425A3B}" type="presParOf" srcId="{E7434685-1045-4439-B9FB-70EFFB0B5EF6}" destId="{A707F8AB-1BED-46DD-83BC-67E9F07E573C}" srcOrd="2" destOrd="0" presId="urn:microsoft.com/office/officeart/2008/layout/HalfCircleOrganizationChart"/>
    <dgm:cxn modelId="{4763E7C5-E510-402B-939D-986A7306D47C}" type="presParOf" srcId="{E7434685-1045-4439-B9FB-70EFFB0B5EF6}" destId="{76E8C541-2832-4754-82A9-420858C7DE8F}" srcOrd="3" destOrd="0" presId="urn:microsoft.com/office/officeart/2008/layout/HalfCircleOrganizationChart"/>
    <dgm:cxn modelId="{F64806FB-EA75-407B-B7B8-1EE12E954316}" type="presParOf" srcId="{F0820A44-55DB-4B3B-9A1E-9D2688BA3D48}" destId="{282DAED8-4552-4DFF-8749-EFAFA2C65DE1}" srcOrd="1" destOrd="0" presId="urn:microsoft.com/office/officeart/2008/layout/HalfCircleOrganizationChart"/>
    <dgm:cxn modelId="{B15A8F56-D6CA-4B3D-9AC7-B06EF841D921}" type="presParOf" srcId="{F0820A44-55DB-4B3B-9A1E-9D2688BA3D48}" destId="{459F9A89-BD93-4E3A-A4EE-AE5B34AECF0C}" srcOrd="2" destOrd="0" presId="urn:microsoft.com/office/officeart/2008/layout/HalfCircleOrganizationChart"/>
    <dgm:cxn modelId="{C8A31067-B0A3-494F-B3C5-34B55262CFCA}" type="presParOf" srcId="{459F9A89-BD93-4E3A-A4EE-AE5B34AECF0C}" destId="{22C5EE34-5524-4DED-A466-EA14F1E9C5A8}" srcOrd="0" destOrd="0" presId="urn:microsoft.com/office/officeart/2008/layout/HalfCircleOrganizationChart"/>
    <dgm:cxn modelId="{DCA3D97E-CBAB-4F5A-A5E6-F9325C695F7F}" type="presParOf" srcId="{459F9A89-BD93-4E3A-A4EE-AE5B34AECF0C}" destId="{5E600734-D424-4ECE-9894-9C1B7E3A813C}" srcOrd="1" destOrd="0" presId="urn:microsoft.com/office/officeart/2008/layout/HalfCircleOrganizationChart"/>
    <dgm:cxn modelId="{D9DAD7FE-EEFC-4A4E-9DD4-D5F4A841E200}" type="presParOf" srcId="{5E600734-D424-4ECE-9894-9C1B7E3A813C}" destId="{1A232E9A-E296-49D1-A97F-162F7E98A669}" srcOrd="0" destOrd="0" presId="urn:microsoft.com/office/officeart/2008/layout/HalfCircleOrganizationChart"/>
    <dgm:cxn modelId="{8690B38E-C9E6-45A8-928B-9A38AD064BBF}" type="presParOf" srcId="{1A232E9A-E296-49D1-A97F-162F7E98A669}" destId="{CA44D710-70CA-4390-BDA7-ED93D6915690}" srcOrd="0" destOrd="0" presId="urn:microsoft.com/office/officeart/2008/layout/HalfCircleOrganizationChart"/>
    <dgm:cxn modelId="{1D759F4B-4C2C-4864-ABDA-A96E688A0C31}" type="presParOf" srcId="{1A232E9A-E296-49D1-A97F-162F7E98A669}" destId="{B9D37BE4-64D6-49F9-BCEB-F5D9DD5E8F33}" srcOrd="1" destOrd="0" presId="urn:microsoft.com/office/officeart/2008/layout/HalfCircleOrganizationChart"/>
    <dgm:cxn modelId="{FD788EC4-65EB-416C-A821-CA871B32A2C9}" type="presParOf" srcId="{1A232E9A-E296-49D1-A97F-162F7E98A669}" destId="{B9C1A8DA-AAB7-40AA-A35C-FECECBDE7D96}" srcOrd="2" destOrd="0" presId="urn:microsoft.com/office/officeart/2008/layout/HalfCircleOrganizationChart"/>
    <dgm:cxn modelId="{3AADCC20-5F92-4D13-9053-AEB2EDBB548C}" type="presParOf" srcId="{1A232E9A-E296-49D1-A97F-162F7E98A669}" destId="{0F9368B8-3D98-4152-B608-63E36303F068}" srcOrd="3" destOrd="0" presId="urn:microsoft.com/office/officeart/2008/layout/HalfCircleOrganizationChart"/>
    <dgm:cxn modelId="{489CA020-DD30-4FE8-A25B-5A6539E4647C}" type="presParOf" srcId="{5E600734-D424-4ECE-9894-9C1B7E3A813C}" destId="{E7614F52-E667-4078-9BDB-5978D2045EA4}" srcOrd="1" destOrd="0" presId="urn:microsoft.com/office/officeart/2008/layout/HalfCircleOrganizationChart"/>
    <dgm:cxn modelId="{8DF65E17-A28B-4002-9369-EB5A2E2D89D1}" type="presParOf" srcId="{5E600734-D424-4ECE-9894-9C1B7E3A813C}" destId="{E328ECB2-5F95-4BC2-9277-C0FB4C52554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708DC1-5BBE-4BF3-AD78-92D1785945D4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817BE-388C-42EB-96C0-C06CFF5C6E37}">
      <dgm:prSet phldrT="[Text]"/>
      <dgm:spPr/>
      <dgm:t>
        <a:bodyPr/>
        <a:lstStyle/>
        <a:p>
          <a:r>
            <a:rPr lang="en-US" dirty="0"/>
            <a:t>Available Data</a:t>
          </a:r>
        </a:p>
      </dgm:t>
    </dgm:pt>
    <dgm:pt modelId="{5D49EDB2-F4E8-49F0-B130-406ECFAE5953}" type="parTrans" cxnId="{2D6BF8B2-174F-40A7-837E-78BEA171A2FA}">
      <dgm:prSet/>
      <dgm:spPr/>
      <dgm:t>
        <a:bodyPr/>
        <a:lstStyle/>
        <a:p>
          <a:endParaRPr lang="en-US"/>
        </a:p>
      </dgm:t>
    </dgm:pt>
    <dgm:pt modelId="{B5A19703-2C9B-41D1-A38D-7F8358972196}" type="sibTrans" cxnId="{2D6BF8B2-174F-40A7-837E-78BEA171A2FA}">
      <dgm:prSet/>
      <dgm:spPr/>
      <dgm:t>
        <a:bodyPr/>
        <a:lstStyle/>
        <a:p>
          <a:endParaRPr lang="en-US"/>
        </a:p>
      </dgm:t>
    </dgm:pt>
    <dgm:pt modelId="{4A98B427-4204-4837-AC1A-D5518D79CA95}">
      <dgm:prSet phldrT="[Text]"/>
      <dgm:spPr/>
      <dgm:t>
        <a:bodyPr/>
        <a:lstStyle/>
        <a:p>
          <a:r>
            <a:rPr lang="en-US" dirty="0"/>
            <a:t>Computational Power</a:t>
          </a:r>
        </a:p>
      </dgm:t>
    </dgm:pt>
    <dgm:pt modelId="{7DD50468-44EF-4E8E-B175-543F2727241D}" type="parTrans" cxnId="{DC19C001-3F02-4CA7-B78A-081F69F6BA03}">
      <dgm:prSet/>
      <dgm:spPr/>
      <dgm:t>
        <a:bodyPr/>
        <a:lstStyle/>
        <a:p>
          <a:endParaRPr lang="en-US"/>
        </a:p>
      </dgm:t>
    </dgm:pt>
    <dgm:pt modelId="{0CF8BD8A-EBFE-405D-BA3D-39DFA881C060}" type="sibTrans" cxnId="{DC19C001-3F02-4CA7-B78A-081F69F6BA03}">
      <dgm:prSet/>
      <dgm:spPr/>
      <dgm:t>
        <a:bodyPr/>
        <a:lstStyle/>
        <a:p>
          <a:endParaRPr lang="en-US"/>
        </a:p>
      </dgm:t>
    </dgm:pt>
    <dgm:pt modelId="{E07F72F5-AA33-4711-BD31-AFB89716A6D3}">
      <dgm:prSet phldrT="[Text]"/>
      <dgm:spPr/>
      <dgm:t>
        <a:bodyPr/>
        <a:lstStyle/>
        <a:p>
          <a:r>
            <a:rPr lang="en-US" dirty="0"/>
            <a:t>Statistical Methods</a:t>
          </a:r>
        </a:p>
      </dgm:t>
    </dgm:pt>
    <dgm:pt modelId="{929FB750-AE8E-4EAD-98BD-65CC0E81353C}" type="parTrans" cxnId="{DA3AB144-B121-4840-8F59-EC052D024884}">
      <dgm:prSet/>
      <dgm:spPr/>
      <dgm:t>
        <a:bodyPr/>
        <a:lstStyle/>
        <a:p>
          <a:endParaRPr lang="en-US"/>
        </a:p>
      </dgm:t>
    </dgm:pt>
    <dgm:pt modelId="{58AFB64A-6FD5-4CD4-81AF-BA99800ADBBF}" type="sibTrans" cxnId="{DA3AB144-B121-4840-8F59-EC052D024884}">
      <dgm:prSet/>
      <dgm:spPr/>
      <dgm:t>
        <a:bodyPr/>
        <a:lstStyle/>
        <a:p>
          <a:endParaRPr lang="en-US"/>
        </a:p>
      </dgm:t>
    </dgm:pt>
    <dgm:pt modelId="{92C6BC35-4783-466C-A171-2D350089B6CF}" type="pres">
      <dgm:prSet presAssocID="{8F708DC1-5BBE-4BF3-AD78-92D1785945D4}" presName="Name0" presStyleCnt="0">
        <dgm:presLayoutVars>
          <dgm:dir/>
          <dgm:resizeHandles val="exact"/>
        </dgm:presLayoutVars>
      </dgm:prSet>
      <dgm:spPr/>
    </dgm:pt>
    <dgm:pt modelId="{96BCA7F5-11EF-4D77-9722-BE4585D970E1}" type="pres">
      <dgm:prSet presAssocID="{A27817BE-388C-42EB-96C0-C06CFF5C6E37}" presName="node" presStyleLbl="node1" presStyleIdx="0" presStyleCnt="3">
        <dgm:presLayoutVars>
          <dgm:bulletEnabled val="1"/>
        </dgm:presLayoutVars>
      </dgm:prSet>
      <dgm:spPr/>
    </dgm:pt>
    <dgm:pt modelId="{DAF5A34D-0FDE-4B7F-8867-22544A55A9B3}" type="pres">
      <dgm:prSet presAssocID="{B5A19703-2C9B-41D1-A38D-7F8358972196}" presName="sibTrans" presStyleLbl="sibTrans2D1" presStyleIdx="0" presStyleCnt="3"/>
      <dgm:spPr/>
    </dgm:pt>
    <dgm:pt modelId="{15D813C2-CC7C-488D-A490-14D7B7A4EF88}" type="pres">
      <dgm:prSet presAssocID="{B5A19703-2C9B-41D1-A38D-7F8358972196}" presName="connectorText" presStyleLbl="sibTrans2D1" presStyleIdx="0" presStyleCnt="3"/>
      <dgm:spPr/>
    </dgm:pt>
    <dgm:pt modelId="{817B0B8E-FCF6-466B-B62C-4B66D0E0BF29}" type="pres">
      <dgm:prSet presAssocID="{4A98B427-4204-4837-AC1A-D5518D79CA95}" presName="node" presStyleLbl="node1" presStyleIdx="1" presStyleCnt="3">
        <dgm:presLayoutVars>
          <dgm:bulletEnabled val="1"/>
        </dgm:presLayoutVars>
      </dgm:prSet>
      <dgm:spPr/>
    </dgm:pt>
    <dgm:pt modelId="{831E33DF-BB1E-4995-81AC-CE442E75A7E6}" type="pres">
      <dgm:prSet presAssocID="{0CF8BD8A-EBFE-405D-BA3D-39DFA881C060}" presName="sibTrans" presStyleLbl="sibTrans2D1" presStyleIdx="1" presStyleCnt="3"/>
      <dgm:spPr/>
    </dgm:pt>
    <dgm:pt modelId="{5DF8A177-A59A-4616-9265-2463354D190E}" type="pres">
      <dgm:prSet presAssocID="{0CF8BD8A-EBFE-405D-BA3D-39DFA881C060}" presName="connectorText" presStyleLbl="sibTrans2D1" presStyleIdx="1" presStyleCnt="3"/>
      <dgm:spPr/>
    </dgm:pt>
    <dgm:pt modelId="{A092DFBF-B5FB-42D7-8E15-54C036AFE7DD}" type="pres">
      <dgm:prSet presAssocID="{E07F72F5-AA33-4711-BD31-AFB89716A6D3}" presName="node" presStyleLbl="node1" presStyleIdx="2" presStyleCnt="3">
        <dgm:presLayoutVars>
          <dgm:bulletEnabled val="1"/>
        </dgm:presLayoutVars>
      </dgm:prSet>
      <dgm:spPr/>
    </dgm:pt>
    <dgm:pt modelId="{C1E001F1-E0B2-4EA6-9DF0-3B84B7D8F98D}" type="pres">
      <dgm:prSet presAssocID="{58AFB64A-6FD5-4CD4-81AF-BA99800ADBBF}" presName="sibTrans" presStyleLbl="sibTrans2D1" presStyleIdx="2" presStyleCnt="3"/>
      <dgm:spPr/>
    </dgm:pt>
    <dgm:pt modelId="{97392A97-C37F-4A0E-98C1-466EBDA8DDE4}" type="pres">
      <dgm:prSet presAssocID="{58AFB64A-6FD5-4CD4-81AF-BA99800ADBBF}" presName="connectorText" presStyleLbl="sibTrans2D1" presStyleIdx="2" presStyleCnt="3"/>
      <dgm:spPr/>
    </dgm:pt>
  </dgm:ptLst>
  <dgm:cxnLst>
    <dgm:cxn modelId="{DC19C001-3F02-4CA7-B78A-081F69F6BA03}" srcId="{8F708DC1-5BBE-4BF3-AD78-92D1785945D4}" destId="{4A98B427-4204-4837-AC1A-D5518D79CA95}" srcOrd="1" destOrd="0" parTransId="{7DD50468-44EF-4E8E-B175-543F2727241D}" sibTransId="{0CF8BD8A-EBFE-405D-BA3D-39DFA881C060}"/>
    <dgm:cxn modelId="{1789EB04-F85D-4BF3-A446-E7A60B03092F}" type="presOf" srcId="{58AFB64A-6FD5-4CD4-81AF-BA99800ADBBF}" destId="{97392A97-C37F-4A0E-98C1-466EBDA8DDE4}" srcOrd="1" destOrd="0" presId="urn:microsoft.com/office/officeart/2005/8/layout/cycle7"/>
    <dgm:cxn modelId="{D4CC3A40-1C1D-49A1-B7E1-E896BC008F00}" type="presOf" srcId="{B5A19703-2C9B-41D1-A38D-7F8358972196}" destId="{DAF5A34D-0FDE-4B7F-8867-22544A55A9B3}" srcOrd="0" destOrd="0" presId="urn:microsoft.com/office/officeart/2005/8/layout/cycle7"/>
    <dgm:cxn modelId="{DA3AB144-B121-4840-8F59-EC052D024884}" srcId="{8F708DC1-5BBE-4BF3-AD78-92D1785945D4}" destId="{E07F72F5-AA33-4711-BD31-AFB89716A6D3}" srcOrd="2" destOrd="0" parTransId="{929FB750-AE8E-4EAD-98BD-65CC0E81353C}" sibTransId="{58AFB64A-6FD5-4CD4-81AF-BA99800ADBBF}"/>
    <dgm:cxn modelId="{4C97DF4D-4C9E-4B6E-A071-F17AFD22DEDF}" type="presOf" srcId="{58AFB64A-6FD5-4CD4-81AF-BA99800ADBBF}" destId="{C1E001F1-E0B2-4EA6-9DF0-3B84B7D8F98D}" srcOrd="0" destOrd="0" presId="urn:microsoft.com/office/officeart/2005/8/layout/cycle7"/>
    <dgm:cxn modelId="{237C2866-0C62-4A7D-AA2C-FA509BC66DEA}" type="presOf" srcId="{0CF8BD8A-EBFE-405D-BA3D-39DFA881C060}" destId="{831E33DF-BB1E-4995-81AC-CE442E75A7E6}" srcOrd="0" destOrd="0" presId="urn:microsoft.com/office/officeart/2005/8/layout/cycle7"/>
    <dgm:cxn modelId="{C42F6582-FD24-47D0-A082-526A829BD00D}" type="presOf" srcId="{E07F72F5-AA33-4711-BD31-AFB89716A6D3}" destId="{A092DFBF-B5FB-42D7-8E15-54C036AFE7DD}" srcOrd="0" destOrd="0" presId="urn:microsoft.com/office/officeart/2005/8/layout/cycle7"/>
    <dgm:cxn modelId="{AED2F98C-9531-4498-A762-89C317F66E0D}" type="presOf" srcId="{4A98B427-4204-4837-AC1A-D5518D79CA95}" destId="{817B0B8E-FCF6-466B-B62C-4B66D0E0BF29}" srcOrd="0" destOrd="0" presId="urn:microsoft.com/office/officeart/2005/8/layout/cycle7"/>
    <dgm:cxn modelId="{0D3A478F-6ADC-4727-934D-9AE84C32FE0B}" type="presOf" srcId="{B5A19703-2C9B-41D1-A38D-7F8358972196}" destId="{15D813C2-CC7C-488D-A490-14D7B7A4EF88}" srcOrd="1" destOrd="0" presId="urn:microsoft.com/office/officeart/2005/8/layout/cycle7"/>
    <dgm:cxn modelId="{16CD0893-D0A1-4ED7-BC4A-DD5850FB1171}" type="presOf" srcId="{A27817BE-388C-42EB-96C0-C06CFF5C6E37}" destId="{96BCA7F5-11EF-4D77-9722-BE4585D970E1}" srcOrd="0" destOrd="0" presId="urn:microsoft.com/office/officeart/2005/8/layout/cycle7"/>
    <dgm:cxn modelId="{2D6BF8B2-174F-40A7-837E-78BEA171A2FA}" srcId="{8F708DC1-5BBE-4BF3-AD78-92D1785945D4}" destId="{A27817BE-388C-42EB-96C0-C06CFF5C6E37}" srcOrd="0" destOrd="0" parTransId="{5D49EDB2-F4E8-49F0-B130-406ECFAE5953}" sibTransId="{B5A19703-2C9B-41D1-A38D-7F8358972196}"/>
    <dgm:cxn modelId="{50CA2EBE-4830-4DE8-887E-D890D2DBF97E}" type="presOf" srcId="{8F708DC1-5BBE-4BF3-AD78-92D1785945D4}" destId="{92C6BC35-4783-466C-A171-2D350089B6CF}" srcOrd="0" destOrd="0" presId="urn:microsoft.com/office/officeart/2005/8/layout/cycle7"/>
    <dgm:cxn modelId="{821B45ED-4DC3-440B-A883-AF861B040C47}" type="presOf" srcId="{0CF8BD8A-EBFE-405D-BA3D-39DFA881C060}" destId="{5DF8A177-A59A-4616-9265-2463354D190E}" srcOrd="1" destOrd="0" presId="urn:microsoft.com/office/officeart/2005/8/layout/cycle7"/>
    <dgm:cxn modelId="{2E653B7C-CE58-4934-A6A2-68532D0C6DFB}" type="presParOf" srcId="{92C6BC35-4783-466C-A171-2D350089B6CF}" destId="{96BCA7F5-11EF-4D77-9722-BE4585D970E1}" srcOrd="0" destOrd="0" presId="urn:microsoft.com/office/officeart/2005/8/layout/cycle7"/>
    <dgm:cxn modelId="{529E3FC6-1E4D-494D-9686-B4CB4F50ED5E}" type="presParOf" srcId="{92C6BC35-4783-466C-A171-2D350089B6CF}" destId="{DAF5A34D-0FDE-4B7F-8867-22544A55A9B3}" srcOrd="1" destOrd="0" presId="urn:microsoft.com/office/officeart/2005/8/layout/cycle7"/>
    <dgm:cxn modelId="{B26FBEA3-DB8A-423F-B718-E6421BF30CB4}" type="presParOf" srcId="{DAF5A34D-0FDE-4B7F-8867-22544A55A9B3}" destId="{15D813C2-CC7C-488D-A490-14D7B7A4EF88}" srcOrd="0" destOrd="0" presId="urn:microsoft.com/office/officeart/2005/8/layout/cycle7"/>
    <dgm:cxn modelId="{393DE5A7-BFB3-46E9-829C-AA3D25A9D2BB}" type="presParOf" srcId="{92C6BC35-4783-466C-A171-2D350089B6CF}" destId="{817B0B8E-FCF6-466B-B62C-4B66D0E0BF29}" srcOrd="2" destOrd="0" presId="urn:microsoft.com/office/officeart/2005/8/layout/cycle7"/>
    <dgm:cxn modelId="{7C65FD4C-8D7E-48D5-8A6B-72FE3D570A0E}" type="presParOf" srcId="{92C6BC35-4783-466C-A171-2D350089B6CF}" destId="{831E33DF-BB1E-4995-81AC-CE442E75A7E6}" srcOrd="3" destOrd="0" presId="urn:microsoft.com/office/officeart/2005/8/layout/cycle7"/>
    <dgm:cxn modelId="{2317DAB6-B65E-4AA6-AB72-6738FA9EDCCD}" type="presParOf" srcId="{831E33DF-BB1E-4995-81AC-CE442E75A7E6}" destId="{5DF8A177-A59A-4616-9265-2463354D190E}" srcOrd="0" destOrd="0" presId="urn:microsoft.com/office/officeart/2005/8/layout/cycle7"/>
    <dgm:cxn modelId="{87A3A55E-8532-46A3-BC0B-E2E82D247A3F}" type="presParOf" srcId="{92C6BC35-4783-466C-A171-2D350089B6CF}" destId="{A092DFBF-B5FB-42D7-8E15-54C036AFE7DD}" srcOrd="4" destOrd="0" presId="urn:microsoft.com/office/officeart/2005/8/layout/cycle7"/>
    <dgm:cxn modelId="{E3B4D8CE-D4C6-434D-BAC9-D9659A09C3CB}" type="presParOf" srcId="{92C6BC35-4783-466C-A171-2D350089B6CF}" destId="{C1E001F1-E0B2-4EA6-9DF0-3B84B7D8F98D}" srcOrd="5" destOrd="0" presId="urn:microsoft.com/office/officeart/2005/8/layout/cycle7"/>
    <dgm:cxn modelId="{CFAD4A7A-D286-4AAD-AEAA-5B31852E2243}" type="presParOf" srcId="{C1E001F1-E0B2-4EA6-9DF0-3B84B7D8F98D}" destId="{97392A97-C37F-4A0E-98C1-466EBDA8DDE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F3ED10-A62E-4F73-8A5D-7A28147114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4D5B258-8428-4B08-B0BF-0BF2B5DDD231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B53F40E-C576-4A5D-8993-8B06C1442EEB}" type="parTrans" cxnId="{258D604D-D1B2-47F3-A8D5-43735B21FF31}">
      <dgm:prSet/>
      <dgm:spPr/>
      <dgm:t>
        <a:bodyPr/>
        <a:lstStyle/>
        <a:p>
          <a:endParaRPr lang="en-US"/>
        </a:p>
      </dgm:t>
    </dgm:pt>
    <dgm:pt modelId="{EA020B98-F653-437E-94FF-F49628E8A4C9}" type="sibTrans" cxnId="{258D604D-D1B2-47F3-A8D5-43735B21FF31}">
      <dgm:prSet/>
      <dgm:spPr/>
      <dgm:t>
        <a:bodyPr/>
        <a:lstStyle/>
        <a:p>
          <a:endParaRPr lang="en-US"/>
        </a:p>
      </dgm:t>
    </dgm:pt>
    <dgm:pt modelId="{E318E772-E063-4AA0-B91B-1ECDB4ADABA2}">
      <dgm:prSet phldrT="[Text]"/>
      <dgm:spPr/>
      <dgm:t>
        <a:bodyPr/>
        <a:lstStyle/>
        <a:p>
          <a:r>
            <a:rPr lang="en-US" dirty="0"/>
            <a:t>Abstraction</a:t>
          </a:r>
        </a:p>
      </dgm:t>
    </dgm:pt>
    <dgm:pt modelId="{04E39B98-BAEF-41E9-9AF8-D89CB37FDE9C}" type="parTrans" cxnId="{E4226635-FDAF-4458-A050-9A76126693FB}">
      <dgm:prSet/>
      <dgm:spPr/>
      <dgm:t>
        <a:bodyPr/>
        <a:lstStyle/>
        <a:p>
          <a:endParaRPr lang="en-US"/>
        </a:p>
      </dgm:t>
    </dgm:pt>
    <dgm:pt modelId="{3E9D75AC-7C85-4B6E-ACD6-E6C146EB1E75}" type="sibTrans" cxnId="{E4226635-FDAF-4458-A050-9A76126693FB}">
      <dgm:prSet/>
      <dgm:spPr/>
      <dgm:t>
        <a:bodyPr/>
        <a:lstStyle/>
        <a:p>
          <a:endParaRPr lang="en-US"/>
        </a:p>
      </dgm:t>
    </dgm:pt>
    <dgm:pt modelId="{AF8E3E92-0099-421A-B3F2-483A617E969A}">
      <dgm:prSet phldrT="[Text]"/>
      <dgm:spPr/>
      <dgm:t>
        <a:bodyPr/>
        <a:lstStyle/>
        <a:p>
          <a:r>
            <a:rPr lang="en-US" dirty="0"/>
            <a:t>Generalization</a:t>
          </a:r>
        </a:p>
      </dgm:t>
    </dgm:pt>
    <dgm:pt modelId="{B94E0362-BD8A-4D37-886F-26E452F24710}" type="parTrans" cxnId="{08EB6A40-55AF-4107-B769-5F45FBC613AC}">
      <dgm:prSet/>
      <dgm:spPr/>
      <dgm:t>
        <a:bodyPr/>
        <a:lstStyle/>
        <a:p>
          <a:endParaRPr lang="en-US"/>
        </a:p>
      </dgm:t>
    </dgm:pt>
    <dgm:pt modelId="{AB4974C9-E19F-44B7-BC33-0F179EF9D023}" type="sibTrans" cxnId="{08EB6A40-55AF-4107-B769-5F45FBC613AC}">
      <dgm:prSet/>
      <dgm:spPr/>
      <dgm:t>
        <a:bodyPr/>
        <a:lstStyle/>
        <a:p>
          <a:endParaRPr lang="en-US"/>
        </a:p>
      </dgm:t>
    </dgm:pt>
    <dgm:pt modelId="{5F693764-E937-4493-9E03-E8F2C04158D8}" type="pres">
      <dgm:prSet presAssocID="{A9F3ED10-A62E-4F73-8A5D-7A2814711435}" presName="Name0" presStyleCnt="0">
        <dgm:presLayoutVars>
          <dgm:dir/>
          <dgm:resizeHandles val="exact"/>
        </dgm:presLayoutVars>
      </dgm:prSet>
      <dgm:spPr/>
    </dgm:pt>
    <dgm:pt modelId="{4059628D-EC8A-4898-BC33-1CB42A41DD40}" type="pres">
      <dgm:prSet presAssocID="{F4D5B258-8428-4B08-B0BF-0BF2B5DDD231}" presName="node" presStyleLbl="node1" presStyleIdx="0" presStyleCnt="3" custLinFactNeighborX="4549" custLinFactNeighborY="-11219">
        <dgm:presLayoutVars>
          <dgm:bulletEnabled val="1"/>
        </dgm:presLayoutVars>
      </dgm:prSet>
      <dgm:spPr/>
    </dgm:pt>
    <dgm:pt modelId="{8AFF62DC-BB08-46F1-97B0-ED1699829823}" type="pres">
      <dgm:prSet presAssocID="{EA020B98-F653-437E-94FF-F49628E8A4C9}" presName="sibTrans" presStyleLbl="sibTrans2D1" presStyleIdx="0" presStyleCnt="2"/>
      <dgm:spPr/>
    </dgm:pt>
    <dgm:pt modelId="{6E05C9B2-4687-412A-948F-2CB6CD125D9B}" type="pres">
      <dgm:prSet presAssocID="{EA020B98-F653-437E-94FF-F49628E8A4C9}" presName="connectorText" presStyleLbl="sibTrans2D1" presStyleIdx="0" presStyleCnt="2"/>
      <dgm:spPr/>
    </dgm:pt>
    <dgm:pt modelId="{1E7EEFB3-5951-4722-811A-8B7BF7BBB914}" type="pres">
      <dgm:prSet presAssocID="{E318E772-E063-4AA0-B91B-1ECDB4ADABA2}" presName="node" presStyleLbl="node1" presStyleIdx="1" presStyleCnt="3" custLinFactNeighborX="-916" custLinFactNeighborY="-11219">
        <dgm:presLayoutVars>
          <dgm:bulletEnabled val="1"/>
        </dgm:presLayoutVars>
      </dgm:prSet>
      <dgm:spPr/>
    </dgm:pt>
    <dgm:pt modelId="{648FEEA5-D3CE-4C78-82BC-C8CCFE8988B4}" type="pres">
      <dgm:prSet presAssocID="{3E9D75AC-7C85-4B6E-ACD6-E6C146EB1E75}" presName="sibTrans" presStyleLbl="sibTrans2D1" presStyleIdx="1" presStyleCnt="2"/>
      <dgm:spPr/>
    </dgm:pt>
    <dgm:pt modelId="{A1B64952-8FC4-4238-9C85-47B306238B2D}" type="pres">
      <dgm:prSet presAssocID="{3E9D75AC-7C85-4B6E-ACD6-E6C146EB1E75}" presName="connectorText" presStyleLbl="sibTrans2D1" presStyleIdx="1" presStyleCnt="2"/>
      <dgm:spPr/>
    </dgm:pt>
    <dgm:pt modelId="{9A05857A-2FA5-469D-8AB2-12859668F002}" type="pres">
      <dgm:prSet presAssocID="{AF8E3E92-0099-421A-B3F2-483A617E969A}" presName="node" presStyleLbl="node1" presStyleIdx="2" presStyleCnt="3" custLinFactNeighborX="-977" custLinFactNeighborY="-11219">
        <dgm:presLayoutVars>
          <dgm:bulletEnabled val="1"/>
        </dgm:presLayoutVars>
      </dgm:prSet>
      <dgm:spPr/>
    </dgm:pt>
  </dgm:ptLst>
  <dgm:cxnLst>
    <dgm:cxn modelId="{368BA934-6ABA-40A7-B112-453F73BE1658}" type="presOf" srcId="{A9F3ED10-A62E-4F73-8A5D-7A2814711435}" destId="{5F693764-E937-4493-9E03-E8F2C04158D8}" srcOrd="0" destOrd="0" presId="urn:microsoft.com/office/officeart/2005/8/layout/process1"/>
    <dgm:cxn modelId="{E4226635-FDAF-4458-A050-9A76126693FB}" srcId="{A9F3ED10-A62E-4F73-8A5D-7A2814711435}" destId="{E318E772-E063-4AA0-B91B-1ECDB4ADABA2}" srcOrd="1" destOrd="0" parTransId="{04E39B98-BAEF-41E9-9AF8-D89CB37FDE9C}" sibTransId="{3E9D75AC-7C85-4B6E-ACD6-E6C146EB1E75}"/>
    <dgm:cxn modelId="{08EB6A40-55AF-4107-B769-5F45FBC613AC}" srcId="{A9F3ED10-A62E-4F73-8A5D-7A2814711435}" destId="{AF8E3E92-0099-421A-B3F2-483A617E969A}" srcOrd="2" destOrd="0" parTransId="{B94E0362-BD8A-4D37-886F-26E452F24710}" sibTransId="{AB4974C9-E19F-44B7-BC33-0F179EF9D023}"/>
    <dgm:cxn modelId="{258D604D-D1B2-47F3-A8D5-43735B21FF31}" srcId="{A9F3ED10-A62E-4F73-8A5D-7A2814711435}" destId="{F4D5B258-8428-4B08-B0BF-0BF2B5DDD231}" srcOrd="0" destOrd="0" parTransId="{5B53F40E-C576-4A5D-8993-8B06C1442EEB}" sibTransId="{EA020B98-F653-437E-94FF-F49628E8A4C9}"/>
    <dgm:cxn modelId="{3E6CDF60-3969-4FB3-BCC9-CBF501D803BD}" type="presOf" srcId="{AF8E3E92-0099-421A-B3F2-483A617E969A}" destId="{9A05857A-2FA5-469D-8AB2-12859668F002}" srcOrd="0" destOrd="0" presId="urn:microsoft.com/office/officeart/2005/8/layout/process1"/>
    <dgm:cxn modelId="{6E6C1285-5766-4025-BA71-48550E7D35CD}" type="presOf" srcId="{3E9D75AC-7C85-4B6E-ACD6-E6C146EB1E75}" destId="{648FEEA5-D3CE-4C78-82BC-C8CCFE8988B4}" srcOrd="0" destOrd="0" presId="urn:microsoft.com/office/officeart/2005/8/layout/process1"/>
    <dgm:cxn modelId="{5F9BD399-3436-4259-A6BC-DA36A6D48B29}" type="presOf" srcId="{E318E772-E063-4AA0-B91B-1ECDB4ADABA2}" destId="{1E7EEFB3-5951-4722-811A-8B7BF7BBB914}" srcOrd="0" destOrd="0" presId="urn:microsoft.com/office/officeart/2005/8/layout/process1"/>
    <dgm:cxn modelId="{EA427B9E-0F70-4ACD-AE34-663F5EBEFC01}" type="presOf" srcId="{EA020B98-F653-437E-94FF-F49628E8A4C9}" destId="{6E05C9B2-4687-412A-948F-2CB6CD125D9B}" srcOrd="1" destOrd="0" presId="urn:microsoft.com/office/officeart/2005/8/layout/process1"/>
    <dgm:cxn modelId="{CB4F6DBA-655D-4941-A2C0-AA79174A586F}" type="presOf" srcId="{3E9D75AC-7C85-4B6E-ACD6-E6C146EB1E75}" destId="{A1B64952-8FC4-4238-9C85-47B306238B2D}" srcOrd="1" destOrd="0" presId="urn:microsoft.com/office/officeart/2005/8/layout/process1"/>
    <dgm:cxn modelId="{F66C65CF-B0AC-4912-B6B7-F64458B52A3F}" type="presOf" srcId="{EA020B98-F653-437E-94FF-F49628E8A4C9}" destId="{8AFF62DC-BB08-46F1-97B0-ED1699829823}" srcOrd="0" destOrd="0" presId="urn:microsoft.com/office/officeart/2005/8/layout/process1"/>
    <dgm:cxn modelId="{205B61E2-B93E-4B72-BBB0-131BD295CEC1}" type="presOf" srcId="{F4D5B258-8428-4B08-B0BF-0BF2B5DDD231}" destId="{4059628D-EC8A-4898-BC33-1CB42A41DD40}" srcOrd="0" destOrd="0" presId="urn:microsoft.com/office/officeart/2005/8/layout/process1"/>
    <dgm:cxn modelId="{1F09F3B6-E35A-4CB2-B8A7-B8C42D76FB57}" type="presParOf" srcId="{5F693764-E937-4493-9E03-E8F2C04158D8}" destId="{4059628D-EC8A-4898-BC33-1CB42A41DD40}" srcOrd="0" destOrd="0" presId="urn:microsoft.com/office/officeart/2005/8/layout/process1"/>
    <dgm:cxn modelId="{DC00903F-1F78-4CE7-A241-98276FDB5CFF}" type="presParOf" srcId="{5F693764-E937-4493-9E03-E8F2C04158D8}" destId="{8AFF62DC-BB08-46F1-97B0-ED1699829823}" srcOrd="1" destOrd="0" presId="urn:microsoft.com/office/officeart/2005/8/layout/process1"/>
    <dgm:cxn modelId="{5F37270E-2E1A-4F9D-978D-235BD4A63AB9}" type="presParOf" srcId="{8AFF62DC-BB08-46F1-97B0-ED1699829823}" destId="{6E05C9B2-4687-412A-948F-2CB6CD125D9B}" srcOrd="0" destOrd="0" presId="urn:microsoft.com/office/officeart/2005/8/layout/process1"/>
    <dgm:cxn modelId="{B5ECA1BC-051D-452E-B800-DBCADBD89213}" type="presParOf" srcId="{5F693764-E937-4493-9E03-E8F2C04158D8}" destId="{1E7EEFB3-5951-4722-811A-8B7BF7BBB914}" srcOrd="2" destOrd="0" presId="urn:microsoft.com/office/officeart/2005/8/layout/process1"/>
    <dgm:cxn modelId="{0784DB55-0528-4CB9-A414-D192F386CABC}" type="presParOf" srcId="{5F693764-E937-4493-9E03-E8F2C04158D8}" destId="{648FEEA5-D3CE-4C78-82BC-C8CCFE8988B4}" srcOrd="3" destOrd="0" presId="urn:microsoft.com/office/officeart/2005/8/layout/process1"/>
    <dgm:cxn modelId="{2259E004-33AE-4475-A120-88ECA30796B1}" type="presParOf" srcId="{648FEEA5-D3CE-4C78-82BC-C8CCFE8988B4}" destId="{A1B64952-8FC4-4238-9C85-47B306238B2D}" srcOrd="0" destOrd="0" presId="urn:microsoft.com/office/officeart/2005/8/layout/process1"/>
    <dgm:cxn modelId="{8EDD83F0-E3FB-4C7F-A3F6-3DD98D539784}" type="presParOf" srcId="{5F693764-E937-4493-9E03-E8F2C04158D8}" destId="{9A05857A-2FA5-469D-8AB2-12859668F00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5EE34-5524-4DED-A466-EA14F1E9C5A8}">
      <dsp:nvSpPr>
        <dsp:cNvPr id="0" name=""/>
        <dsp:cNvSpPr/>
      </dsp:nvSpPr>
      <dsp:spPr>
        <a:xfrm>
          <a:off x="3269800" y="3359199"/>
          <a:ext cx="529816" cy="382999"/>
        </a:xfrm>
        <a:custGeom>
          <a:avLst/>
          <a:gdLst/>
          <a:ahLst/>
          <a:cxnLst/>
          <a:rect l="0" t="0" r="0" b="0"/>
          <a:pathLst>
            <a:path>
              <a:moveTo>
                <a:pt x="529816" y="0"/>
              </a:moveTo>
              <a:lnTo>
                <a:pt x="529816" y="382999"/>
              </a:lnTo>
              <a:lnTo>
                <a:pt x="0" y="3829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439DF-2D1E-4119-AC2A-C07DF24AA74C}">
      <dsp:nvSpPr>
        <dsp:cNvPr id="0" name=""/>
        <dsp:cNvSpPr/>
      </dsp:nvSpPr>
      <dsp:spPr>
        <a:xfrm>
          <a:off x="4042183" y="639900"/>
          <a:ext cx="529816" cy="2195865"/>
        </a:xfrm>
        <a:custGeom>
          <a:avLst/>
          <a:gdLst/>
          <a:ahLst/>
          <a:cxnLst/>
          <a:rect l="0" t="0" r="0" b="0"/>
          <a:pathLst>
            <a:path>
              <a:moveTo>
                <a:pt x="529816" y="0"/>
              </a:moveTo>
              <a:lnTo>
                <a:pt x="529816" y="2195865"/>
              </a:lnTo>
              <a:lnTo>
                <a:pt x="0" y="21958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524EC-10DB-4838-995B-483831B3E869}">
      <dsp:nvSpPr>
        <dsp:cNvPr id="0" name=""/>
        <dsp:cNvSpPr/>
      </dsp:nvSpPr>
      <dsp:spPr>
        <a:xfrm>
          <a:off x="5586949" y="1546333"/>
          <a:ext cx="529816" cy="382999"/>
        </a:xfrm>
        <a:custGeom>
          <a:avLst/>
          <a:gdLst/>
          <a:ahLst/>
          <a:cxnLst/>
          <a:rect l="0" t="0" r="0" b="0"/>
          <a:pathLst>
            <a:path>
              <a:moveTo>
                <a:pt x="529816" y="0"/>
              </a:moveTo>
              <a:lnTo>
                <a:pt x="529816" y="382999"/>
              </a:lnTo>
              <a:lnTo>
                <a:pt x="0" y="3829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F2BDE-51A9-4142-A64F-1972E33F8D38}">
      <dsp:nvSpPr>
        <dsp:cNvPr id="0" name=""/>
        <dsp:cNvSpPr/>
      </dsp:nvSpPr>
      <dsp:spPr>
        <a:xfrm>
          <a:off x="4572000" y="639900"/>
          <a:ext cx="1302199" cy="382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999"/>
              </a:lnTo>
              <a:lnTo>
                <a:pt x="1302199" y="3829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C8CC1-EE98-4487-B594-6C9D380CC575}">
      <dsp:nvSpPr>
        <dsp:cNvPr id="0" name=""/>
        <dsp:cNvSpPr/>
      </dsp:nvSpPr>
      <dsp:spPr>
        <a:xfrm>
          <a:off x="3269800" y="639900"/>
          <a:ext cx="1302199" cy="382999"/>
        </a:xfrm>
        <a:custGeom>
          <a:avLst/>
          <a:gdLst/>
          <a:ahLst/>
          <a:cxnLst/>
          <a:rect l="0" t="0" r="0" b="0"/>
          <a:pathLst>
            <a:path>
              <a:moveTo>
                <a:pt x="1302199" y="0"/>
              </a:moveTo>
              <a:lnTo>
                <a:pt x="1302199" y="382999"/>
              </a:lnTo>
              <a:lnTo>
                <a:pt x="0" y="3829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F7641-40FE-4457-8084-6C048628CD01}">
      <dsp:nvSpPr>
        <dsp:cNvPr id="0" name=""/>
        <dsp:cNvSpPr/>
      </dsp:nvSpPr>
      <dsp:spPr>
        <a:xfrm>
          <a:off x="4252833" y="1567"/>
          <a:ext cx="638333" cy="63833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3F0065-B743-4127-97D8-E50824FA24A3}">
      <dsp:nvSpPr>
        <dsp:cNvPr id="0" name=""/>
        <dsp:cNvSpPr/>
      </dsp:nvSpPr>
      <dsp:spPr>
        <a:xfrm>
          <a:off x="4252833" y="1567"/>
          <a:ext cx="638333" cy="63833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4FAC2-BC5F-4467-ABD7-DAC981FAED3E}">
      <dsp:nvSpPr>
        <dsp:cNvPr id="0" name=""/>
        <dsp:cNvSpPr/>
      </dsp:nvSpPr>
      <dsp:spPr>
        <a:xfrm>
          <a:off x="3933666" y="116467"/>
          <a:ext cx="1276666" cy="40853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Machine Learning Algorithms</a:t>
          </a:r>
        </a:p>
      </dsp:txBody>
      <dsp:txXfrm>
        <a:off x="3933666" y="116467"/>
        <a:ext cx="1276666" cy="408533"/>
      </dsp:txXfrm>
    </dsp:sp>
    <dsp:sp modelId="{AFD2AE1F-AA89-42CE-9B17-E97B829DDA76}">
      <dsp:nvSpPr>
        <dsp:cNvPr id="0" name=""/>
        <dsp:cNvSpPr/>
      </dsp:nvSpPr>
      <dsp:spPr>
        <a:xfrm>
          <a:off x="2708067" y="908000"/>
          <a:ext cx="638333" cy="63833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9BF9E-6741-4DE5-B3A4-0F28AAE5D7DE}">
      <dsp:nvSpPr>
        <dsp:cNvPr id="0" name=""/>
        <dsp:cNvSpPr/>
      </dsp:nvSpPr>
      <dsp:spPr>
        <a:xfrm>
          <a:off x="2708067" y="908000"/>
          <a:ext cx="638333" cy="63833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0761A-5A57-448A-9C93-8333AA0A6921}">
      <dsp:nvSpPr>
        <dsp:cNvPr id="0" name=""/>
        <dsp:cNvSpPr/>
      </dsp:nvSpPr>
      <dsp:spPr>
        <a:xfrm>
          <a:off x="2388900" y="1022900"/>
          <a:ext cx="1276666" cy="40853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Regression</a:t>
          </a:r>
        </a:p>
      </dsp:txBody>
      <dsp:txXfrm>
        <a:off x="2388900" y="1022900"/>
        <a:ext cx="1276666" cy="408533"/>
      </dsp:txXfrm>
    </dsp:sp>
    <dsp:sp modelId="{3E3512CE-E802-4626-9AFD-761EFCF5024D}">
      <dsp:nvSpPr>
        <dsp:cNvPr id="0" name=""/>
        <dsp:cNvSpPr/>
      </dsp:nvSpPr>
      <dsp:spPr>
        <a:xfrm>
          <a:off x="5797599" y="908000"/>
          <a:ext cx="638333" cy="63833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8CA6F-50D0-4250-9481-FBBF67D15766}">
      <dsp:nvSpPr>
        <dsp:cNvPr id="0" name=""/>
        <dsp:cNvSpPr/>
      </dsp:nvSpPr>
      <dsp:spPr>
        <a:xfrm>
          <a:off x="5797599" y="908000"/>
          <a:ext cx="638333" cy="63833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929D2-5A91-412C-97E9-EE131C940412}">
      <dsp:nvSpPr>
        <dsp:cNvPr id="0" name=""/>
        <dsp:cNvSpPr/>
      </dsp:nvSpPr>
      <dsp:spPr>
        <a:xfrm>
          <a:off x="5478433" y="1022900"/>
          <a:ext cx="1276666" cy="40853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Classification</a:t>
          </a:r>
        </a:p>
      </dsp:txBody>
      <dsp:txXfrm>
        <a:off x="5478433" y="1022900"/>
        <a:ext cx="1276666" cy="408533"/>
      </dsp:txXfrm>
    </dsp:sp>
    <dsp:sp modelId="{088F1752-E794-45FF-A9B0-DFCFEC4EDDB6}">
      <dsp:nvSpPr>
        <dsp:cNvPr id="0" name=""/>
        <dsp:cNvSpPr/>
      </dsp:nvSpPr>
      <dsp:spPr>
        <a:xfrm>
          <a:off x="5025216" y="1814433"/>
          <a:ext cx="638333" cy="63833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3C8A0-4305-4806-AB01-D5F012978775}">
      <dsp:nvSpPr>
        <dsp:cNvPr id="0" name=""/>
        <dsp:cNvSpPr/>
      </dsp:nvSpPr>
      <dsp:spPr>
        <a:xfrm>
          <a:off x="5025216" y="1814433"/>
          <a:ext cx="638333" cy="63833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8B810-1399-4C29-A53B-509CFBBC31CD}">
      <dsp:nvSpPr>
        <dsp:cNvPr id="0" name=""/>
        <dsp:cNvSpPr/>
      </dsp:nvSpPr>
      <dsp:spPr>
        <a:xfrm>
          <a:off x="4706049" y="1929333"/>
          <a:ext cx="1276666" cy="40853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Predictive Models</a:t>
          </a:r>
        </a:p>
      </dsp:txBody>
      <dsp:txXfrm>
        <a:off x="4706049" y="1929333"/>
        <a:ext cx="1276666" cy="408533"/>
      </dsp:txXfrm>
    </dsp:sp>
    <dsp:sp modelId="{025AC2D6-8027-4D39-B5FA-5411E32DC769}">
      <dsp:nvSpPr>
        <dsp:cNvPr id="0" name=""/>
        <dsp:cNvSpPr/>
      </dsp:nvSpPr>
      <dsp:spPr>
        <a:xfrm>
          <a:off x="3480450" y="2720866"/>
          <a:ext cx="638333" cy="63833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07F8AB-1BED-46DD-83BC-67E9F07E573C}">
      <dsp:nvSpPr>
        <dsp:cNvPr id="0" name=""/>
        <dsp:cNvSpPr/>
      </dsp:nvSpPr>
      <dsp:spPr>
        <a:xfrm>
          <a:off x="3480450" y="2720866"/>
          <a:ext cx="638333" cy="63833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7E569-E625-4F9B-878E-9B81E0DD1DF8}">
      <dsp:nvSpPr>
        <dsp:cNvPr id="0" name=""/>
        <dsp:cNvSpPr/>
      </dsp:nvSpPr>
      <dsp:spPr>
        <a:xfrm>
          <a:off x="3161283" y="2835766"/>
          <a:ext cx="1276666" cy="40853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Clustering</a:t>
          </a:r>
        </a:p>
      </dsp:txBody>
      <dsp:txXfrm>
        <a:off x="3161283" y="2835766"/>
        <a:ext cx="1276666" cy="408533"/>
      </dsp:txXfrm>
    </dsp:sp>
    <dsp:sp modelId="{B9D37BE4-64D6-49F9-BCEB-F5D9DD5E8F33}">
      <dsp:nvSpPr>
        <dsp:cNvPr id="0" name=""/>
        <dsp:cNvSpPr/>
      </dsp:nvSpPr>
      <dsp:spPr>
        <a:xfrm>
          <a:off x="2708067" y="3627299"/>
          <a:ext cx="638333" cy="63833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1A8DA-AAB7-40AA-A35C-FECECBDE7D96}">
      <dsp:nvSpPr>
        <dsp:cNvPr id="0" name=""/>
        <dsp:cNvSpPr/>
      </dsp:nvSpPr>
      <dsp:spPr>
        <a:xfrm>
          <a:off x="2708067" y="3627299"/>
          <a:ext cx="638333" cy="63833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4D710-70CA-4390-BDA7-ED93D6915690}">
      <dsp:nvSpPr>
        <dsp:cNvPr id="0" name=""/>
        <dsp:cNvSpPr/>
      </dsp:nvSpPr>
      <dsp:spPr>
        <a:xfrm>
          <a:off x="2388900" y="3742199"/>
          <a:ext cx="1276666" cy="40853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Descriptive Models</a:t>
          </a:r>
        </a:p>
      </dsp:txBody>
      <dsp:txXfrm>
        <a:off x="2388900" y="3742199"/>
        <a:ext cx="1276666" cy="408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CA7F5-11EF-4D77-9722-BE4585D970E1}">
      <dsp:nvSpPr>
        <dsp:cNvPr id="0" name=""/>
        <dsp:cNvSpPr/>
      </dsp:nvSpPr>
      <dsp:spPr>
        <a:xfrm>
          <a:off x="1353070" y="210666"/>
          <a:ext cx="1637258" cy="818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Available Data</a:t>
          </a:r>
        </a:p>
      </dsp:txBody>
      <dsp:txXfrm>
        <a:off x="1377047" y="234643"/>
        <a:ext cx="1589304" cy="770675"/>
      </dsp:txXfrm>
    </dsp:sp>
    <dsp:sp modelId="{DAF5A34D-0FDE-4B7F-8867-22544A55A9B3}">
      <dsp:nvSpPr>
        <dsp:cNvPr id="0" name=""/>
        <dsp:cNvSpPr/>
      </dsp:nvSpPr>
      <dsp:spPr>
        <a:xfrm rot="3600000">
          <a:off x="2421054" y="1647439"/>
          <a:ext cx="853120" cy="28652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07010" y="1704743"/>
        <a:ext cx="681208" cy="171912"/>
      </dsp:txXfrm>
    </dsp:sp>
    <dsp:sp modelId="{817B0B8E-FCF6-466B-B62C-4B66D0E0BF29}">
      <dsp:nvSpPr>
        <dsp:cNvPr id="0" name=""/>
        <dsp:cNvSpPr/>
      </dsp:nvSpPr>
      <dsp:spPr>
        <a:xfrm>
          <a:off x="2704900" y="2552103"/>
          <a:ext cx="1637258" cy="818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Computational Power</a:t>
          </a:r>
        </a:p>
      </dsp:txBody>
      <dsp:txXfrm>
        <a:off x="2728877" y="2576080"/>
        <a:ext cx="1589304" cy="770675"/>
      </dsp:txXfrm>
    </dsp:sp>
    <dsp:sp modelId="{831E33DF-BB1E-4995-81AC-CE442E75A7E6}">
      <dsp:nvSpPr>
        <dsp:cNvPr id="0" name=""/>
        <dsp:cNvSpPr/>
      </dsp:nvSpPr>
      <dsp:spPr>
        <a:xfrm rot="10800000">
          <a:off x="1745139" y="2818158"/>
          <a:ext cx="853120" cy="28652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1831095" y="2875462"/>
        <a:ext cx="681208" cy="171912"/>
      </dsp:txXfrm>
    </dsp:sp>
    <dsp:sp modelId="{A092DFBF-B5FB-42D7-8E15-54C036AFE7DD}">
      <dsp:nvSpPr>
        <dsp:cNvPr id="0" name=""/>
        <dsp:cNvSpPr/>
      </dsp:nvSpPr>
      <dsp:spPr>
        <a:xfrm>
          <a:off x="1241" y="2552103"/>
          <a:ext cx="1637258" cy="818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Statistical Methods</a:t>
          </a:r>
        </a:p>
      </dsp:txBody>
      <dsp:txXfrm>
        <a:off x="25218" y="2576080"/>
        <a:ext cx="1589304" cy="770675"/>
      </dsp:txXfrm>
    </dsp:sp>
    <dsp:sp modelId="{C1E001F1-E0B2-4EA6-9DF0-3B84B7D8F98D}">
      <dsp:nvSpPr>
        <dsp:cNvPr id="0" name=""/>
        <dsp:cNvSpPr/>
      </dsp:nvSpPr>
      <dsp:spPr>
        <a:xfrm rot="18000000">
          <a:off x="1069225" y="1647439"/>
          <a:ext cx="853120" cy="28652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155181" y="1704743"/>
        <a:ext cx="681208" cy="171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9628D-EC8A-4898-BC33-1CB42A41DD40}">
      <dsp:nvSpPr>
        <dsp:cNvPr id="0" name=""/>
        <dsp:cNvSpPr/>
      </dsp:nvSpPr>
      <dsp:spPr>
        <a:xfrm>
          <a:off x="24578" y="1371598"/>
          <a:ext cx="1140990" cy="684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Collection</a:t>
          </a:r>
        </a:p>
      </dsp:txBody>
      <dsp:txXfrm>
        <a:off x="44629" y="1391649"/>
        <a:ext cx="1100888" cy="644492"/>
      </dsp:txXfrm>
    </dsp:sp>
    <dsp:sp modelId="{8AFF62DC-BB08-46F1-97B0-ED1699829823}">
      <dsp:nvSpPr>
        <dsp:cNvPr id="0" name=""/>
        <dsp:cNvSpPr/>
      </dsp:nvSpPr>
      <dsp:spPr>
        <a:xfrm>
          <a:off x="1273433" y="1572412"/>
          <a:ext cx="228670" cy="282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273433" y="1629005"/>
        <a:ext cx="160069" cy="169779"/>
      </dsp:txXfrm>
    </dsp:sp>
    <dsp:sp modelId="{1E7EEFB3-5951-4722-811A-8B7BF7BBB914}">
      <dsp:nvSpPr>
        <dsp:cNvPr id="0" name=""/>
        <dsp:cNvSpPr/>
      </dsp:nvSpPr>
      <dsp:spPr>
        <a:xfrm>
          <a:off x="1597023" y="1371598"/>
          <a:ext cx="1140990" cy="684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Abstraction</a:t>
          </a:r>
        </a:p>
      </dsp:txBody>
      <dsp:txXfrm>
        <a:off x="1617074" y="1391649"/>
        <a:ext cx="1100888" cy="644492"/>
      </dsp:txXfrm>
    </dsp:sp>
    <dsp:sp modelId="{648FEEA5-D3CE-4C78-82BC-C8CCFE8988B4}">
      <dsp:nvSpPr>
        <dsp:cNvPr id="0" name=""/>
        <dsp:cNvSpPr/>
      </dsp:nvSpPr>
      <dsp:spPr>
        <a:xfrm>
          <a:off x="2852044" y="1572412"/>
          <a:ext cx="241742" cy="282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852044" y="1629005"/>
        <a:ext cx="169219" cy="169779"/>
      </dsp:txXfrm>
    </dsp:sp>
    <dsp:sp modelId="{9A05857A-2FA5-469D-8AB2-12859668F002}">
      <dsp:nvSpPr>
        <dsp:cNvPr id="0" name=""/>
        <dsp:cNvSpPr/>
      </dsp:nvSpPr>
      <dsp:spPr>
        <a:xfrm>
          <a:off x="3194132" y="1371598"/>
          <a:ext cx="1140990" cy="684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Generalization</a:t>
          </a:r>
        </a:p>
      </dsp:txBody>
      <dsp:txXfrm>
        <a:off x="3214183" y="1391649"/>
        <a:ext cx="1100888" cy="644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5/23/19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5/23/19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5/23/19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4237" y="2556163"/>
            <a:ext cx="10058400" cy="1711037"/>
          </a:xfrm>
        </p:spPr>
        <p:txBody>
          <a:bodyPr/>
          <a:lstStyle/>
          <a:p>
            <a:r>
              <a:rPr lang="en-US" dirty="0"/>
              <a:t>Machine Learning in 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267200"/>
            <a:ext cx="10058400" cy="685800"/>
          </a:xfrm>
        </p:spPr>
        <p:txBody>
          <a:bodyPr/>
          <a:lstStyle/>
          <a:p>
            <a:r>
              <a:rPr lang="en-US" dirty="0"/>
              <a:t>A Primer on </a:t>
            </a:r>
            <a:r>
              <a:rPr lang="en-US" i="1" dirty="0"/>
              <a:t>stats::</a:t>
            </a:r>
            <a:r>
              <a:rPr lang="en-US" i="1" dirty="0" err="1"/>
              <a:t>glm</a:t>
            </a:r>
            <a:r>
              <a:rPr lang="en-US" i="1" dirty="0"/>
              <a:t> and</a:t>
            </a:r>
            <a:r>
              <a:rPr lang="en-US" dirty="0"/>
              <a:t> </a:t>
            </a:r>
            <a:r>
              <a:rPr lang="en-US" i="1" dirty="0" err="1"/>
              <a:t>glmnet</a:t>
            </a:r>
            <a:r>
              <a:rPr lang="en-US" dirty="0"/>
              <a:t> packages | Logistic Regression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3EEE44-8373-9041-A8F5-2FC8EE06CC0B}"/>
              </a:ext>
            </a:extLst>
          </p:cNvPr>
          <p:cNvSpPr txBox="1">
            <a:spLocks/>
          </p:cNvSpPr>
          <p:nvPr/>
        </p:nvSpPr>
        <p:spPr bwMode="white">
          <a:xfrm>
            <a:off x="8763000" y="5105400"/>
            <a:ext cx="3631163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/>
              <a:t>Shaurya</a:t>
            </a:r>
            <a:r>
              <a:rPr lang="en-US" sz="1800" dirty="0"/>
              <a:t> </a:t>
            </a:r>
            <a:r>
              <a:rPr lang="en-US" sz="1800" dirty="0" err="1"/>
              <a:t>Jauhari</a:t>
            </a:r>
            <a:r>
              <a:rPr lang="en-US" sz="1800" dirty="0"/>
              <a:t>, Mora Lab.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C917840-B389-41EA-A65E-51F3ACE8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E62004-1C09-4A67-BB0D-B3A1FFB6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Technique | Categorical, response variable</a:t>
            </a:r>
          </a:p>
          <a:p>
            <a:r>
              <a:rPr lang="en-US" dirty="0"/>
              <a:t>Discrete Dependent Variable</a:t>
            </a:r>
          </a:p>
          <a:p>
            <a:pPr lvl="1"/>
            <a:r>
              <a:rPr lang="en-US" b="1" i="1" dirty="0"/>
              <a:t>dummy variable</a:t>
            </a:r>
            <a:r>
              <a:rPr lang="en-US" dirty="0"/>
              <a:t> coded as “yes” or “no”, “0” or “1”, “true” or “false”, etc.</a:t>
            </a:r>
          </a:p>
          <a:p>
            <a:r>
              <a:rPr lang="en-US" dirty="0"/>
              <a:t>Logistic regression is a methodology used for ascertaining binary outputs.</a:t>
            </a:r>
          </a:p>
          <a:p>
            <a:pPr lvl="1"/>
            <a:r>
              <a:rPr lang="en-US" dirty="0"/>
              <a:t>Rain or not</a:t>
            </a:r>
          </a:p>
          <a:p>
            <a:pPr lvl="1"/>
            <a:r>
              <a:rPr lang="en-US" dirty="0"/>
              <a:t>Head or tails</a:t>
            </a:r>
          </a:p>
          <a:p>
            <a:r>
              <a:rPr lang="en-US" dirty="0"/>
              <a:t>Binomial Models</a:t>
            </a:r>
          </a:p>
          <a:p>
            <a:pPr lvl="1"/>
            <a:r>
              <a:rPr lang="en-US" dirty="0"/>
              <a:t>Two dimensional data (two predictive variables)</a:t>
            </a:r>
          </a:p>
          <a:p>
            <a:r>
              <a:rPr lang="en-US" dirty="0"/>
              <a:t>Multinomial Models</a:t>
            </a:r>
          </a:p>
          <a:p>
            <a:pPr lvl="1"/>
            <a:r>
              <a:rPr lang="en-US" dirty="0"/>
              <a:t>Multidimensional data (many predictive variables)</a:t>
            </a:r>
          </a:p>
        </p:txBody>
      </p:sp>
    </p:spTree>
    <p:extLst>
      <p:ext uri="{BB962C8B-B14F-4D97-AF65-F5344CB8AC3E}">
        <p14:creationId xmlns:p14="http://schemas.microsoft.com/office/powerpoint/2010/main" val="3810274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5BF7-2DC2-2E4A-A9D8-256D4134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of Logistic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87DB4-7E4F-2C4E-B61D-96D276C3F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n</a:t>
                </a:r>
                <a:r>
                  <a:rPr lang="en-US" dirty="0"/>
                  <a:t> is the number of variables/ features,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probability of acceptance/ success and (</a:t>
                </a:r>
                <a:r>
                  <a:rPr lang="en-US" i="1" dirty="0"/>
                  <a:t>1-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/>
                  <a:t>)</a:t>
                </a:r>
                <a:r>
                  <a:rPr lang="en-US" dirty="0"/>
                  <a:t> is the probability of rejection/ failure.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=</a:t>
                </a:r>
                <a:r>
                  <a:rPr lang="en-US" i="1" dirty="0"/>
                  <a:t>y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87DB4-7E4F-2C4E-B61D-96D276C3F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6" r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4B4F43F4-5E7B-F84A-B93A-24BE0BCB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0" y="3962400"/>
            <a:ext cx="5054600" cy="21229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0109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FB84-46D4-1544-8DF0-36E018F2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3442A-E01F-E446-A36D-4885C327E0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828800"/>
                <a:ext cx="9144000" cy="4267200"/>
              </a:xfrm>
            </p:spPr>
            <p:txBody>
              <a:bodyPr/>
              <a:lstStyle/>
              <a:p>
                <a:r>
                  <a:rPr lang="en-US" b="0" dirty="0"/>
                  <a:t>Suppose the response variable takes two values: 0 and 1.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| X=x)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| X=x)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Alternatively,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|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|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Logistic/ Log-odds transformation</a:t>
                </a:r>
              </a:p>
              <a:p>
                <a:pPr lvl="1"/>
                <a:endParaRPr lang="en-US" b="1" dirty="0"/>
              </a:p>
              <a:p>
                <a:pPr lvl="1"/>
                <a:r>
                  <a:rPr lang="en-US" b="1" dirty="0"/>
                  <a:t>Multinomial Variant: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| X=x)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b="1" dirty="0"/>
              </a:p>
              <a:p>
                <a:pPr lvl="2"/>
                <a:r>
                  <a:rPr lang="en-US" dirty="0"/>
                  <a:t>Different than having continuous response variable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3442A-E01F-E446-A36D-4885C327E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828800"/>
                <a:ext cx="9144000" cy="4267200"/>
              </a:xfrm>
              <a:blipFill>
                <a:blip r:embed="rId2"/>
                <a:stretch>
                  <a:fillRect l="-556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://rcompanion.org/rcompanion/images/e_06_07.jpg">
            <a:extLst>
              <a:ext uri="{FF2B5EF4-FFF2-40B4-BE49-F238E27FC236}">
                <a16:creationId xmlns:a16="http://schemas.microsoft.com/office/drawing/2014/main" id="{11DD9466-4790-0747-BAFD-C5B7DF68E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592283"/>
            <a:ext cx="3731824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E0E36C6-508A-0B48-90AC-AA829C229F28}"/>
              </a:ext>
            </a:extLst>
          </p:cNvPr>
          <p:cNvCxnSpPr/>
          <p:nvPr/>
        </p:nvCxnSpPr>
        <p:spPr>
          <a:xfrm>
            <a:off x="8610600" y="2438400"/>
            <a:ext cx="1524000" cy="12700"/>
          </a:xfrm>
          <a:prstGeom prst="curvedConnector3">
            <a:avLst/>
          </a:prstGeom>
          <a:ln w="12700"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67450504-1276-F34D-B987-855A2112E3BA}"/>
              </a:ext>
            </a:extLst>
          </p:cNvPr>
          <p:cNvCxnSpPr>
            <a:cxnSpLocks/>
          </p:cNvCxnSpPr>
          <p:nvPr/>
        </p:nvCxnSpPr>
        <p:spPr>
          <a:xfrm rot="5400000">
            <a:off x="9759950" y="2819400"/>
            <a:ext cx="755650" cy="6350"/>
          </a:xfrm>
          <a:prstGeom prst="curvedConnector3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71E860F-68FB-8443-960A-9809BBE6C10D}"/>
              </a:ext>
            </a:extLst>
          </p:cNvPr>
          <p:cNvSpPr txBox="1"/>
          <p:nvPr/>
        </p:nvSpPr>
        <p:spPr>
          <a:xfrm>
            <a:off x="8569536" y="2133600"/>
            <a:ext cx="53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0" name="Multiply 29">
            <a:extLst>
              <a:ext uri="{FF2B5EF4-FFF2-40B4-BE49-F238E27FC236}">
                <a16:creationId xmlns:a16="http://schemas.microsoft.com/office/drawing/2014/main" id="{A512A3B3-9070-604B-977B-3B7A0C3296DE}"/>
              </a:ext>
            </a:extLst>
          </p:cNvPr>
          <p:cNvSpPr/>
          <p:nvPr/>
        </p:nvSpPr>
        <p:spPr>
          <a:xfrm>
            <a:off x="8523024" y="2325400"/>
            <a:ext cx="193464" cy="228600"/>
          </a:xfrm>
          <a:prstGeom prst="mathMultipl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5614F8D-510D-DA4E-ACB4-0447C0D72DE0}"/>
              </a:ext>
            </a:extLst>
          </p:cNvPr>
          <p:cNvSpPr/>
          <p:nvPr/>
        </p:nvSpPr>
        <p:spPr>
          <a:xfrm>
            <a:off x="10183589" y="3200399"/>
            <a:ext cx="1111250" cy="1524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CB87AF3B-DD60-E541-B6E7-CED76F5C2ED8}"/>
              </a:ext>
            </a:extLst>
          </p:cNvPr>
          <p:cNvSpPr/>
          <p:nvPr/>
        </p:nvSpPr>
        <p:spPr>
          <a:xfrm rot="10800000">
            <a:off x="8980711" y="3200400"/>
            <a:ext cx="1111250" cy="1524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>
            <a:extLst>
              <a:ext uri="{FF2B5EF4-FFF2-40B4-BE49-F238E27FC236}">
                <a16:creationId xmlns:a16="http://schemas.microsoft.com/office/drawing/2014/main" id="{6A020F13-B272-6945-B010-9D3DDA366A89}"/>
              </a:ext>
            </a:extLst>
          </p:cNvPr>
          <p:cNvSpPr/>
          <p:nvPr/>
        </p:nvSpPr>
        <p:spPr>
          <a:xfrm>
            <a:off x="10037868" y="3078183"/>
            <a:ext cx="193464" cy="228600"/>
          </a:xfrm>
          <a:prstGeom prst="mathMultipl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9EF373-F460-144A-AE16-1C2EED422D20}"/>
              </a:ext>
            </a:extLst>
          </p:cNvPr>
          <p:cNvSpPr txBox="1"/>
          <p:nvPr/>
        </p:nvSpPr>
        <p:spPr>
          <a:xfrm>
            <a:off x="8995222" y="3337851"/>
            <a:ext cx="8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Class 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13602E-3E61-9F4B-88AC-CD7EF717FD8C}"/>
              </a:ext>
            </a:extLst>
          </p:cNvPr>
          <p:cNvSpPr txBox="1"/>
          <p:nvPr/>
        </p:nvSpPr>
        <p:spPr>
          <a:xfrm>
            <a:off x="10357912" y="3337851"/>
            <a:ext cx="8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Class II</a:t>
            </a:r>
          </a:p>
        </p:txBody>
      </p:sp>
    </p:spTree>
    <p:extLst>
      <p:ext uri="{BB962C8B-B14F-4D97-AF65-F5344CB8AC3E}">
        <p14:creationId xmlns:p14="http://schemas.microsoft.com/office/powerpoint/2010/main" val="2295177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4" grpId="0" animBg="1"/>
      <p:bldP spid="35" grpId="0" animBg="1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35F3-4B79-5041-B912-A760557E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Penalized Logistic Regression: Mitigating high-dimensionality evil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DA2C2-D7E6-E844-816E-2BAD7322F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Also termed </a:t>
            </a:r>
            <a:r>
              <a:rPr lang="en-US" i="1" dirty="0"/>
              <a:t>Regularization </a:t>
            </a:r>
            <a:r>
              <a:rPr lang="en-US" dirty="0"/>
              <a:t>of</a:t>
            </a:r>
            <a:r>
              <a:rPr lang="en-US" i="1" dirty="0"/>
              <a:t> Bias-Variance Trade-Off Problem</a:t>
            </a:r>
          </a:p>
          <a:p>
            <a:r>
              <a:rPr lang="en-US" i="1" dirty="0"/>
              <a:t>(Multi)Collinearity Problem:</a:t>
            </a:r>
          </a:p>
          <a:p>
            <a:pPr lvl="1"/>
            <a:r>
              <a:rPr lang="en-US" i="1" dirty="0"/>
              <a:t>Overfitting</a:t>
            </a:r>
          </a:p>
          <a:p>
            <a:pPr lvl="1"/>
            <a:r>
              <a:rPr lang="en-US" i="1" dirty="0"/>
              <a:t>Unstable Estimates</a:t>
            </a:r>
          </a:p>
          <a:p>
            <a:pPr lvl="1"/>
            <a:r>
              <a:rPr lang="en-US" i="1" dirty="0"/>
              <a:t>Inaccurate Prediction Model</a:t>
            </a:r>
          </a:p>
          <a:p>
            <a:r>
              <a:rPr lang="en-US" dirty="0"/>
              <a:t>Imposing penalty due to large number of variables</a:t>
            </a:r>
          </a:p>
          <a:p>
            <a:r>
              <a:rPr lang="en-US" dirty="0"/>
              <a:t>Results in shrinking coefficients of less contributive variables </a:t>
            </a:r>
          </a:p>
          <a:p>
            <a:r>
              <a:rPr lang="en-US" dirty="0"/>
              <a:t>Three methods adopted:</a:t>
            </a:r>
          </a:p>
          <a:p>
            <a:pPr lvl="1"/>
            <a:r>
              <a:rPr lang="en-US" b="1" dirty="0"/>
              <a:t>Ridge</a:t>
            </a:r>
            <a:r>
              <a:rPr lang="en-US" dirty="0"/>
              <a:t> (coefficients pushed closer to zero)</a:t>
            </a:r>
          </a:p>
          <a:p>
            <a:pPr lvl="1"/>
            <a:r>
              <a:rPr lang="en-US" b="1" dirty="0"/>
              <a:t>Lasso</a:t>
            </a:r>
            <a:r>
              <a:rPr lang="en-US" dirty="0"/>
              <a:t> (coefficients reduced to zero)</a:t>
            </a:r>
          </a:p>
          <a:p>
            <a:pPr lvl="1"/>
            <a:r>
              <a:rPr lang="en-US" b="1" dirty="0"/>
              <a:t>Elastic Net </a:t>
            </a:r>
            <a:r>
              <a:rPr lang="en-US" dirty="0"/>
              <a:t>(hybrid approach)</a:t>
            </a:r>
          </a:p>
        </p:txBody>
      </p:sp>
    </p:spTree>
    <p:extLst>
      <p:ext uri="{BB962C8B-B14F-4D97-AF65-F5344CB8AC3E}">
        <p14:creationId xmlns:p14="http://schemas.microsoft.com/office/powerpoint/2010/main" val="17160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6D2D-8959-C045-90DF-0A712D2F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Squared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16B61-12CF-0C45-8BCD-462687147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𝑅𝑖𝑑𝑔𝑒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𝐿𝑎𝑠𝑠𝑜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𝐸𝑙𝑎𝑠𝑡𝑖𝑐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𝑁𝑒𝑡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is the degree of penalty to be imposed on the coefficients</a:t>
                </a:r>
              </a:p>
              <a:p>
                <a:pPr lvl="1"/>
                <a:r>
                  <a:rPr lang="en-US" dirty="0"/>
                  <a:t>is derived via </a:t>
                </a:r>
                <a:r>
                  <a:rPr lang="en-US" i="1" dirty="0" err="1"/>
                  <a:t>cv.glmnet</a:t>
                </a:r>
                <a:r>
                  <a:rPr lang="en-US" i="1" dirty="0"/>
                  <a:t>()</a:t>
                </a:r>
                <a:r>
                  <a:rPr lang="en-US" dirty="0"/>
                  <a:t> function in the </a:t>
                </a:r>
                <a:r>
                  <a:rPr lang="en-US" i="1" dirty="0" err="1"/>
                  <a:t>glmnet</a:t>
                </a:r>
                <a:r>
                  <a:rPr lang="en-US" dirty="0"/>
                  <a:t> package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is the mixing parameter (</a:t>
                </a:r>
                <a:r>
                  <a:rPr lang="en-US" i="1" dirty="0"/>
                  <a:t>alpha</a:t>
                </a:r>
                <a:r>
                  <a:rPr lang="en-US" dirty="0"/>
                  <a:t> in </a:t>
                </a:r>
                <a:r>
                  <a:rPr lang="en-US" i="1" dirty="0" err="1"/>
                  <a:t>glmnet</a:t>
                </a:r>
                <a:r>
                  <a:rPr lang="en-US" i="1" dirty="0"/>
                  <a:t>()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=0 -&gt; Ridge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=1 -&gt; Lasso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16B61-12CF-0C45-8BCD-462687147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6" t="-11310" b="-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177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8FD3-572F-D942-A1A6-BBBDF374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stats::</a:t>
            </a:r>
            <a:r>
              <a:rPr lang="en-US" dirty="0" err="1"/>
              <a:t>glm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722C191-7C26-B840-B312-4410D3C47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14600"/>
            <a:ext cx="9144000" cy="2148555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C58BA5-0925-654F-A63D-1F216B1B6ABF}"/>
              </a:ext>
            </a:extLst>
          </p:cNvPr>
          <p:cNvCxnSpPr/>
          <p:nvPr/>
        </p:nvCxnSpPr>
        <p:spPr>
          <a:xfrm>
            <a:off x="3048000" y="3581400"/>
            <a:ext cx="381000" cy="762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4E81E7-82F2-284D-B773-4C524B29497A}"/>
              </a:ext>
            </a:extLst>
          </p:cNvPr>
          <p:cNvSpPr txBox="1"/>
          <p:nvPr/>
        </p:nvSpPr>
        <p:spPr>
          <a:xfrm>
            <a:off x="3048000" y="3268072"/>
            <a:ext cx="12954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“binomial”</a:t>
            </a:r>
          </a:p>
        </p:txBody>
      </p:sp>
    </p:spTree>
    <p:extLst>
      <p:ext uri="{BB962C8B-B14F-4D97-AF65-F5344CB8AC3E}">
        <p14:creationId xmlns:p14="http://schemas.microsoft.com/office/powerpoint/2010/main" val="1843789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A630-6474-A24E-850E-4C1D708E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glmnet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98ACB3-0545-5D42-886B-8C0CCB494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28600"/>
            <a:ext cx="5533181" cy="6553200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E4798AA-54CC-B340-AC62-E0D7CCB7CA9D}"/>
              </a:ext>
            </a:extLst>
          </p:cNvPr>
          <p:cNvSpPr/>
          <p:nvPr/>
        </p:nvSpPr>
        <p:spPr>
          <a:xfrm>
            <a:off x="5090690" y="4419600"/>
            <a:ext cx="2362200" cy="381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0AE430C-84C3-4B4C-BD0C-C0B75FA6CC2A}"/>
              </a:ext>
            </a:extLst>
          </p:cNvPr>
          <p:cNvSpPr/>
          <p:nvPr/>
        </p:nvSpPr>
        <p:spPr>
          <a:xfrm>
            <a:off x="3657600" y="1905000"/>
            <a:ext cx="990600" cy="2286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57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A756-D8D8-DE4D-A3DB-BC48FAC3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D2705-9CA9-8A49-94B0-E6552F9B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Mis-classification Error</a:t>
            </a:r>
          </a:p>
          <a:p>
            <a:pPr lvl="1"/>
            <a:r>
              <a:rPr lang="en-US" dirty="0"/>
              <a:t>An example/row is mapped to inaccurate class.</a:t>
            </a:r>
          </a:p>
          <a:p>
            <a:pPr lvl="1"/>
            <a:r>
              <a:rPr lang="en-US" dirty="0" err="1">
                <a:latin typeface="MingLiU" panose="02020509000000000000" pitchFamily="49" charset="-120"/>
                <a:ea typeface="MingLiU" panose="02020509000000000000" pitchFamily="49" charset="-120"/>
              </a:rPr>
              <a:t>misclassfication_error</a:t>
            </a:r>
            <a:r>
              <a:rPr lang="en-US" dirty="0">
                <a:latin typeface="MingLiU" panose="02020509000000000000" pitchFamily="49" charset="-120"/>
                <a:ea typeface="MingLiU" panose="02020509000000000000" pitchFamily="49" charset="-120"/>
              </a:rPr>
              <a:t> &lt;- 1- sum(</a:t>
            </a:r>
            <a:r>
              <a:rPr lang="en-US" dirty="0" err="1">
                <a:latin typeface="MingLiU" panose="02020509000000000000" pitchFamily="49" charset="-120"/>
                <a:ea typeface="MingLiU" panose="02020509000000000000" pitchFamily="49" charset="-120"/>
              </a:rPr>
              <a:t>diag</a:t>
            </a:r>
            <a:r>
              <a:rPr lang="en-US" dirty="0">
                <a:latin typeface="MingLiU" panose="02020509000000000000" pitchFamily="49" charset="-120"/>
                <a:ea typeface="MingLiU" panose="02020509000000000000" pitchFamily="49" charset="-120"/>
              </a:rPr>
              <a:t>(</a:t>
            </a:r>
            <a:r>
              <a:rPr lang="en-US" dirty="0" err="1">
                <a:latin typeface="MingLiU" panose="02020509000000000000" pitchFamily="49" charset="-120"/>
                <a:ea typeface="MingLiU" panose="02020509000000000000" pitchFamily="49" charset="-120"/>
              </a:rPr>
              <a:t>confusion_matrix</a:t>
            </a:r>
            <a:r>
              <a:rPr lang="en-US" dirty="0">
                <a:latin typeface="MingLiU" panose="02020509000000000000" pitchFamily="49" charset="-120"/>
                <a:ea typeface="MingLiU" panose="02020509000000000000" pitchFamily="49" charset="-120"/>
              </a:rPr>
              <a:t>))/sum(</a:t>
            </a:r>
            <a:r>
              <a:rPr lang="en-US" dirty="0" err="1">
                <a:latin typeface="MingLiU" panose="02020509000000000000" pitchFamily="49" charset="-120"/>
                <a:ea typeface="MingLiU" panose="02020509000000000000" pitchFamily="49" charset="-120"/>
              </a:rPr>
              <a:t>confusion_matrix</a:t>
            </a:r>
            <a:r>
              <a:rPr lang="en-US" dirty="0">
                <a:latin typeface="MingLiU" panose="02020509000000000000" pitchFamily="49" charset="-120"/>
                <a:ea typeface="MingLiU" panose="02020509000000000000" pitchFamily="49" charset="-120"/>
              </a:rPr>
              <a:t>)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K-fold Cross Validation</a:t>
            </a:r>
          </a:p>
          <a:p>
            <a:pPr lvl="1"/>
            <a:r>
              <a:rPr lang="en-US" dirty="0"/>
              <a:t>Divide dataset into k groups (of examples/rows)</a:t>
            </a:r>
          </a:p>
          <a:p>
            <a:pPr lvl="1"/>
            <a:r>
              <a:rPr lang="en-US" dirty="0"/>
              <a:t>Use kth group for testing and (k-1) groups for training; repeat process for each group and average out the results.</a:t>
            </a:r>
          </a:p>
          <a:p>
            <a:r>
              <a:rPr lang="en-US" dirty="0"/>
              <a:t>Multicollinearity</a:t>
            </a:r>
          </a:p>
          <a:p>
            <a:pPr lvl="1"/>
            <a:r>
              <a:rPr lang="en-US" dirty="0"/>
              <a:t>When two or more variables exhibit high correlation</a:t>
            </a:r>
          </a:p>
          <a:p>
            <a:r>
              <a:rPr lang="en-US" dirty="0"/>
              <a:t>Bias-Variance Tradeoff</a:t>
            </a:r>
          </a:p>
          <a:p>
            <a:pPr lvl="1"/>
            <a:r>
              <a:rPr lang="en-US" dirty="0"/>
              <a:t>Bias is the difference between estimated and actual values</a:t>
            </a:r>
          </a:p>
          <a:p>
            <a:pPr lvl="1"/>
            <a:r>
              <a:rPr lang="en-US" dirty="0"/>
              <a:t>Variance is deviation of the estimates </a:t>
            </a:r>
          </a:p>
          <a:p>
            <a:pPr lvl="1"/>
            <a:r>
              <a:rPr lang="en-US" dirty="0"/>
              <a:t>Inversely proportional</a:t>
            </a:r>
          </a:p>
          <a:p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0AFC3C5-9407-9A4A-9048-D946E4D0D909}"/>
              </a:ext>
            </a:extLst>
          </p:cNvPr>
          <p:cNvSpPr/>
          <p:nvPr/>
        </p:nvSpPr>
        <p:spPr>
          <a:xfrm>
            <a:off x="4953000" y="2362200"/>
            <a:ext cx="2590800" cy="381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BAF39-DACD-8941-B6C7-902064DCEE8A}"/>
              </a:ext>
            </a:extLst>
          </p:cNvPr>
          <p:cNvSpPr txBox="1"/>
          <p:nvPr/>
        </p:nvSpPr>
        <p:spPr>
          <a:xfrm>
            <a:off x="6629400" y="18669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(TN+TP)</a:t>
            </a:r>
          </a:p>
        </p:txBody>
      </p:sp>
    </p:spTree>
    <p:extLst>
      <p:ext uri="{BB962C8B-B14F-4D97-AF65-F5344CB8AC3E}">
        <p14:creationId xmlns:p14="http://schemas.microsoft.com/office/powerpoint/2010/main" val="1912517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7A31-BFCD-7243-9FBB-36EB6E15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6285E98-D4B0-2D41-AE70-B4F89B12C0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Ronald Fischer, 1936</a:t>
            </a:r>
          </a:p>
          <a:p>
            <a:r>
              <a:rPr lang="en-US" dirty="0"/>
              <a:t>Iris family of flowers</a:t>
            </a:r>
          </a:p>
          <a:p>
            <a:pPr lvl="1"/>
            <a:r>
              <a:rPr lang="en-US" dirty="0" err="1"/>
              <a:t>Setosa</a:t>
            </a:r>
            <a:endParaRPr lang="en-US" dirty="0"/>
          </a:p>
          <a:p>
            <a:pPr lvl="1"/>
            <a:r>
              <a:rPr lang="en-US" dirty="0"/>
              <a:t>Versicolor</a:t>
            </a:r>
          </a:p>
          <a:p>
            <a:pPr lvl="1"/>
            <a:r>
              <a:rPr lang="en-US" dirty="0"/>
              <a:t>Virginica</a:t>
            </a:r>
          </a:p>
          <a:p>
            <a:r>
              <a:rPr lang="en-US" dirty="0"/>
              <a:t>Numerical characterizations of sepals and petals</a:t>
            </a:r>
          </a:p>
          <a:p>
            <a:r>
              <a:rPr lang="en-US" dirty="0"/>
              <a:t>150 observations</a:t>
            </a:r>
          </a:p>
          <a:p>
            <a:r>
              <a:rPr lang="en-US" dirty="0"/>
              <a:t>E. Coli. of datasets!</a:t>
            </a:r>
          </a:p>
        </p:txBody>
      </p:sp>
      <p:pic>
        <p:nvPicPr>
          <p:cNvPr id="14" name="Content Placeholder 13" descr="A purple flower on a plant&#10;&#10;Description automatically generated">
            <a:extLst>
              <a:ext uri="{FF2B5EF4-FFF2-40B4-BE49-F238E27FC236}">
                <a16:creationId xmlns:a16="http://schemas.microsoft.com/office/drawing/2014/main" id="{D7D263C4-6EE9-3946-A2E3-9E3E7D290D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821588"/>
            <a:ext cx="3349313" cy="42703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10658F-F233-E947-B6FD-93E7368A5EBA}"/>
              </a:ext>
            </a:extLst>
          </p:cNvPr>
          <p:cNvSpPr txBox="1"/>
          <p:nvPr/>
        </p:nvSpPr>
        <p:spPr>
          <a:xfrm>
            <a:off x="8382000" y="6159462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http://</a:t>
            </a:r>
            <a:r>
              <a:rPr lang="en-US" sz="1400" dirty="0" err="1"/>
              <a:t>en.wikipedia.org</a:t>
            </a:r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19DFA2-FCE6-4B4E-8C3E-ACE99220B92B}"/>
              </a:ext>
            </a:extLst>
          </p:cNvPr>
          <p:cNvCxnSpPr>
            <a:cxnSpLocks/>
          </p:cNvCxnSpPr>
          <p:nvPr/>
        </p:nvCxnSpPr>
        <p:spPr>
          <a:xfrm flipH="1">
            <a:off x="9904256" y="2286000"/>
            <a:ext cx="535144" cy="160020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E5750E-BF16-744E-AE72-E2DDAA92B8E7}"/>
              </a:ext>
            </a:extLst>
          </p:cNvPr>
          <p:cNvCxnSpPr>
            <a:cxnSpLocks/>
          </p:cNvCxnSpPr>
          <p:nvPr/>
        </p:nvCxnSpPr>
        <p:spPr>
          <a:xfrm>
            <a:off x="9884323" y="2743200"/>
            <a:ext cx="458944" cy="22860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75B177-F51F-7E46-84AB-C10FDE7E3AD3}"/>
              </a:ext>
            </a:extLst>
          </p:cNvPr>
          <p:cNvSpPr txBox="1"/>
          <p:nvPr/>
        </p:nvSpPr>
        <p:spPr>
          <a:xfrm>
            <a:off x="9715936" y="2093734"/>
            <a:ext cx="60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Petal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8EA94E-FF89-CE47-B1AB-A5EC831DFAC7}"/>
              </a:ext>
            </a:extLst>
          </p:cNvPr>
          <p:cNvSpPr txBox="1"/>
          <p:nvPr/>
        </p:nvSpPr>
        <p:spPr>
          <a:xfrm>
            <a:off x="10287872" y="4078466"/>
            <a:ext cx="60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Sepal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46688F21-F8D1-0E4D-834F-4EF3B61F35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019110" y="3962005"/>
            <a:ext cx="954880" cy="952497"/>
          </a:xfrm>
          <a:prstGeom prst="curvedConnector3">
            <a:avLst>
              <a:gd name="adj1" fmla="val -27370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4BE71-0A91-0245-B377-C7C31E3E54BB}"/>
              </a:ext>
            </a:extLst>
          </p:cNvPr>
          <p:cNvCxnSpPr>
            <a:cxnSpLocks/>
          </p:cNvCxnSpPr>
          <p:nvPr/>
        </p:nvCxnSpPr>
        <p:spPr>
          <a:xfrm>
            <a:off x="10896600" y="4191000"/>
            <a:ext cx="457200" cy="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2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7158F00-5BB9-FA40-97DC-DE718AA7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47CD27-5D2D-8A49-A262-532264580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to hands-on now!</a:t>
            </a:r>
          </a:p>
        </p:txBody>
      </p:sp>
    </p:spTree>
    <p:extLst>
      <p:ext uri="{BB962C8B-B14F-4D97-AF65-F5344CB8AC3E}">
        <p14:creationId xmlns:p14="http://schemas.microsoft.com/office/powerpoint/2010/main" val="4152976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CBA9-CA2A-4C47-A4D2-C411142B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1FB69-7936-F140-97C8-8D9B25624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word about </a:t>
            </a:r>
            <a:r>
              <a:rPr lang="en-US" i="1" dirty="0"/>
              <a:t>Docker</a:t>
            </a:r>
          </a:p>
          <a:p>
            <a:r>
              <a:rPr lang="en-US" dirty="0"/>
              <a:t>Background: Machine Learning </a:t>
            </a:r>
            <a:endParaRPr lang="en-US" i="1" dirty="0"/>
          </a:p>
          <a:p>
            <a:r>
              <a:rPr lang="en-US" dirty="0"/>
              <a:t>Characterization: Machine Learning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Theory</a:t>
            </a:r>
          </a:p>
          <a:p>
            <a:pPr lvl="1"/>
            <a:r>
              <a:rPr lang="en-US" i="1" dirty="0"/>
              <a:t>Stats::</a:t>
            </a:r>
            <a:r>
              <a:rPr lang="en-US" i="1" dirty="0" err="1"/>
              <a:t>glm</a:t>
            </a:r>
            <a:r>
              <a:rPr lang="en-US" i="1" dirty="0"/>
              <a:t>()</a:t>
            </a:r>
          </a:p>
          <a:p>
            <a:pPr lvl="1"/>
            <a:r>
              <a:rPr lang="en-US" i="1" dirty="0" err="1"/>
              <a:t>glmnet</a:t>
            </a:r>
            <a:r>
              <a:rPr lang="en-US" dirty="0"/>
              <a:t> package</a:t>
            </a:r>
          </a:p>
          <a:p>
            <a:r>
              <a:rPr lang="en-US" dirty="0"/>
              <a:t>General Concepts</a:t>
            </a:r>
          </a:p>
          <a:p>
            <a:r>
              <a:rPr lang="en-US" dirty="0"/>
              <a:t>Dataset Description</a:t>
            </a:r>
          </a:p>
          <a:p>
            <a:r>
              <a:rPr lang="en-US" dirty="0"/>
              <a:t>Hands-on session</a:t>
            </a:r>
          </a:p>
        </p:txBody>
      </p:sp>
    </p:spTree>
    <p:extLst>
      <p:ext uri="{BB962C8B-B14F-4D97-AF65-F5344CB8AC3E}">
        <p14:creationId xmlns:p14="http://schemas.microsoft.com/office/powerpoint/2010/main" val="3356486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1478-1101-3E48-8404-DA003A4F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22" y="609600"/>
            <a:ext cx="9144000" cy="609600"/>
          </a:xfrm>
        </p:spPr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7AD4-2E15-4B42-91B5-65B8CE46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1600"/>
            <a:ext cx="10058400" cy="3048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Provides for operating-system level virtualization</a:t>
            </a:r>
          </a:p>
          <a:p>
            <a:pPr lvl="1"/>
            <a:r>
              <a:rPr lang="en-US" dirty="0"/>
              <a:t>Repository name: </a:t>
            </a:r>
            <a:r>
              <a:rPr lang="en-US" dirty="0" err="1"/>
              <a:t>shauryajauhari</a:t>
            </a:r>
            <a:r>
              <a:rPr lang="en-US" dirty="0"/>
              <a:t>/</a:t>
            </a:r>
            <a:r>
              <a:rPr lang="en-US" dirty="0" err="1"/>
              <a:t>lab_workshop_logistic_regression</a:t>
            </a:r>
            <a:endParaRPr lang="en-US" dirty="0"/>
          </a:p>
          <a:p>
            <a:r>
              <a:rPr lang="en-US" i="1" dirty="0"/>
              <a:t>Containers</a:t>
            </a:r>
            <a:r>
              <a:rPr lang="en-US" dirty="0"/>
              <a:t> hold the runtime binaries</a:t>
            </a:r>
          </a:p>
          <a:p>
            <a:pPr lvl="1"/>
            <a:r>
              <a:rPr lang="en-US" dirty="0"/>
              <a:t>Instances of an </a:t>
            </a:r>
            <a:r>
              <a:rPr lang="en-US" i="1" dirty="0"/>
              <a:t>Image</a:t>
            </a:r>
          </a:p>
          <a:p>
            <a:r>
              <a:rPr lang="en-US" dirty="0"/>
              <a:t>3 essential components</a:t>
            </a:r>
          </a:p>
          <a:p>
            <a:pPr lvl="1"/>
            <a:r>
              <a:rPr lang="en-US" dirty="0"/>
              <a:t>Program script</a:t>
            </a:r>
          </a:p>
          <a:p>
            <a:pPr lvl="1"/>
            <a:r>
              <a:rPr lang="en-US" dirty="0" err="1"/>
              <a:t>Dockerfile</a:t>
            </a:r>
            <a:r>
              <a:rPr lang="en-US" dirty="0"/>
              <a:t> ~ DESCRIPTION file in an R package</a:t>
            </a:r>
          </a:p>
          <a:p>
            <a:pPr lvl="1"/>
            <a:r>
              <a:rPr lang="en-US" dirty="0"/>
              <a:t>Base Image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47AF42-B84A-8147-B99B-D1E49E210A0E}"/>
              </a:ext>
            </a:extLst>
          </p:cNvPr>
          <p:cNvSpPr/>
          <p:nvPr/>
        </p:nvSpPr>
        <p:spPr>
          <a:xfrm>
            <a:off x="1600200" y="4953000"/>
            <a:ext cx="6934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4689CC"/>
                </a:solidFill>
                <a:latin typeface="Menlo-Regular" panose="020B0609030804020204" pitchFamily="49" charset="0"/>
              </a:rPr>
              <a:t>FROM</a:t>
            </a:r>
            <a:r>
              <a:rPr lang="en-US" sz="1000" dirty="0">
                <a:solidFill>
                  <a:srgbClr val="CACACA"/>
                </a:solidFill>
                <a:latin typeface="Menlo-Regular" panose="020B0609030804020204" pitchFamily="49" charset="0"/>
              </a:rPr>
              <a:t> rocker/</a:t>
            </a:r>
            <a:r>
              <a:rPr lang="en-US" sz="100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r-base:latest</a:t>
            </a:r>
            <a:endParaRPr lang="en-US" sz="1000" dirty="0">
              <a:solidFill>
                <a:srgbClr val="CACACA"/>
              </a:solidFill>
              <a:latin typeface="Menlo-Regular" panose="020B0609030804020204" pitchFamily="49" charset="0"/>
            </a:endParaRPr>
          </a:p>
          <a:p>
            <a:r>
              <a:rPr lang="en-US" sz="1000" dirty="0">
                <a:solidFill>
                  <a:srgbClr val="4689CC"/>
                </a:solidFill>
                <a:latin typeface="Menlo-Regular" panose="020B0609030804020204" pitchFamily="49" charset="0"/>
              </a:rPr>
              <a:t>FROM</a:t>
            </a:r>
            <a:r>
              <a:rPr lang="en-US" sz="1000" dirty="0">
                <a:solidFill>
                  <a:srgbClr val="CACACA"/>
                </a:solidFill>
                <a:latin typeface="Menlo-Regular" panose="020B0609030804020204" pitchFamily="49" charset="0"/>
              </a:rPr>
              <a:t> rocker/verse:3.5.1</a:t>
            </a:r>
          </a:p>
          <a:p>
            <a:r>
              <a:rPr lang="en-US" sz="1000" dirty="0">
                <a:solidFill>
                  <a:srgbClr val="4689CC"/>
                </a:solidFill>
                <a:latin typeface="Menlo-Regular" panose="020B0609030804020204" pitchFamily="49" charset="0"/>
              </a:rPr>
              <a:t>USER</a:t>
            </a:r>
            <a:r>
              <a:rPr lang="en-US" sz="100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00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rstudio</a:t>
            </a:r>
            <a:endParaRPr lang="en-US" sz="1000" dirty="0">
              <a:solidFill>
                <a:srgbClr val="CACACA"/>
              </a:solidFill>
              <a:latin typeface="Menlo-Regular" panose="020B0609030804020204" pitchFamily="49" charset="0"/>
            </a:endParaRPr>
          </a:p>
          <a:p>
            <a:r>
              <a:rPr lang="en-US" sz="1000" dirty="0">
                <a:solidFill>
                  <a:srgbClr val="4689CC"/>
                </a:solidFill>
                <a:latin typeface="Menlo-Regular" panose="020B0609030804020204" pitchFamily="49" charset="0"/>
              </a:rPr>
              <a:t>WORKDIR</a:t>
            </a:r>
            <a:r>
              <a:rPr lang="en-US" sz="1000" dirty="0">
                <a:solidFill>
                  <a:srgbClr val="CACACA"/>
                </a:solidFill>
                <a:latin typeface="Menlo-Regular" panose="020B0609030804020204" pitchFamily="49" charset="0"/>
              </a:rPr>
              <a:t> /Users/</a:t>
            </a:r>
            <a:r>
              <a:rPr lang="en-US" sz="100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mei</a:t>
            </a:r>
            <a:r>
              <a:rPr lang="en-US" sz="1000" dirty="0">
                <a:solidFill>
                  <a:srgbClr val="CACACA"/>
                </a:solidFill>
                <a:latin typeface="Menlo-Regular" panose="020B0609030804020204" pitchFamily="49" charset="0"/>
              </a:rPr>
              <a:t>/Desktop/</a:t>
            </a:r>
            <a:r>
              <a:rPr lang="en-US" sz="100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Machine_Learning_Logistic_Regression</a:t>
            </a:r>
            <a:r>
              <a:rPr lang="en-US" sz="1000" dirty="0">
                <a:solidFill>
                  <a:srgbClr val="CACACA"/>
                </a:solidFill>
                <a:latin typeface="Menlo-Regular" panose="020B0609030804020204" pitchFamily="49" charset="0"/>
              </a:rPr>
              <a:t>/</a:t>
            </a:r>
            <a:r>
              <a:rPr lang="en-US" sz="100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Logistic_Regression_Lab</a:t>
            </a:r>
            <a:endParaRPr lang="en-US" sz="1000" dirty="0">
              <a:solidFill>
                <a:srgbClr val="CACACA"/>
              </a:solidFill>
              <a:latin typeface="Menlo-Regular" panose="020B0609030804020204" pitchFamily="49" charset="0"/>
            </a:endParaRPr>
          </a:p>
          <a:p>
            <a:r>
              <a:rPr lang="en-US" sz="1000" dirty="0">
                <a:solidFill>
                  <a:srgbClr val="4689CC"/>
                </a:solidFill>
                <a:latin typeface="Menlo-Regular" panose="020B0609030804020204" pitchFamily="49" charset="0"/>
              </a:rPr>
              <a:t>RUN</a:t>
            </a:r>
            <a:r>
              <a:rPr lang="en-US" sz="1000" dirty="0">
                <a:solidFill>
                  <a:srgbClr val="CACACA"/>
                </a:solidFill>
                <a:latin typeface="Menlo-Regular" panose="020B0609030804020204" pitchFamily="49" charset="0"/>
              </a:rPr>
              <a:t> export PATH=$PATH:/Applications/</a:t>
            </a:r>
            <a:r>
              <a:rPr lang="en-US" sz="100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RStudio.app</a:t>
            </a:r>
            <a:r>
              <a:rPr lang="en-US" sz="1000" dirty="0">
                <a:solidFill>
                  <a:srgbClr val="CACACA"/>
                </a:solidFill>
                <a:latin typeface="Menlo-Regular" panose="020B0609030804020204" pitchFamily="49" charset="0"/>
              </a:rPr>
              <a:t>/Contents/MacOS/</a:t>
            </a:r>
            <a:r>
              <a:rPr lang="en-US" sz="100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pandoc</a:t>
            </a:r>
            <a:endParaRPr lang="en-US" sz="1000" dirty="0">
              <a:solidFill>
                <a:srgbClr val="CACACA"/>
              </a:solidFill>
              <a:latin typeface="Menlo-Regular" panose="020B0609030804020204" pitchFamily="49" charset="0"/>
            </a:endParaRPr>
          </a:p>
          <a:p>
            <a:r>
              <a:rPr lang="en-US" sz="1000" dirty="0">
                <a:solidFill>
                  <a:srgbClr val="4689CC"/>
                </a:solidFill>
                <a:latin typeface="Menlo-Regular" panose="020B0609030804020204" pitchFamily="49" charset="0"/>
              </a:rPr>
              <a:t>COPY</a:t>
            </a:r>
            <a:r>
              <a:rPr lang="en-US" sz="1000" dirty="0">
                <a:solidFill>
                  <a:srgbClr val="CACACA"/>
                </a:solidFill>
                <a:latin typeface="Menlo-Regular" panose="020B0609030804020204" pitchFamily="49" charset="0"/>
              </a:rPr>
              <a:t> ./</a:t>
            </a:r>
            <a:r>
              <a:rPr lang="en-US" sz="100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glmnet_stats_glm_demo.Rmd</a:t>
            </a:r>
            <a:r>
              <a:rPr lang="en-US" sz="100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00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glmnet_stats_glm_demo.Rmd</a:t>
            </a:r>
            <a:endParaRPr lang="en-US" sz="1000" dirty="0">
              <a:solidFill>
                <a:srgbClr val="CACACA"/>
              </a:solidFill>
              <a:latin typeface="Menlo-Regular" panose="020B0609030804020204" pitchFamily="49" charset="0"/>
            </a:endParaRPr>
          </a:p>
          <a:p>
            <a:r>
              <a:rPr lang="en-US" sz="1000" dirty="0">
                <a:solidFill>
                  <a:srgbClr val="4689CC"/>
                </a:solidFill>
                <a:latin typeface="Menlo-Regular" panose="020B0609030804020204" pitchFamily="49" charset="0"/>
              </a:rPr>
              <a:t>RUN</a:t>
            </a:r>
            <a:r>
              <a:rPr lang="en-US" sz="1000" dirty="0">
                <a:solidFill>
                  <a:srgbClr val="CACACA"/>
                </a:solidFill>
                <a:latin typeface="Menlo-Regular" panose="020B0609030804020204" pitchFamily="49" charset="0"/>
              </a:rPr>
              <a:t> R -e </a:t>
            </a:r>
            <a:r>
              <a:rPr lang="en-US" sz="1000" dirty="0">
                <a:solidFill>
                  <a:srgbClr val="C27E65"/>
                </a:solidFill>
                <a:latin typeface="Menlo-Regular" panose="020B0609030804020204" pitchFamily="49" charset="0"/>
              </a:rPr>
              <a:t>"</a:t>
            </a:r>
            <a:r>
              <a:rPr lang="en-US" sz="1000" dirty="0" err="1">
                <a:solidFill>
                  <a:srgbClr val="C27E65"/>
                </a:solidFill>
                <a:latin typeface="Menlo-Regular" panose="020B0609030804020204" pitchFamily="49" charset="0"/>
              </a:rPr>
              <a:t>rmarkdown</a:t>
            </a:r>
            <a:r>
              <a:rPr lang="en-US" sz="1000" dirty="0">
                <a:solidFill>
                  <a:srgbClr val="C27E65"/>
                </a:solidFill>
                <a:latin typeface="Menlo-Regular" panose="020B0609030804020204" pitchFamily="49" charset="0"/>
              </a:rPr>
              <a:t>::render('</a:t>
            </a:r>
            <a:r>
              <a:rPr lang="en-US" sz="1000" dirty="0" err="1">
                <a:solidFill>
                  <a:srgbClr val="C27E65"/>
                </a:solidFill>
                <a:latin typeface="Menlo-Regular" panose="020B0609030804020204" pitchFamily="49" charset="0"/>
              </a:rPr>
              <a:t>glmnet_stats_glm_demo.Rmd</a:t>
            </a:r>
            <a:r>
              <a:rPr lang="en-US" sz="1000" dirty="0">
                <a:solidFill>
                  <a:srgbClr val="C27E65"/>
                </a:solidFill>
                <a:latin typeface="Menlo-Regular" panose="020B0609030804020204" pitchFamily="49" charset="0"/>
              </a:rPr>
              <a:t>')"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39780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AE80-E7A9-469F-B606-336A64B5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9609-651E-4B0D-8F26-5791B3269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the umbrella of Artificial Intelligence</a:t>
            </a:r>
          </a:p>
          <a:p>
            <a:r>
              <a:rPr lang="en-US" dirty="0"/>
              <a:t>Inducing intelligence in the systems in a manner to perform, just like any human would</a:t>
            </a:r>
          </a:p>
          <a:p>
            <a:r>
              <a:rPr lang="en-US" dirty="0"/>
              <a:t>Broadly for classification and clustering tasks</a:t>
            </a:r>
          </a:p>
          <a:p>
            <a:pPr lvl="1"/>
            <a:r>
              <a:rPr lang="en-US" dirty="0"/>
              <a:t>Fake emails, fraudulent bank transactions, weather prediction, etc.</a:t>
            </a:r>
          </a:p>
          <a:p>
            <a:pPr lvl="1"/>
            <a:endParaRPr lang="en-US" dirty="0"/>
          </a:p>
          <a:p>
            <a:r>
              <a:rPr lang="en-US" b="1" dirty="0"/>
              <a:t>Classification</a:t>
            </a:r>
            <a:r>
              <a:rPr lang="en-US" dirty="0"/>
              <a:t> : mapping to Known labels</a:t>
            </a:r>
          </a:p>
          <a:p>
            <a:r>
              <a:rPr lang="en-US" b="1" dirty="0"/>
              <a:t>Clustering</a:t>
            </a:r>
            <a:r>
              <a:rPr lang="en-US" dirty="0"/>
              <a:t>: Exploratory analysis; finding patterns on the fly.</a:t>
            </a:r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5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4C64-5929-46FC-A0BD-A0DFDF9F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Characterizing Machine Learning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83A4BA-351F-4058-B138-AF63CF2C3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846169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B683ED-38AC-4FCC-A271-5C6E22B81A64}"/>
              </a:ext>
            </a:extLst>
          </p:cNvPr>
          <p:cNvSpPr/>
          <p:nvPr/>
        </p:nvSpPr>
        <p:spPr>
          <a:xfrm rot="1209889">
            <a:off x="4618329" y="2845896"/>
            <a:ext cx="295534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SUPERVISED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5A02F3-1537-4518-BE7B-6A61BADA6BCD}"/>
              </a:ext>
            </a:extLst>
          </p:cNvPr>
          <p:cNvSpPr/>
          <p:nvPr/>
        </p:nvSpPr>
        <p:spPr>
          <a:xfrm rot="18891732">
            <a:off x="3101948" y="4529991"/>
            <a:ext cx="2368138" cy="706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41804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459A-8D46-4504-BCA6-4C2685EE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Postulates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A0CEB-0F28-49AC-B419-8537D25A14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Genesis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72F2AB7-9AAC-42BB-9C69-68090E019B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1872575"/>
              </p:ext>
            </p:extLst>
          </p:nvPr>
        </p:nvGraphicFramePr>
        <p:xfrm>
          <a:off x="1527175" y="2514600"/>
          <a:ext cx="4343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35AFFD-AA66-49B3-B146-BAFD4A9F7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Core Idea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5B55C0D-6F3D-4AEA-885A-117A69274F6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73726004"/>
              </p:ext>
            </p:extLst>
          </p:nvPr>
        </p:nvGraphicFramePr>
        <p:xfrm>
          <a:off x="6327775" y="2514600"/>
          <a:ext cx="4343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FA71725-4CB6-4FA3-8D7C-F59AD92D7A0D}"/>
              </a:ext>
            </a:extLst>
          </p:cNvPr>
          <p:cNvSpPr txBox="1"/>
          <p:nvPr/>
        </p:nvSpPr>
        <p:spPr>
          <a:xfrm rot="10800000" flipH="1" flipV="1">
            <a:off x="7926261" y="3429000"/>
            <a:ext cx="114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112DF-756E-420A-A857-7C8B8260764B}"/>
              </a:ext>
            </a:extLst>
          </p:cNvPr>
          <p:cNvSpPr txBox="1"/>
          <p:nvPr/>
        </p:nvSpPr>
        <p:spPr>
          <a:xfrm rot="10800000" flipH="1" flipV="1">
            <a:off x="9525000" y="4648200"/>
            <a:ext cx="151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Scaling; Adaptation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DF61D-8F1F-AD48-A7FF-6BE2EC591071}"/>
              </a:ext>
            </a:extLst>
          </p:cNvPr>
          <p:cNvSpPr/>
          <p:nvPr/>
        </p:nvSpPr>
        <p:spPr>
          <a:xfrm>
            <a:off x="1447800" y="1981200"/>
            <a:ext cx="4508651" cy="4038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FE2BA-44B2-734F-9D3E-C20B87BAA268}"/>
              </a:ext>
            </a:extLst>
          </p:cNvPr>
          <p:cNvSpPr/>
          <p:nvPr/>
        </p:nvSpPr>
        <p:spPr>
          <a:xfrm>
            <a:off x="6256428" y="1981200"/>
            <a:ext cx="4508651" cy="4038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7B4CE52-9666-D640-883B-C3EF1C9FBA44}"/>
              </a:ext>
            </a:extLst>
          </p:cNvPr>
          <p:cNvSpPr txBox="1">
            <a:spLocks/>
          </p:cNvSpPr>
          <p:nvPr/>
        </p:nvSpPr>
        <p:spPr>
          <a:xfrm rot="19228030">
            <a:off x="7773495" y="3909132"/>
            <a:ext cx="1445525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TRAIN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DBACEA4-BCB2-CE43-9025-B60BDCB0CADD}"/>
              </a:ext>
            </a:extLst>
          </p:cNvPr>
          <p:cNvSpPr txBox="1">
            <a:spLocks/>
          </p:cNvSpPr>
          <p:nvPr/>
        </p:nvSpPr>
        <p:spPr>
          <a:xfrm rot="19228030">
            <a:off x="9522423" y="3948058"/>
            <a:ext cx="1156239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817716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3C6254-81EB-954F-B145-E1B3A856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Machine Learning?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66E75B-8D09-3248-8501-1041DF9DA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  <a:p>
            <a:pPr lvl="1"/>
            <a:r>
              <a:rPr lang="en-US" dirty="0"/>
              <a:t>Quantification and Mechanization</a:t>
            </a:r>
          </a:p>
          <a:p>
            <a:pPr lvl="1"/>
            <a:endParaRPr lang="en-US" dirty="0"/>
          </a:p>
          <a:p>
            <a:r>
              <a:rPr lang="en-US" dirty="0"/>
              <a:t>Highlighting variables that best describe the relationships within data</a:t>
            </a:r>
          </a:p>
          <a:p>
            <a:pPr lvl="1"/>
            <a:r>
              <a:rPr lang="en-US" dirty="0"/>
              <a:t>Normalization</a:t>
            </a:r>
          </a:p>
          <a:p>
            <a:pPr lvl="1"/>
            <a:r>
              <a:rPr lang="en-US" dirty="0"/>
              <a:t>Dimensionality reduction</a:t>
            </a:r>
          </a:p>
          <a:p>
            <a:pPr lvl="1"/>
            <a:endParaRPr lang="en-US" dirty="0"/>
          </a:p>
          <a:p>
            <a:r>
              <a:rPr lang="en-US" dirty="0"/>
              <a:t>Aids inference</a:t>
            </a:r>
          </a:p>
          <a:p>
            <a:pPr lvl="1"/>
            <a:r>
              <a:rPr lang="en-US" dirty="0"/>
              <a:t>Inference is the basis of statistics</a:t>
            </a:r>
          </a:p>
          <a:p>
            <a:pPr lvl="1"/>
            <a:r>
              <a:rPr lang="en-US" dirty="0"/>
              <a:t>Population  -&gt; Sample</a:t>
            </a:r>
          </a:p>
        </p:txBody>
      </p:sp>
    </p:spTree>
    <p:extLst>
      <p:ext uri="{BB962C8B-B14F-4D97-AF65-F5344CB8AC3E}">
        <p14:creationId xmlns:p14="http://schemas.microsoft.com/office/powerpoint/2010/main" val="1916433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E4113C1-997A-E04D-8777-CC3F3CEB4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3400"/>
            <a:ext cx="9144000" cy="353525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5BEB39-E30A-C643-A8FD-8B3616D6A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362200"/>
            <a:ext cx="5541256" cy="2283457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DBDF32A-771D-6848-A551-4CE217921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83" y="3610058"/>
            <a:ext cx="5025624" cy="286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0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F218-4881-CB49-B95C-C39CEE4C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337307-322B-EB4C-9D4F-9DE1755F4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6115062" cy="4267200"/>
          </a:xfrm>
        </p:spPr>
        <p:txBody>
          <a:bodyPr/>
          <a:lstStyle/>
          <a:p>
            <a:r>
              <a:rPr lang="en-US" dirty="0"/>
              <a:t>In its simplest form, regression helps ascertain the value for dependent/response variable, given predictor(s) variables.</a:t>
            </a:r>
          </a:p>
          <a:p>
            <a:r>
              <a:rPr lang="en-US" dirty="0"/>
              <a:t>Correlation can only quantify the scale of relationship</a:t>
            </a:r>
          </a:p>
          <a:p>
            <a:pPr lvl="1"/>
            <a:r>
              <a:rPr lang="en-US" dirty="0"/>
              <a:t>-1 (negative),0 (no correlation),1 (positive correlation)</a:t>
            </a:r>
          </a:p>
          <a:p>
            <a:r>
              <a:rPr lang="en-US" dirty="0"/>
              <a:t>Simple Linear Regression (one predictor variable); Multiple Linear Regression (two or more predictor variables)</a:t>
            </a:r>
          </a:p>
          <a:p>
            <a:r>
              <a:rPr lang="en-US" dirty="0"/>
              <a:t>No direct Machine Learning linkage.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6088CA-0000-EB42-BE7D-CECF2AC7FB68}"/>
              </a:ext>
            </a:extLst>
          </p:cNvPr>
          <p:cNvCxnSpPr>
            <a:cxnSpLocks/>
          </p:cNvCxnSpPr>
          <p:nvPr/>
        </p:nvCxnSpPr>
        <p:spPr>
          <a:xfrm flipV="1">
            <a:off x="8077200" y="3733800"/>
            <a:ext cx="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F3937E-3479-AF4E-8C1E-33BC25093490}"/>
              </a:ext>
            </a:extLst>
          </p:cNvPr>
          <p:cNvCxnSpPr>
            <a:cxnSpLocks/>
          </p:cNvCxnSpPr>
          <p:nvPr/>
        </p:nvCxnSpPr>
        <p:spPr>
          <a:xfrm>
            <a:off x="8077200" y="5867400"/>
            <a:ext cx="243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5FF8102-BCAB-F444-8563-C0D7058AE6D1}"/>
              </a:ext>
            </a:extLst>
          </p:cNvPr>
          <p:cNvSpPr/>
          <p:nvPr/>
        </p:nvSpPr>
        <p:spPr>
          <a:xfrm>
            <a:off x="8448869" y="417416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607790-40CF-0547-A8C2-8D0E2FCE9E06}"/>
              </a:ext>
            </a:extLst>
          </p:cNvPr>
          <p:cNvSpPr/>
          <p:nvPr/>
        </p:nvSpPr>
        <p:spPr>
          <a:xfrm>
            <a:off x="8410769" y="444086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19A368-FB99-EF48-BDB3-FEF11200EF60}"/>
              </a:ext>
            </a:extLst>
          </p:cNvPr>
          <p:cNvSpPr/>
          <p:nvPr/>
        </p:nvSpPr>
        <p:spPr>
          <a:xfrm>
            <a:off x="8760448" y="425036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46C94C-B8B3-1B46-95F1-EBC1A8EF4C71}"/>
              </a:ext>
            </a:extLst>
          </p:cNvPr>
          <p:cNvSpPr/>
          <p:nvPr/>
        </p:nvSpPr>
        <p:spPr>
          <a:xfrm>
            <a:off x="8601269" y="428846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F43996-25D3-A94E-9EF3-BE652ABC610C}"/>
              </a:ext>
            </a:extLst>
          </p:cNvPr>
          <p:cNvSpPr/>
          <p:nvPr/>
        </p:nvSpPr>
        <p:spPr>
          <a:xfrm>
            <a:off x="8601269" y="451706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9B1F21-94E2-D947-A121-1D6F1D83B6E9}"/>
              </a:ext>
            </a:extLst>
          </p:cNvPr>
          <p:cNvSpPr/>
          <p:nvPr/>
        </p:nvSpPr>
        <p:spPr>
          <a:xfrm>
            <a:off x="8789081" y="413606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393745-22A4-6945-AAF7-46774FBEACBC}"/>
              </a:ext>
            </a:extLst>
          </p:cNvPr>
          <p:cNvSpPr/>
          <p:nvPr/>
        </p:nvSpPr>
        <p:spPr>
          <a:xfrm>
            <a:off x="8981567" y="422698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E22D96-056D-FC4F-9266-8BF0B602B21A}"/>
              </a:ext>
            </a:extLst>
          </p:cNvPr>
          <p:cNvSpPr/>
          <p:nvPr/>
        </p:nvSpPr>
        <p:spPr>
          <a:xfrm>
            <a:off x="8563169" y="469073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75A942A-AF2C-F74C-958D-3C7389D4DE50}"/>
              </a:ext>
            </a:extLst>
          </p:cNvPr>
          <p:cNvSpPr/>
          <p:nvPr/>
        </p:nvSpPr>
        <p:spPr>
          <a:xfrm>
            <a:off x="8722348" y="437471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807886-2D55-0248-B0D9-B3FA49A46A9C}"/>
              </a:ext>
            </a:extLst>
          </p:cNvPr>
          <p:cNvSpPr/>
          <p:nvPr/>
        </p:nvSpPr>
        <p:spPr>
          <a:xfrm>
            <a:off x="8768044" y="452711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90873DE-C405-D24F-A4E0-6C8871DEBD50}"/>
              </a:ext>
            </a:extLst>
          </p:cNvPr>
          <p:cNvSpPr/>
          <p:nvPr/>
        </p:nvSpPr>
        <p:spPr>
          <a:xfrm>
            <a:off x="8912848" y="435881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B0323E6-DC7D-9C44-AF07-3608878515A2}"/>
              </a:ext>
            </a:extLst>
          </p:cNvPr>
          <p:cNvSpPr/>
          <p:nvPr/>
        </p:nvSpPr>
        <p:spPr>
          <a:xfrm>
            <a:off x="8934819" y="460331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7D86D2-6C40-B34C-B993-F32C532F6563}"/>
              </a:ext>
            </a:extLst>
          </p:cNvPr>
          <p:cNvSpPr/>
          <p:nvPr/>
        </p:nvSpPr>
        <p:spPr>
          <a:xfrm>
            <a:off x="8906069" y="447896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D8113E-795E-E34F-B499-D73F3F5AC5C3}"/>
              </a:ext>
            </a:extLst>
          </p:cNvPr>
          <p:cNvSpPr/>
          <p:nvPr/>
        </p:nvSpPr>
        <p:spPr>
          <a:xfrm>
            <a:off x="9149043" y="451121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A17A806-D1BA-EF45-8647-E71434B2D259}"/>
              </a:ext>
            </a:extLst>
          </p:cNvPr>
          <p:cNvSpPr/>
          <p:nvPr/>
        </p:nvSpPr>
        <p:spPr>
          <a:xfrm>
            <a:off x="8789081" y="468699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61E04A-434E-FD4E-B6F4-52828F4860D3}"/>
              </a:ext>
            </a:extLst>
          </p:cNvPr>
          <p:cNvSpPr/>
          <p:nvPr/>
        </p:nvSpPr>
        <p:spPr>
          <a:xfrm>
            <a:off x="9011019" y="474566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6EA931C-02E5-DD40-8A05-9708708CA922}"/>
              </a:ext>
            </a:extLst>
          </p:cNvPr>
          <p:cNvSpPr/>
          <p:nvPr/>
        </p:nvSpPr>
        <p:spPr>
          <a:xfrm>
            <a:off x="9105567" y="431487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2CB756D-2A58-1F46-95F7-B843F3EEF799}"/>
              </a:ext>
            </a:extLst>
          </p:cNvPr>
          <p:cNvSpPr/>
          <p:nvPr/>
        </p:nvSpPr>
        <p:spPr>
          <a:xfrm>
            <a:off x="8906069" y="447896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8EFEAD-207B-C24A-9C42-5C7A23192E7A}"/>
              </a:ext>
            </a:extLst>
          </p:cNvPr>
          <p:cNvSpPr/>
          <p:nvPr/>
        </p:nvSpPr>
        <p:spPr>
          <a:xfrm>
            <a:off x="9058469" y="463136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DE62E84-06F5-7C43-B2EC-F448B1952E19}"/>
              </a:ext>
            </a:extLst>
          </p:cNvPr>
          <p:cNvSpPr/>
          <p:nvPr/>
        </p:nvSpPr>
        <p:spPr>
          <a:xfrm>
            <a:off x="9204207" y="470756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96BB4F-DFCE-744F-93BC-6FF165EFF0AD}"/>
              </a:ext>
            </a:extLst>
          </p:cNvPr>
          <p:cNvSpPr txBox="1"/>
          <p:nvPr/>
        </p:nvSpPr>
        <p:spPr>
          <a:xfrm>
            <a:off x="7769362" y="3733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828362-CE42-A445-BF36-C8C9C27F12C3}"/>
              </a:ext>
            </a:extLst>
          </p:cNvPr>
          <p:cNvSpPr/>
          <p:nvPr/>
        </p:nvSpPr>
        <p:spPr>
          <a:xfrm>
            <a:off x="8705518" y="475571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253EA9-FA4E-2F43-964B-4659F232443B}"/>
              </a:ext>
            </a:extLst>
          </p:cNvPr>
          <p:cNvSpPr txBox="1"/>
          <p:nvPr/>
        </p:nvSpPr>
        <p:spPr>
          <a:xfrm>
            <a:off x="10204296" y="5911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BFEC6-C5CC-0046-B1BD-30D25E530561}"/>
              </a:ext>
            </a:extLst>
          </p:cNvPr>
          <p:cNvSpPr/>
          <p:nvPr/>
        </p:nvSpPr>
        <p:spPr>
          <a:xfrm>
            <a:off x="9301443" y="466361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2E1A71D-11B3-954A-8279-D780E14C923E}"/>
              </a:ext>
            </a:extLst>
          </p:cNvPr>
          <p:cNvSpPr/>
          <p:nvPr/>
        </p:nvSpPr>
        <p:spPr>
          <a:xfrm>
            <a:off x="9525357" y="48057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9F6A51E-6CDC-A143-906D-FE11EC13995D}"/>
              </a:ext>
            </a:extLst>
          </p:cNvPr>
          <p:cNvSpPr/>
          <p:nvPr/>
        </p:nvSpPr>
        <p:spPr>
          <a:xfrm>
            <a:off x="9204207" y="493616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3CA9590-D4A2-DB4A-B7EF-D2CF5C5B0E80}"/>
              </a:ext>
            </a:extLst>
          </p:cNvPr>
          <p:cNvSpPr/>
          <p:nvPr/>
        </p:nvSpPr>
        <p:spPr>
          <a:xfrm>
            <a:off x="9872943" y="418888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AA0A914-2781-6C4A-88E2-85A5B814CA9F}"/>
              </a:ext>
            </a:extLst>
          </p:cNvPr>
          <p:cNvSpPr/>
          <p:nvPr/>
        </p:nvSpPr>
        <p:spPr>
          <a:xfrm>
            <a:off x="8906069" y="484430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3630E6D-9A48-2449-AF64-483C2C4FB4BD}"/>
              </a:ext>
            </a:extLst>
          </p:cNvPr>
          <p:cNvSpPr/>
          <p:nvPr/>
        </p:nvSpPr>
        <p:spPr>
          <a:xfrm>
            <a:off x="9118772" y="480620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006D460-F5FD-F14C-AC02-638B421CCD56}"/>
              </a:ext>
            </a:extLst>
          </p:cNvPr>
          <p:cNvSpPr/>
          <p:nvPr/>
        </p:nvSpPr>
        <p:spPr>
          <a:xfrm>
            <a:off x="9301910" y="48906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53AD281-4C4F-5741-9296-465FEF24363B}"/>
              </a:ext>
            </a:extLst>
          </p:cNvPr>
          <p:cNvSpPr/>
          <p:nvPr/>
        </p:nvSpPr>
        <p:spPr>
          <a:xfrm>
            <a:off x="8590810" y="493616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A03077-1596-CB41-97D7-9FC3FFA63C5F}"/>
              </a:ext>
            </a:extLst>
          </p:cNvPr>
          <p:cNvSpPr/>
          <p:nvPr/>
        </p:nvSpPr>
        <p:spPr>
          <a:xfrm>
            <a:off x="9049119" y="500464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C4EA5FD-C1B2-CE4B-8811-3654E721F8E6}"/>
              </a:ext>
            </a:extLst>
          </p:cNvPr>
          <p:cNvSpPr/>
          <p:nvPr/>
        </p:nvSpPr>
        <p:spPr>
          <a:xfrm>
            <a:off x="9315817" y="452582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68F04B-48D2-6349-B174-5B7FE2F8ACAC}"/>
              </a:ext>
            </a:extLst>
          </p:cNvPr>
          <p:cNvSpPr/>
          <p:nvPr/>
        </p:nvSpPr>
        <p:spPr>
          <a:xfrm>
            <a:off x="9177909" y="53000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6929C94-1335-8D43-BE34-AD0DAF7EFDEC}"/>
              </a:ext>
            </a:extLst>
          </p:cNvPr>
          <p:cNvSpPr/>
          <p:nvPr/>
        </p:nvSpPr>
        <p:spPr>
          <a:xfrm>
            <a:off x="8777159" y="496514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9B82D70-6D13-4043-B6BC-EEF89B207EDA}"/>
              </a:ext>
            </a:extLst>
          </p:cNvPr>
          <p:cNvCxnSpPr/>
          <p:nvPr/>
        </p:nvCxnSpPr>
        <p:spPr>
          <a:xfrm>
            <a:off x="8375133" y="4047132"/>
            <a:ext cx="1828800" cy="15069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riangle 54">
            <a:extLst>
              <a:ext uri="{FF2B5EF4-FFF2-40B4-BE49-F238E27FC236}">
                <a16:creationId xmlns:a16="http://schemas.microsoft.com/office/drawing/2014/main" id="{EF521917-5D78-574E-BDD9-ACD52B3F224E}"/>
              </a:ext>
            </a:extLst>
          </p:cNvPr>
          <p:cNvSpPr/>
          <p:nvPr/>
        </p:nvSpPr>
        <p:spPr>
          <a:xfrm>
            <a:off x="9778901" y="5867400"/>
            <a:ext cx="93436" cy="9830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1E0A028-8F86-084D-A992-98A2770E2E96}"/>
              </a:ext>
            </a:extLst>
          </p:cNvPr>
          <p:cNvCxnSpPr>
            <a:endCxn id="55" idx="0"/>
          </p:cNvCxnSpPr>
          <p:nvPr/>
        </p:nvCxnSpPr>
        <p:spPr>
          <a:xfrm>
            <a:off x="9825619" y="5257800"/>
            <a:ext cx="0" cy="6096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3F26635-8C36-9E4B-8A16-E4B70EE67C32}"/>
              </a:ext>
            </a:extLst>
          </p:cNvPr>
          <p:cNvCxnSpPr/>
          <p:nvPr/>
        </p:nvCxnSpPr>
        <p:spPr>
          <a:xfrm flipH="1">
            <a:off x="8077200" y="5257800"/>
            <a:ext cx="174841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Cross 59">
            <a:extLst>
              <a:ext uri="{FF2B5EF4-FFF2-40B4-BE49-F238E27FC236}">
                <a16:creationId xmlns:a16="http://schemas.microsoft.com/office/drawing/2014/main" id="{658FDA72-800B-2A45-BAFB-81ED8BF82C97}"/>
              </a:ext>
            </a:extLst>
          </p:cNvPr>
          <p:cNvSpPr/>
          <p:nvPr/>
        </p:nvSpPr>
        <p:spPr>
          <a:xfrm>
            <a:off x="7996820" y="5219700"/>
            <a:ext cx="76200" cy="76200"/>
          </a:xfrm>
          <a:prstGeom prst="plus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47A69C2-6966-C24F-A2E1-926C5358F627}"/>
                  </a:ext>
                </a:extLst>
              </p:cNvPr>
              <p:cNvSpPr txBox="1"/>
              <p:nvPr/>
            </p:nvSpPr>
            <p:spPr>
              <a:xfrm rot="2337581">
                <a:off x="9584919" y="5167358"/>
                <a:ext cx="1198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47A69C2-6966-C24F-A2E1-926C5358F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37581">
                <a:off x="9584919" y="5167358"/>
                <a:ext cx="1198085" cy="276999"/>
              </a:xfrm>
              <a:prstGeom prst="rect">
                <a:avLst/>
              </a:prstGeom>
              <a:blipFill>
                <a:blip r:embed="rId2"/>
                <a:stretch>
                  <a:fillRect l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2E68A5D-02A1-4740-AECE-9AC2C198D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820" y="1751080"/>
            <a:ext cx="2934844" cy="144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ight Brace 62">
            <a:extLst>
              <a:ext uri="{FF2B5EF4-FFF2-40B4-BE49-F238E27FC236}">
                <a16:creationId xmlns:a16="http://schemas.microsoft.com/office/drawing/2014/main" id="{A2C2DF9D-F1F0-6D42-BE16-E549E579BDDC}"/>
              </a:ext>
            </a:extLst>
          </p:cNvPr>
          <p:cNvSpPr/>
          <p:nvPr/>
        </p:nvSpPr>
        <p:spPr>
          <a:xfrm>
            <a:off x="9949143" y="4250363"/>
            <a:ext cx="109257" cy="1072418"/>
          </a:xfrm>
          <a:prstGeom prst="rightBrac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6DC0A3B8-314A-3F45-85CA-41CA95FCE458}"/>
              </a:ext>
            </a:extLst>
          </p:cNvPr>
          <p:cNvSpPr txBox="1"/>
          <p:nvPr/>
        </p:nvSpPr>
        <p:spPr>
          <a:xfrm>
            <a:off x="10000556" y="4646761"/>
            <a:ext cx="502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700312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5" grpId="0" animBg="1"/>
      <p:bldP spid="60" grpId="0" animBg="1"/>
      <p:bldP spid="61" grpId="0"/>
      <p:bldP spid="63" grpId="0" animBg="1"/>
      <p:bldP spid="1024" grpId="0"/>
    </p:bld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6991</TotalTime>
  <Words>888</Words>
  <Application>Microsoft Macintosh PowerPoint</Application>
  <PresentationFormat>Widescreen</PresentationFormat>
  <Paragraphs>166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MingLiU</vt:lpstr>
      <vt:lpstr>Arial</vt:lpstr>
      <vt:lpstr>Cambria Math</vt:lpstr>
      <vt:lpstr>Candara</vt:lpstr>
      <vt:lpstr>Consolas</vt:lpstr>
      <vt:lpstr>Menlo-Regular</vt:lpstr>
      <vt:lpstr>Tech Computer 16x9</vt:lpstr>
      <vt:lpstr>Machine Learning in R</vt:lpstr>
      <vt:lpstr>Agenda</vt:lpstr>
      <vt:lpstr>Docker</vt:lpstr>
      <vt:lpstr>Background</vt:lpstr>
      <vt:lpstr>Characterizing Machine Learning</vt:lpstr>
      <vt:lpstr>Postulates</vt:lpstr>
      <vt:lpstr>Why Machine Learning?</vt:lpstr>
      <vt:lpstr>PowerPoint Presentation</vt:lpstr>
      <vt:lpstr>Linear Regression</vt:lpstr>
      <vt:lpstr>Logistic Regression</vt:lpstr>
      <vt:lpstr>Mathematics of Logistic Function</vt:lpstr>
      <vt:lpstr>Model</vt:lpstr>
      <vt:lpstr>Penalized Logistic Regression: Mitigating high-dimensionality evil</vt:lpstr>
      <vt:lpstr>Sum of Squared Errors</vt:lpstr>
      <vt:lpstr>stats::glm</vt:lpstr>
      <vt:lpstr>glmnet</vt:lpstr>
      <vt:lpstr>General Concepts</vt:lpstr>
      <vt:lpstr>Dataset Description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R</dc:title>
  <dc:creator>Shaurya Jauhari</dc:creator>
  <cp:lastModifiedBy>Shaurya Jauhari</cp:lastModifiedBy>
  <cp:revision>77</cp:revision>
  <dcterms:created xsi:type="dcterms:W3CDTF">2019-03-17T13:06:52Z</dcterms:created>
  <dcterms:modified xsi:type="dcterms:W3CDTF">2019-05-23T08:31:35Z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