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153" d="100"/>
          <a:sy n="153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B0E7A-4813-1E47-8983-2ED8E18A638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40D6-3752-1E4C-AC2F-5554981281E4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07CC5D60-BEB5-BE47-B1B3-BD7DCCA4A099}" type="parTrans" cxnId="{59FC4DB0-4A93-9A44-B837-DC5CAB8353EE}">
      <dgm:prSet/>
      <dgm:spPr/>
      <dgm:t>
        <a:bodyPr/>
        <a:lstStyle/>
        <a:p>
          <a:endParaRPr lang="en-US"/>
        </a:p>
      </dgm:t>
    </dgm:pt>
    <dgm:pt modelId="{2B3367BD-D9F0-7A4F-8239-8AA6D74CE04B}" type="sibTrans" cxnId="{59FC4DB0-4A93-9A44-B837-DC5CAB8353EE}">
      <dgm:prSet/>
      <dgm:spPr/>
      <dgm:t>
        <a:bodyPr/>
        <a:lstStyle/>
        <a:p>
          <a:endParaRPr lang="en-US"/>
        </a:p>
      </dgm:t>
    </dgm:pt>
    <dgm:pt modelId="{6E016BF8-369A-D541-ACCE-3FCCA99618C1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ootstrap</a:t>
          </a:r>
        </a:p>
      </dgm:t>
    </dgm:pt>
    <dgm:pt modelId="{BEF1EB91-249C-BF41-ADA6-4D9473907452}" type="parTrans" cxnId="{D3027847-703B-7D4A-AB7F-314579BF6B15}">
      <dgm:prSet/>
      <dgm:spPr/>
      <dgm:t>
        <a:bodyPr/>
        <a:lstStyle/>
        <a:p>
          <a:endParaRPr lang="en-US"/>
        </a:p>
      </dgm:t>
    </dgm:pt>
    <dgm:pt modelId="{CA0AB7BD-225F-1B45-A08A-AC824AEF6184}" type="sibTrans" cxnId="{D3027847-703B-7D4A-AB7F-314579BF6B15}">
      <dgm:prSet/>
      <dgm:spPr/>
      <dgm:t>
        <a:bodyPr/>
        <a:lstStyle/>
        <a:p>
          <a:endParaRPr lang="en-US"/>
        </a:p>
      </dgm:t>
    </dgm:pt>
    <dgm:pt modelId="{E956028F-AC6E-674D-A36A-59FAFF1C2242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91016C8F-9716-FF4E-8D4C-FAEE2494CC6F}" type="parTrans" cxnId="{D5A21B47-A9AE-2A4A-BC16-05B818E2AA81}">
      <dgm:prSet/>
      <dgm:spPr/>
      <dgm:t>
        <a:bodyPr/>
        <a:lstStyle/>
        <a:p>
          <a:endParaRPr lang="en-US"/>
        </a:p>
      </dgm:t>
    </dgm:pt>
    <dgm:pt modelId="{11BDC5CA-BBCB-564F-B0B5-08CE25A0E55B}" type="sibTrans" cxnId="{D5A21B47-A9AE-2A4A-BC16-05B818E2AA81}">
      <dgm:prSet/>
      <dgm:spPr/>
      <dgm:t>
        <a:bodyPr/>
        <a:lstStyle/>
        <a:p>
          <a:endParaRPr lang="en-US"/>
        </a:p>
      </dgm:t>
    </dgm:pt>
    <dgm:pt modelId="{ED26F1E3-4E85-5044-8845-D2F055067A4A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ootstrap</a:t>
          </a:r>
        </a:p>
      </dgm:t>
    </dgm:pt>
    <dgm:pt modelId="{0217D88A-4338-3B40-A5F8-8A213C95CF9E}" type="parTrans" cxnId="{003DE9AC-0827-B348-8512-C7773143E920}">
      <dgm:prSet/>
      <dgm:spPr/>
      <dgm:t>
        <a:bodyPr/>
        <a:lstStyle/>
        <a:p>
          <a:endParaRPr lang="en-US"/>
        </a:p>
      </dgm:t>
    </dgm:pt>
    <dgm:pt modelId="{B645E269-087F-644E-A82E-E21FA0E23D21}" type="sibTrans" cxnId="{003DE9AC-0827-B348-8512-C7773143E920}">
      <dgm:prSet/>
      <dgm:spPr/>
      <dgm:t>
        <a:bodyPr/>
        <a:lstStyle/>
        <a:p>
          <a:endParaRPr lang="en-US"/>
        </a:p>
      </dgm:t>
    </dgm:pt>
    <dgm:pt modelId="{5D5B2994-178F-3540-B9E1-6FE0825AA436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ootstrap</a:t>
          </a:r>
        </a:p>
      </dgm:t>
    </dgm:pt>
    <dgm:pt modelId="{0E611A6B-14D6-0D4B-B1E6-0B14D226AE74}" type="parTrans" cxnId="{F1D3120C-3A19-6A45-A6F5-593A78D608C0}">
      <dgm:prSet/>
      <dgm:spPr/>
      <dgm:t>
        <a:bodyPr/>
        <a:lstStyle/>
        <a:p>
          <a:endParaRPr lang="en-US"/>
        </a:p>
      </dgm:t>
    </dgm:pt>
    <dgm:pt modelId="{514E5E0A-5610-A048-9B10-ED0B390AEBA4}" type="sibTrans" cxnId="{F1D3120C-3A19-6A45-A6F5-593A78D608C0}">
      <dgm:prSet/>
      <dgm:spPr/>
      <dgm:t>
        <a:bodyPr/>
        <a:lstStyle/>
        <a:p>
          <a:endParaRPr lang="en-US"/>
        </a:p>
      </dgm:t>
    </dgm:pt>
    <dgm:pt modelId="{1E54C371-F25B-9445-BF50-4C61DE729999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BF377C49-34BB-394C-879C-1A9F3CC6D3B4}" type="parTrans" cxnId="{32CCD43D-EB06-F34B-9F38-8D35DF10ACE6}">
      <dgm:prSet/>
      <dgm:spPr/>
      <dgm:t>
        <a:bodyPr/>
        <a:lstStyle/>
        <a:p>
          <a:endParaRPr lang="en-US"/>
        </a:p>
      </dgm:t>
    </dgm:pt>
    <dgm:pt modelId="{DADBC76C-D324-A54F-BB12-E1B3459926CF}" type="sibTrans" cxnId="{32CCD43D-EB06-F34B-9F38-8D35DF10ACE6}">
      <dgm:prSet/>
      <dgm:spPr/>
      <dgm:t>
        <a:bodyPr/>
        <a:lstStyle/>
        <a:p>
          <a:endParaRPr lang="en-US"/>
        </a:p>
      </dgm:t>
    </dgm:pt>
    <dgm:pt modelId="{A211D38F-AD39-4842-BED8-423403D45029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2EACE88A-8208-A549-955A-C399DA525682}" type="parTrans" cxnId="{4D593081-C87E-9E45-8590-8FE237A28F56}">
      <dgm:prSet/>
      <dgm:spPr/>
      <dgm:t>
        <a:bodyPr/>
        <a:lstStyle/>
        <a:p>
          <a:endParaRPr lang="en-US"/>
        </a:p>
      </dgm:t>
    </dgm:pt>
    <dgm:pt modelId="{489A6700-0BA8-104D-9955-FAA945D8F4FE}" type="sibTrans" cxnId="{4D593081-C87E-9E45-8590-8FE237A28F5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9F54018-96E6-784D-BC5F-BEE92571A033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29F54018-96E6-784D-BC5F-BEE92571A033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⋯</a:t>
              </a:r>
              <a:endParaRPr lang="en-US" dirty="0"/>
            </a:p>
          </dgm:t>
        </dgm:pt>
      </mc:Fallback>
    </mc:AlternateContent>
    <dgm:pt modelId="{EEA6A3C4-A530-794C-955D-593BE61C42AA}" type="parTrans" cxnId="{FB1264AB-F862-6D45-9B8C-8E12057D1975}">
      <dgm:prSet/>
      <dgm:spPr/>
      <dgm:t>
        <a:bodyPr/>
        <a:lstStyle/>
        <a:p>
          <a:endParaRPr lang="en-US"/>
        </a:p>
      </dgm:t>
    </dgm:pt>
    <dgm:pt modelId="{91FF64B3-0D41-944E-8732-B2E0DE575E70}" type="sibTrans" cxnId="{FB1264AB-F862-6D45-9B8C-8E12057D197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C0FE9A4-5F1B-4E4A-B667-8CFEC325464F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DC0FE9A4-5F1B-4E4A-B667-8CFEC325464F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…</a:t>
              </a:r>
              <a:endParaRPr lang="en-US" dirty="0"/>
            </a:p>
          </dgm:t>
        </dgm:pt>
      </mc:Fallback>
    </mc:AlternateContent>
    <dgm:pt modelId="{F0EEDF9F-BCDC-A14A-8D0E-BC78436A8EE3}" type="parTrans" cxnId="{7BFA3A32-CE9F-CC43-9CC1-FADD523BFEA0}">
      <dgm:prSet/>
      <dgm:spPr/>
      <dgm:t>
        <a:bodyPr/>
        <a:lstStyle/>
        <a:p>
          <a:endParaRPr lang="en-US"/>
        </a:p>
      </dgm:t>
    </dgm:pt>
    <dgm:pt modelId="{2BEE06C1-E2F1-CA46-A2FE-4E1CF2E7AFD4}" type="sibTrans" cxnId="{7BFA3A32-CE9F-CC43-9CC1-FADD523BFEA0}">
      <dgm:prSet/>
      <dgm:spPr/>
      <dgm:t>
        <a:bodyPr/>
        <a:lstStyle/>
        <a:p>
          <a:endParaRPr lang="en-US"/>
        </a:p>
      </dgm:t>
    </dgm:pt>
    <dgm:pt modelId="{2B8A6B08-6CB9-1D4E-B072-DC26E332FE3E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C43EC174-3559-554D-8AA1-5603F8B6FA39}" type="parTrans" cxnId="{EC868F24-995B-BE44-B146-00FF4170E570}">
      <dgm:prSet/>
      <dgm:spPr/>
      <dgm:t>
        <a:bodyPr/>
        <a:lstStyle/>
        <a:p>
          <a:endParaRPr lang="en-US"/>
        </a:p>
      </dgm:t>
    </dgm:pt>
    <dgm:pt modelId="{108A983A-33D4-D549-BB5E-60F96681BEE5}" type="sibTrans" cxnId="{EC868F24-995B-BE44-B146-00FF4170E570}">
      <dgm:prSet/>
      <dgm:spPr/>
      <dgm:t>
        <a:bodyPr/>
        <a:lstStyle/>
        <a:p>
          <a:endParaRPr lang="en-US"/>
        </a:p>
      </dgm:t>
    </dgm:pt>
    <dgm:pt modelId="{625C42C8-4610-5747-A610-A8B9CD132CE5}">
      <dgm:prSet phldrT="[Text]"/>
      <dgm:spPr/>
      <dgm:t>
        <a:bodyPr/>
        <a:lstStyle/>
        <a:p>
          <a:r>
            <a:rPr lang="en-US" b="1" dirty="0"/>
            <a:t>Ag</a:t>
          </a:r>
          <a:r>
            <a:rPr lang="en-US" dirty="0"/>
            <a:t>gregate</a:t>
          </a:r>
        </a:p>
      </dgm:t>
    </dgm:pt>
    <dgm:pt modelId="{5CBD4F9F-20E4-4B45-90BC-B1918F0A6022}" type="parTrans" cxnId="{500AB634-1966-E34E-979B-3561E6AFCA9D}">
      <dgm:prSet/>
      <dgm:spPr/>
      <dgm:t>
        <a:bodyPr/>
        <a:lstStyle/>
        <a:p>
          <a:endParaRPr lang="en-US"/>
        </a:p>
      </dgm:t>
    </dgm:pt>
    <dgm:pt modelId="{7454F6E6-F6D5-664F-B2F6-B707D169DDC6}" type="sibTrans" cxnId="{500AB634-1966-E34E-979B-3561E6AFCA9D}">
      <dgm:prSet/>
      <dgm:spPr/>
      <dgm:t>
        <a:bodyPr/>
        <a:lstStyle/>
        <a:p>
          <a:endParaRPr lang="en-US"/>
        </a:p>
      </dgm:t>
    </dgm:pt>
    <dgm:pt modelId="{BD6F927F-DC1E-AA4B-B950-2B773512DA2E}">
      <dgm:prSet phldrT="[Text]"/>
      <dgm:spPr/>
      <dgm:t>
        <a:bodyPr/>
        <a:lstStyle/>
        <a:p>
          <a:r>
            <a:rPr lang="en-US" b="1" dirty="0"/>
            <a:t>Ag</a:t>
          </a:r>
          <a:r>
            <a:rPr lang="en-US" dirty="0"/>
            <a:t>gregate</a:t>
          </a:r>
        </a:p>
      </dgm:t>
    </dgm:pt>
    <dgm:pt modelId="{332838FF-9150-1546-8AD6-3E3D02EB6786}" type="parTrans" cxnId="{3891A010-C461-7945-B2C0-31AA8B152772}">
      <dgm:prSet/>
      <dgm:spPr/>
      <dgm:t>
        <a:bodyPr/>
        <a:lstStyle/>
        <a:p>
          <a:endParaRPr lang="en-US"/>
        </a:p>
      </dgm:t>
    </dgm:pt>
    <dgm:pt modelId="{77D1C41C-1997-854E-B182-7E1303FE228B}" type="sibTrans" cxnId="{3891A010-C461-7945-B2C0-31AA8B15277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6D0EF402-262B-BB48-9103-5A557A17FAC4}">
          <dgm:prSet phldrT="[Text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6D0EF402-262B-BB48-9103-5A557A17FAC4}">
          <dgm:prSet phldrT="[Text]"/>
          <dgm:spPr/>
          <dgm:t>
            <a:bodyPr/>
            <a:lstStyle/>
            <a:p>
              <a:r>
                <a:rPr lang="en-US" i="0">
                  <a:latin typeface="Cambria Math" panose="02040503050406030204" pitchFamily="18" charset="0"/>
                </a:rPr>
                <a:t>⋯</a:t>
              </a:r>
              <a:endParaRPr lang="en-US" dirty="0"/>
            </a:p>
          </dgm:t>
        </dgm:pt>
      </mc:Fallback>
    </mc:AlternateContent>
    <dgm:pt modelId="{9FCF3430-98B6-A640-81DA-1D7B0E2E97D7}" type="parTrans" cxnId="{D0D0B279-9EC0-0149-8CDC-DB116D92724D}">
      <dgm:prSet/>
      <dgm:spPr/>
      <dgm:t>
        <a:bodyPr/>
        <a:lstStyle/>
        <a:p>
          <a:endParaRPr lang="en-US"/>
        </a:p>
      </dgm:t>
    </dgm:pt>
    <dgm:pt modelId="{4DE3A27B-321C-9A4D-B5D5-74E749FE9F04}" type="sibTrans" cxnId="{D0D0B279-9EC0-0149-8CDC-DB116D92724D}">
      <dgm:prSet/>
      <dgm:spPr/>
      <dgm:t>
        <a:bodyPr/>
        <a:lstStyle/>
        <a:p>
          <a:endParaRPr lang="en-US"/>
        </a:p>
      </dgm:t>
    </dgm:pt>
    <dgm:pt modelId="{115AB77D-73E7-5B4E-B10D-4B5B81A3F98E}">
      <dgm:prSet phldrT="[Text]"/>
      <dgm:spPr/>
      <dgm:t>
        <a:bodyPr/>
        <a:lstStyle/>
        <a:p>
          <a:r>
            <a:rPr lang="en-US" b="1" dirty="0"/>
            <a:t>Ag</a:t>
          </a:r>
          <a:r>
            <a:rPr lang="en-US" dirty="0"/>
            <a:t>gregate</a:t>
          </a:r>
        </a:p>
      </dgm:t>
    </dgm:pt>
    <dgm:pt modelId="{4DED9A90-C8C5-B84D-8408-4EE89681B8F4}" type="parTrans" cxnId="{EC72D201-73C9-1242-83A7-41414FF4D53B}">
      <dgm:prSet/>
      <dgm:spPr/>
      <dgm:t>
        <a:bodyPr/>
        <a:lstStyle/>
        <a:p>
          <a:endParaRPr lang="en-US"/>
        </a:p>
      </dgm:t>
    </dgm:pt>
    <dgm:pt modelId="{BED8A82D-A77A-9B42-8EE1-DC897DA17B5E}" type="sibTrans" cxnId="{EC72D201-73C9-1242-83A7-41414FF4D53B}">
      <dgm:prSet/>
      <dgm:spPr/>
      <dgm:t>
        <a:bodyPr/>
        <a:lstStyle/>
        <a:p>
          <a:endParaRPr lang="en-US"/>
        </a:p>
      </dgm:t>
    </dgm:pt>
    <dgm:pt modelId="{25C3B701-2BD6-834B-8EDD-DE8103BA9A91}" type="pres">
      <dgm:prSet presAssocID="{3A5B0E7A-4813-1E47-8983-2ED8E18A6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283EE1-81F0-0949-9709-E91512DC61F0}" type="pres">
      <dgm:prSet presAssocID="{E956028F-AC6E-674D-A36A-59FAFF1C2242}" presName="root1" presStyleCnt="0"/>
      <dgm:spPr/>
    </dgm:pt>
    <dgm:pt modelId="{4F906DC5-D690-D044-9C25-7C73160075E4}" type="pres">
      <dgm:prSet presAssocID="{E956028F-AC6E-674D-A36A-59FAFF1C2242}" presName="LevelOneTextNode" presStyleLbl="node0" presStyleIdx="0" presStyleCnt="1">
        <dgm:presLayoutVars>
          <dgm:chPref val="3"/>
        </dgm:presLayoutVars>
      </dgm:prSet>
      <dgm:spPr/>
    </dgm:pt>
    <dgm:pt modelId="{DA7237B4-48C4-A642-A6FF-2C7159167F1C}" type="pres">
      <dgm:prSet presAssocID="{E956028F-AC6E-674D-A36A-59FAFF1C2242}" presName="level2hierChild" presStyleCnt="0"/>
      <dgm:spPr/>
    </dgm:pt>
    <dgm:pt modelId="{51E4B1E3-1F2C-4F49-AA17-4FDC88BD6213}" type="pres">
      <dgm:prSet presAssocID="{07CC5D60-BEB5-BE47-B1B3-BD7DCCA4A099}" presName="conn2-1" presStyleLbl="parChTrans1D2" presStyleIdx="0" presStyleCnt="1"/>
      <dgm:spPr/>
    </dgm:pt>
    <dgm:pt modelId="{6E5FC71E-C822-3847-922D-13DE4A22D73E}" type="pres">
      <dgm:prSet presAssocID="{07CC5D60-BEB5-BE47-B1B3-BD7DCCA4A099}" presName="connTx" presStyleLbl="parChTrans1D2" presStyleIdx="0" presStyleCnt="1"/>
      <dgm:spPr/>
    </dgm:pt>
    <dgm:pt modelId="{1991F8E9-E7D0-0D4B-B070-735DAACAEF72}" type="pres">
      <dgm:prSet presAssocID="{CA8040D6-3752-1E4C-AC2F-5554981281E4}" presName="root2" presStyleCnt="0"/>
      <dgm:spPr/>
    </dgm:pt>
    <dgm:pt modelId="{DBBEE761-8431-0A4B-870C-3FCA649A4CEA}" type="pres">
      <dgm:prSet presAssocID="{CA8040D6-3752-1E4C-AC2F-5554981281E4}" presName="LevelTwoTextNode" presStyleLbl="node2" presStyleIdx="0" presStyleCnt="1">
        <dgm:presLayoutVars>
          <dgm:chPref val="3"/>
        </dgm:presLayoutVars>
      </dgm:prSet>
      <dgm:spPr/>
    </dgm:pt>
    <dgm:pt modelId="{989024C8-46B3-B640-94AF-1722C25D2B09}" type="pres">
      <dgm:prSet presAssocID="{CA8040D6-3752-1E4C-AC2F-5554981281E4}" presName="level3hierChild" presStyleCnt="0"/>
      <dgm:spPr/>
    </dgm:pt>
    <dgm:pt modelId="{B057B6C8-2F2F-244E-A619-CDAEFEEF9F3F}" type="pres">
      <dgm:prSet presAssocID="{BEF1EB91-249C-BF41-ADA6-4D9473907452}" presName="conn2-1" presStyleLbl="parChTrans1D3" presStyleIdx="0" presStyleCnt="4"/>
      <dgm:spPr/>
    </dgm:pt>
    <dgm:pt modelId="{6C187604-BECE-264C-8A7B-0D09E759036D}" type="pres">
      <dgm:prSet presAssocID="{BEF1EB91-249C-BF41-ADA6-4D9473907452}" presName="connTx" presStyleLbl="parChTrans1D3" presStyleIdx="0" presStyleCnt="4"/>
      <dgm:spPr/>
    </dgm:pt>
    <dgm:pt modelId="{2678849B-1DE4-7743-B0ED-1CCB897404F4}" type="pres">
      <dgm:prSet presAssocID="{6E016BF8-369A-D541-ACCE-3FCCA99618C1}" presName="root2" presStyleCnt="0"/>
      <dgm:spPr/>
    </dgm:pt>
    <dgm:pt modelId="{1C3F857A-AC30-BB4B-935B-CEC6A9CE1734}" type="pres">
      <dgm:prSet presAssocID="{6E016BF8-369A-D541-ACCE-3FCCA99618C1}" presName="LevelTwoTextNode" presStyleLbl="node3" presStyleIdx="0" presStyleCnt="4">
        <dgm:presLayoutVars>
          <dgm:chPref val="3"/>
        </dgm:presLayoutVars>
      </dgm:prSet>
      <dgm:spPr/>
    </dgm:pt>
    <dgm:pt modelId="{F550E52E-00F4-724C-BD33-D191B3B61B64}" type="pres">
      <dgm:prSet presAssocID="{6E016BF8-369A-D541-ACCE-3FCCA99618C1}" presName="level3hierChild" presStyleCnt="0"/>
      <dgm:spPr/>
    </dgm:pt>
    <dgm:pt modelId="{71F26B9C-B252-B243-9FD5-6CF10292D751}" type="pres">
      <dgm:prSet presAssocID="{BF377C49-34BB-394C-879C-1A9F3CC6D3B4}" presName="conn2-1" presStyleLbl="parChTrans1D4" presStyleIdx="0" presStyleCnt="8"/>
      <dgm:spPr/>
    </dgm:pt>
    <dgm:pt modelId="{90827511-67D8-3843-A8A1-2599CCA8A44D}" type="pres">
      <dgm:prSet presAssocID="{BF377C49-34BB-394C-879C-1A9F3CC6D3B4}" presName="connTx" presStyleLbl="parChTrans1D4" presStyleIdx="0" presStyleCnt="8"/>
      <dgm:spPr/>
    </dgm:pt>
    <dgm:pt modelId="{4FC9BAA7-FDC4-224E-832C-3D61356A1B9C}" type="pres">
      <dgm:prSet presAssocID="{1E54C371-F25B-9445-BF50-4C61DE729999}" presName="root2" presStyleCnt="0"/>
      <dgm:spPr/>
    </dgm:pt>
    <dgm:pt modelId="{6D9EF293-2B82-984E-B221-829233F76933}" type="pres">
      <dgm:prSet presAssocID="{1E54C371-F25B-9445-BF50-4C61DE729999}" presName="LevelTwoTextNode" presStyleLbl="node4" presStyleIdx="0" presStyleCnt="8">
        <dgm:presLayoutVars>
          <dgm:chPref val="3"/>
        </dgm:presLayoutVars>
      </dgm:prSet>
      <dgm:spPr/>
    </dgm:pt>
    <dgm:pt modelId="{8326AFF0-688C-1347-B921-D2A8960A1017}" type="pres">
      <dgm:prSet presAssocID="{1E54C371-F25B-9445-BF50-4C61DE729999}" presName="level3hierChild" presStyleCnt="0"/>
      <dgm:spPr/>
    </dgm:pt>
    <dgm:pt modelId="{AAAD447C-1907-874E-8589-77BDD5E9E1E0}" type="pres">
      <dgm:prSet presAssocID="{5CBD4F9F-20E4-4B45-90BC-B1918F0A6022}" presName="conn2-1" presStyleLbl="parChTrans1D4" presStyleIdx="1" presStyleCnt="8"/>
      <dgm:spPr/>
    </dgm:pt>
    <dgm:pt modelId="{0778FFC7-DD67-6F4F-9D7F-1CAB62ABF3A8}" type="pres">
      <dgm:prSet presAssocID="{5CBD4F9F-20E4-4B45-90BC-B1918F0A6022}" presName="connTx" presStyleLbl="parChTrans1D4" presStyleIdx="1" presStyleCnt="8"/>
      <dgm:spPr/>
    </dgm:pt>
    <dgm:pt modelId="{96992BE8-5C38-CA4C-89C9-96A227847473}" type="pres">
      <dgm:prSet presAssocID="{625C42C8-4610-5747-A610-A8B9CD132CE5}" presName="root2" presStyleCnt="0"/>
      <dgm:spPr/>
    </dgm:pt>
    <dgm:pt modelId="{2E446ACD-947C-4D42-B987-C14696C08B09}" type="pres">
      <dgm:prSet presAssocID="{625C42C8-4610-5747-A610-A8B9CD132CE5}" presName="LevelTwoTextNode" presStyleLbl="node4" presStyleIdx="1" presStyleCnt="8">
        <dgm:presLayoutVars>
          <dgm:chPref val="3"/>
        </dgm:presLayoutVars>
      </dgm:prSet>
      <dgm:spPr/>
    </dgm:pt>
    <dgm:pt modelId="{77440243-574D-4246-968E-E5145042840C}" type="pres">
      <dgm:prSet presAssocID="{625C42C8-4610-5747-A610-A8B9CD132CE5}" presName="level3hierChild" presStyleCnt="0"/>
      <dgm:spPr/>
    </dgm:pt>
    <dgm:pt modelId="{A680DA11-56D8-E843-9D6E-DE6B86DCD429}" type="pres">
      <dgm:prSet presAssocID="{0217D88A-4338-3B40-A5F8-8A213C95CF9E}" presName="conn2-1" presStyleLbl="parChTrans1D3" presStyleIdx="1" presStyleCnt="4"/>
      <dgm:spPr/>
    </dgm:pt>
    <dgm:pt modelId="{78B8607A-9433-1840-B6F9-A1F78C87BC0B}" type="pres">
      <dgm:prSet presAssocID="{0217D88A-4338-3B40-A5F8-8A213C95CF9E}" presName="connTx" presStyleLbl="parChTrans1D3" presStyleIdx="1" presStyleCnt="4"/>
      <dgm:spPr/>
    </dgm:pt>
    <dgm:pt modelId="{358DB0D0-CA69-E64A-9ED6-EE3BCD43875C}" type="pres">
      <dgm:prSet presAssocID="{ED26F1E3-4E85-5044-8845-D2F055067A4A}" presName="root2" presStyleCnt="0"/>
      <dgm:spPr/>
    </dgm:pt>
    <dgm:pt modelId="{E88EB7DD-DE66-ED40-884D-083BF30204C2}" type="pres">
      <dgm:prSet presAssocID="{ED26F1E3-4E85-5044-8845-D2F055067A4A}" presName="LevelTwoTextNode" presStyleLbl="node3" presStyleIdx="1" presStyleCnt="4">
        <dgm:presLayoutVars>
          <dgm:chPref val="3"/>
        </dgm:presLayoutVars>
      </dgm:prSet>
      <dgm:spPr/>
    </dgm:pt>
    <dgm:pt modelId="{E2857B80-C4BE-FF49-8778-99BCA70DFAA3}" type="pres">
      <dgm:prSet presAssocID="{ED26F1E3-4E85-5044-8845-D2F055067A4A}" presName="level3hierChild" presStyleCnt="0"/>
      <dgm:spPr/>
    </dgm:pt>
    <dgm:pt modelId="{B058AFEA-3CD7-D544-A953-1A3FE3DD466E}" type="pres">
      <dgm:prSet presAssocID="{2EACE88A-8208-A549-955A-C399DA525682}" presName="conn2-1" presStyleLbl="parChTrans1D4" presStyleIdx="2" presStyleCnt="8"/>
      <dgm:spPr/>
    </dgm:pt>
    <dgm:pt modelId="{568229C3-364F-7E4A-833D-EA51182BE9B7}" type="pres">
      <dgm:prSet presAssocID="{2EACE88A-8208-A549-955A-C399DA525682}" presName="connTx" presStyleLbl="parChTrans1D4" presStyleIdx="2" presStyleCnt="8"/>
      <dgm:spPr/>
    </dgm:pt>
    <dgm:pt modelId="{6C6B0462-9EFF-B24E-8D1F-4932805D9975}" type="pres">
      <dgm:prSet presAssocID="{A211D38F-AD39-4842-BED8-423403D45029}" presName="root2" presStyleCnt="0"/>
      <dgm:spPr/>
    </dgm:pt>
    <dgm:pt modelId="{DC397D3D-8060-1D43-B103-D8F3DC810FC8}" type="pres">
      <dgm:prSet presAssocID="{A211D38F-AD39-4842-BED8-423403D45029}" presName="LevelTwoTextNode" presStyleLbl="node4" presStyleIdx="2" presStyleCnt="8">
        <dgm:presLayoutVars>
          <dgm:chPref val="3"/>
        </dgm:presLayoutVars>
      </dgm:prSet>
      <dgm:spPr/>
    </dgm:pt>
    <dgm:pt modelId="{DDB866C1-CBC0-6443-AA7F-B53A9ABF03B0}" type="pres">
      <dgm:prSet presAssocID="{A211D38F-AD39-4842-BED8-423403D45029}" presName="level3hierChild" presStyleCnt="0"/>
      <dgm:spPr/>
    </dgm:pt>
    <dgm:pt modelId="{DD3219CE-6ECF-6349-BC0D-CB24A3F76FB6}" type="pres">
      <dgm:prSet presAssocID="{332838FF-9150-1546-8AD6-3E3D02EB6786}" presName="conn2-1" presStyleLbl="parChTrans1D4" presStyleIdx="3" presStyleCnt="8"/>
      <dgm:spPr/>
    </dgm:pt>
    <dgm:pt modelId="{00390AAC-D8CB-1448-8136-78AE534DCAFF}" type="pres">
      <dgm:prSet presAssocID="{332838FF-9150-1546-8AD6-3E3D02EB6786}" presName="connTx" presStyleLbl="parChTrans1D4" presStyleIdx="3" presStyleCnt="8"/>
      <dgm:spPr/>
    </dgm:pt>
    <dgm:pt modelId="{02F713D9-25B8-CB4F-A028-875CBA6A648C}" type="pres">
      <dgm:prSet presAssocID="{BD6F927F-DC1E-AA4B-B950-2B773512DA2E}" presName="root2" presStyleCnt="0"/>
      <dgm:spPr/>
    </dgm:pt>
    <dgm:pt modelId="{CCD14ABD-B4A2-7545-9AEE-EC3ACE0D8689}" type="pres">
      <dgm:prSet presAssocID="{BD6F927F-DC1E-AA4B-B950-2B773512DA2E}" presName="LevelTwoTextNode" presStyleLbl="node4" presStyleIdx="3" presStyleCnt="8">
        <dgm:presLayoutVars>
          <dgm:chPref val="3"/>
        </dgm:presLayoutVars>
      </dgm:prSet>
      <dgm:spPr/>
    </dgm:pt>
    <dgm:pt modelId="{4BC5EB2B-C344-334E-9DCB-D8B5493B7B48}" type="pres">
      <dgm:prSet presAssocID="{BD6F927F-DC1E-AA4B-B950-2B773512DA2E}" presName="level3hierChild" presStyleCnt="0"/>
      <dgm:spPr/>
    </dgm:pt>
    <dgm:pt modelId="{15E2FC86-920C-C74E-8BD9-A70AC841BABC}" type="pres">
      <dgm:prSet presAssocID="{EEA6A3C4-A530-794C-955D-593BE61C42AA}" presName="conn2-1" presStyleLbl="parChTrans1D3" presStyleIdx="2" presStyleCnt="4"/>
      <dgm:spPr/>
    </dgm:pt>
    <dgm:pt modelId="{B38E2B96-C593-734F-9C88-A68B4D8435B1}" type="pres">
      <dgm:prSet presAssocID="{EEA6A3C4-A530-794C-955D-593BE61C42AA}" presName="connTx" presStyleLbl="parChTrans1D3" presStyleIdx="2" presStyleCnt="4"/>
      <dgm:spPr/>
    </dgm:pt>
    <dgm:pt modelId="{1BD5199A-A22C-2840-8B06-0EA4F58F3421}" type="pres">
      <dgm:prSet presAssocID="{29F54018-96E6-784D-BC5F-BEE92571A033}" presName="root2" presStyleCnt="0"/>
      <dgm:spPr/>
    </dgm:pt>
    <dgm:pt modelId="{D718F23E-B11D-9549-9010-459C7B3F3ABC}" type="pres">
      <dgm:prSet presAssocID="{29F54018-96E6-784D-BC5F-BEE92571A033}" presName="LevelTwoTextNode" presStyleLbl="node3" presStyleIdx="2" presStyleCnt="4">
        <dgm:presLayoutVars>
          <dgm:chPref val="3"/>
        </dgm:presLayoutVars>
      </dgm:prSet>
      <dgm:spPr/>
    </dgm:pt>
    <dgm:pt modelId="{81BB7D53-52FB-D14B-8999-86BEFDB93B5D}" type="pres">
      <dgm:prSet presAssocID="{29F54018-96E6-784D-BC5F-BEE92571A033}" presName="level3hierChild" presStyleCnt="0"/>
      <dgm:spPr/>
    </dgm:pt>
    <dgm:pt modelId="{F6CB2653-BF7C-D441-80B9-FD0B52407B76}" type="pres">
      <dgm:prSet presAssocID="{F0EEDF9F-BCDC-A14A-8D0E-BC78436A8EE3}" presName="conn2-1" presStyleLbl="parChTrans1D4" presStyleIdx="4" presStyleCnt="8"/>
      <dgm:spPr/>
    </dgm:pt>
    <dgm:pt modelId="{D8D24C49-BA7E-2F46-9706-4C57B2C8A7E7}" type="pres">
      <dgm:prSet presAssocID="{F0EEDF9F-BCDC-A14A-8D0E-BC78436A8EE3}" presName="connTx" presStyleLbl="parChTrans1D4" presStyleIdx="4" presStyleCnt="8"/>
      <dgm:spPr/>
    </dgm:pt>
    <dgm:pt modelId="{0D490454-C49E-444B-AB52-8C514E897148}" type="pres">
      <dgm:prSet presAssocID="{DC0FE9A4-5F1B-4E4A-B667-8CFEC325464F}" presName="root2" presStyleCnt="0"/>
      <dgm:spPr/>
    </dgm:pt>
    <dgm:pt modelId="{99EAE2F8-3A03-5746-BD0B-EF2BEA2061FF}" type="pres">
      <dgm:prSet presAssocID="{DC0FE9A4-5F1B-4E4A-B667-8CFEC325464F}" presName="LevelTwoTextNode" presStyleLbl="node4" presStyleIdx="4" presStyleCnt="8">
        <dgm:presLayoutVars>
          <dgm:chPref val="3"/>
        </dgm:presLayoutVars>
      </dgm:prSet>
      <dgm:spPr/>
    </dgm:pt>
    <dgm:pt modelId="{216AA02B-731C-DC47-B668-4EAA7ABD9EE0}" type="pres">
      <dgm:prSet presAssocID="{DC0FE9A4-5F1B-4E4A-B667-8CFEC325464F}" presName="level3hierChild" presStyleCnt="0"/>
      <dgm:spPr/>
    </dgm:pt>
    <dgm:pt modelId="{484EE9A6-1879-A84E-89FD-3855F1CC8546}" type="pres">
      <dgm:prSet presAssocID="{9FCF3430-98B6-A640-81DA-1D7B0E2E97D7}" presName="conn2-1" presStyleLbl="parChTrans1D4" presStyleIdx="5" presStyleCnt="8"/>
      <dgm:spPr/>
    </dgm:pt>
    <dgm:pt modelId="{2FE297AA-D358-BB47-843A-B7729AA61325}" type="pres">
      <dgm:prSet presAssocID="{9FCF3430-98B6-A640-81DA-1D7B0E2E97D7}" presName="connTx" presStyleLbl="parChTrans1D4" presStyleIdx="5" presStyleCnt="8"/>
      <dgm:spPr/>
    </dgm:pt>
    <dgm:pt modelId="{08AE2A60-7186-7640-AAF8-C2B4A711157D}" type="pres">
      <dgm:prSet presAssocID="{6D0EF402-262B-BB48-9103-5A557A17FAC4}" presName="root2" presStyleCnt="0"/>
      <dgm:spPr/>
    </dgm:pt>
    <dgm:pt modelId="{C54E5B20-8D85-0841-A3EB-D37235C5C40B}" type="pres">
      <dgm:prSet presAssocID="{6D0EF402-262B-BB48-9103-5A557A17FAC4}" presName="LevelTwoTextNode" presStyleLbl="node4" presStyleIdx="5" presStyleCnt="8">
        <dgm:presLayoutVars>
          <dgm:chPref val="3"/>
        </dgm:presLayoutVars>
      </dgm:prSet>
      <dgm:spPr/>
    </dgm:pt>
    <dgm:pt modelId="{38C5CC25-C6D0-3E47-95AD-5F0287D88D5F}" type="pres">
      <dgm:prSet presAssocID="{6D0EF402-262B-BB48-9103-5A557A17FAC4}" presName="level3hierChild" presStyleCnt="0"/>
      <dgm:spPr/>
    </dgm:pt>
    <dgm:pt modelId="{7688167F-C243-8348-9773-C5B1E550DDEF}" type="pres">
      <dgm:prSet presAssocID="{0E611A6B-14D6-0D4B-B1E6-0B14D226AE74}" presName="conn2-1" presStyleLbl="parChTrans1D3" presStyleIdx="3" presStyleCnt="4"/>
      <dgm:spPr/>
    </dgm:pt>
    <dgm:pt modelId="{87D5AC10-1C0A-374C-AC9A-67971BE4CEC9}" type="pres">
      <dgm:prSet presAssocID="{0E611A6B-14D6-0D4B-B1E6-0B14D226AE74}" presName="connTx" presStyleLbl="parChTrans1D3" presStyleIdx="3" presStyleCnt="4"/>
      <dgm:spPr/>
    </dgm:pt>
    <dgm:pt modelId="{4A8B2E05-66F4-094E-9DAF-4995B01E6088}" type="pres">
      <dgm:prSet presAssocID="{5D5B2994-178F-3540-B9E1-6FE0825AA436}" presName="root2" presStyleCnt="0"/>
      <dgm:spPr/>
    </dgm:pt>
    <dgm:pt modelId="{90EEECE2-ABC7-BB45-86F9-1D0A3DFD6A5D}" type="pres">
      <dgm:prSet presAssocID="{5D5B2994-178F-3540-B9E1-6FE0825AA436}" presName="LevelTwoTextNode" presStyleLbl="node3" presStyleIdx="3" presStyleCnt="4">
        <dgm:presLayoutVars>
          <dgm:chPref val="3"/>
        </dgm:presLayoutVars>
      </dgm:prSet>
      <dgm:spPr/>
    </dgm:pt>
    <dgm:pt modelId="{FE4B0727-46C1-C848-9D0D-0921C1C677CA}" type="pres">
      <dgm:prSet presAssocID="{5D5B2994-178F-3540-B9E1-6FE0825AA436}" presName="level3hierChild" presStyleCnt="0"/>
      <dgm:spPr/>
    </dgm:pt>
    <dgm:pt modelId="{B734316B-7FFB-D04C-A791-EBECFC30A518}" type="pres">
      <dgm:prSet presAssocID="{C43EC174-3559-554D-8AA1-5603F8B6FA39}" presName="conn2-1" presStyleLbl="parChTrans1D4" presStyleIdx="6" presStyleCnt="8"/>
      <dgm:spPr/>
    </dgm:pt>
    <dgm:pt modelId="{2FFDDCCC-1137-3248-812A-A581FD859E6C}" type="pres">
      <dgm:prSet presAssocID="{C43EC174-3559-554D-8AA1-5603F8B6FA39}" presName="connTx" presStyleLbl="parChTrans1D4" presStyleIdx="6" presStyleCnt="8"/>
      <dgm:spPr/>
    </dgm:pt>
    <dgm:pt modelId="{C8478AAF-29B7-9B49-B35F-D352E42828F2}" type="pres">
      <dgm:prSet presAssocID="{2B8A6B08-6CB9-1D4E-B072-DC26E332FE3E}" presName="root2" presStyleCnt="0"/>
      <dgm:spPr/>
    </dgm:pt>
    <dgm:pt modelId="{07C79CFC-6F31-8544-9875-C0CFC1D2157F}" type="pres">
      <dgm:prSet presAssocID="{2B8A6B08-6CB9-1D4E-B072-DC26E332FE3E}" presName="LevelTwoTextNode" presStyleLbl="node4" presStyleIdx="6" presStyleCnt="8">
        <dgm:presLayoutVars>
          <dgm:chPref val="3"/>
        </dgm:presLayoutVars>
      </dgm:prSet>
      <dgm:spPr/>
    </dgm:pt>
    <dgm:pt modelId="{BE563DAB-DA11-ED4E-8A85-D6F7A979C10D}" type="pres">
      <dgm:prSet presAssocID="{2B8A6B08-6CB9-1D4E-B072-DC26E332FE3E}" presName="level3hierChild" presStyleCnt="0"/>
      <dgm:spPr/>
    </dgm:pt>
    <dgm:pt modelId="{84A5F821-A490-7843-80FC-1C3308327E4D}" type="pres">
      <dgm:prSet presAssocID="{4DED9A90-C8C5-B84D-8408-4EE89681B8F4}" presName="conn2-1" presStyleLbl="parChTrans1D4" presStyleIdx="7" presStyleCnt="8"/>
      <dgm:spPr/>
    </dgm:pt>
    <dgm:pt modelId="{8392292F-E0BD-D342-8EAA-69363B82187E}" type="pres">
      <dgm:prSet presAssocID="{4DED9A90-C8C5-B84D-8408-4EE89681B8F4}" presName="connTx" presStyleLbl="parChTrans1D4" presStyleIdx="7" presStyleCnt="8"/>
      <dgm:spPr/>
    </dgm:pt>
    <dgm:pt modelId="{2AEEF965-E484-0543-929E-AC7FE29AD077}" type="pres">
      <dgm:prSet presAssocID="{115AB77D-73E7-5B4E-B10D-4B5B81A3F98E}" presName="root2" presStyleCnt="0"/>
      <dgm:spPr/>
    </dgm:pt>
    <dgm:pt modelId="{328FD90D-62BF-5F4E-B4CE-EA479594E14D}" type="pres">
      <dgm:prSet presAssocID="{115AB77D-73E7-5B4E-B10D-4B5B81A3F98E}" presName="LevelTwoTextNode" presStyleLbl="node4" presStyleIdx="7" presStyleCnt="8">
        <dgm:presLayoutVars>
          <dgm:chPref val="3"/>
        </dgm:presLayoutVars>
      </dgm:prSet>
      <dgm:spPr/>
    </dgm:pt>
    <dgm:pt modelId="{0D4AF705-E288-9449-9745-06EB05F3FC1C}" type="pres">
      <dgm:prSet presAssocID="{115AB77D-73E7-5B4E-B10D-4B5B81A3F98E}" presName="level3hierChild" presStyleCnt="0"/>
      <dgm:spPr/>
    </dgm:pt>
  </dgm:ptLst>
  <dgm:cxnLst>
    <dgm:cxn modelId="{EC72D201-73C9-1242-83A7-41414FF4D53B}" srcId="{2B8A6B08-6CB9-1D4E-B072-DC26E332FE3E}" destId="{115AB77D-73E7-5B4E-B10D-4B5B81A3F98E}" srcOrd="0" destOrd="0" parTransId="{4DED9A90-C8C5-B84D-8408-4EE89681B8F4}" sibTransId="{BED8A82D-A77A-9B42-8EE1-DC897DA17B5E}"/>
    <dgm:cxn modelId="{CC58FB01-33F3-A04E-B144-2250CF0B6BC7}" type="presOf" srcId="{F0EEDF9F-BCDC-A14A-8D0E-BC78436A8EE3}" destId="{D8D24C49-BA7E-2F46-9706-4C57B2C8A7E7}" srcOrd="1" destOrd="0" presId="urn:microsoft.com/office/officeart/2005/8/layout/hierarchy2"/>
    <dgm:cxn modelId="{F1D3120C-3A19-6A45-A6F5-593A78D608C0}" srcId="{CA8040D6-3752-1E4C-AC2F-5554981281E4}" destId="{5D5B2994-178F-3540-B9E1-6FE0825AA436}" srcOrd="3" destOrd="0" parTransId="{0E611A6B-14D6-0D4B-B1E6-0B14D226AE74}" sibTransId="{514E5E0A-5610-A048-9B10-ED0B390AEBA4}"/>
    <dgm:cxn modelId="{3891A010-C461-7945-B2C0-31AA8B152772}" srcId="{A211D38F-AD39-4842-BED8-423403D45029}" destId="{BD6F927F-DC1E-AA4B-B950-2B773512DA2E}" srcOrd="0" destOrd="0" parTransId="{332838FF-9150-1546-8AD6-3E3D02EB6786}" sibTransId="{77D1C41C-1997-854E-B182-7E1303FE228B}"/>
    <dgm:cxn modelId="{F4EAD315-B31F-7146-B304-B90CE712C336}" type="presOf" srcId="{9FCF3430-98B6-A640-81DA-1D7B0E2E97D7}" destId="{484EE9A6-1879-A84E-89FD-3855F1CC8546}" srcOrd="0" destOrd="0" presId="urn:microsoft.com/office/officeart/2005/8/layout/hierarchy2"/>
    <dgm:cxn modelId="{7AB7E51A-E111-0D4B-A6FF-81E504EB1867}" type="presOf" srcId="{F0EEDF9F-BCDC-A14A-8D0E-BC78436A8EE3}" destId="{F6CB2653-BF7C-D441-80B9-FD0B52407B76}" srcOrd="0" destOrd="0" presId="urn:microsoft.com/office/officeart/2005/8/layout/hierarchy2"/>
    <dgm:cxn modelId="{6B87341C-55A4-5A45-A26B-11F18EF4468E}" type="presOf" srcId="{A211D38F-AD39-4842-BED8-423403D45029}" destId="{DC397D3D-8060-1D43-B103-D8F3DC810FC8}" srcOrd="0" destOrd="0" presId="urn:microsoft.com/office/officeart/2005/8/layout/hierarchy2"/>
    <dgm:cxn modelId="{9F047723-D934-654F-B469-C0EC3D612BA3}" type="presOf" srcId="{4DED9A90-C8C5-B84D-8408-4EE89681B8F4}" destId="{8392292F-E0BD-D342-8EAA-69363B82187E}" srcOrd="1" destOrd="0" presId="urn:microsoft.com/office/officeart/2005/8/layout/hierarchy2"/>
    <dgm:cxn modelId="{EC868F24-995B-BE44-B146-00FF4170E570}" srcId="{5D5B2994-178F-3540-B9E1-6FE0825AA436}" destId="{2B8A6B08-6CB9-1D4E-B072-DC26E332FE3E}" srcOrd="0" destOrd="0" parTransId="{C43EC174-3559-554D-8AA1-5603F8B6FA39}" sibTransId="{108A983A-33D4-D549-BB5E-60F96681BEE5}"/>
    <dgm:cxn modelId="{1E156025-DD42-9F4A-8D7F-9CE362392AA4}" type="presOf" srcId="{C43EC174-3559-554D-8AA1-5603F8B6FA39}" destId="{B734316B-7FFB-D04C-A791-EBECFC30A518}" srcOrd="0" destOrd="0" presId="urn:microsoft.com/office/officeart/2005/8/layout/hierarchy2"/>
    <dgm:cxn modelId="{ADB8F725-EDB2-774C-82B6-0274D9D4D6B7}" type="presOf" srcId="{2EACE88A-8208-A549-955A-C399DA525682}" destId="{B058AFEA-3CD7-D544-A953-1A3FE3DD466E}" srcOrd="0" destOrd="0" presId="urn:microsoft.com/office/officeart/2005/8/layout/hierarchy2"/>
    <dgm:cxn modelId="{98474030-B1C6-934D-8D06-D93E9C68BB0E}" type="presOf" srcId="{625C42C8-4610-5747-A610-A8B9CD132CE5}" destId="{2E446ACD-947C-4D42-B987-C14696C08B09}" srcOrd="0" destOrd="0" presId="urn:microsoft.com/office/officeart/2005/8/layout/hierarchy2"/>
    <dgm:cxn modelId="{7BFA3A32-CE9F-CC43-9CC1-FADD523BFEA0}" srcId="{29F54018-96E6-784D-BC5F-BEE92571A033}" destId="{DC0FE9A4-5F1B-4E4A-B667-8CFEC325464F}" srcOrd="0" destOrd="0" parTransId="{F0EEDF9F-BCDC-A14A-8D0E-BC78436A8EE3}" sibTransId="{2BEE06C1-E2F1-CA46-A2FE-4E1CF2E7AFD4}"/>
    <dgm:cxn modelId="{46130334-2F49-974F-9058-C65FF30F2614}" type="presOf" srcId="{5CBD4F9F-20E4-4B45-90BC-B1918F0A6022}" destId="{AAAD447C-1907-874E-8589-77BDD5E9E1E0}" srcOrd="0" destOrd="0" presId="urn:microsoft.com/office/officeart/2005/8/layout/hierarchy2"/>
    <dgm:cxn modelId="{500AB634-1966-E34E-979B-3561E6AFCA9D}" srcId="{1E54C371-F25B-9445-BF50-4C61DE729999}" destId="{625C42C8-4610-5747-A610-A8B9CD132CE5}" srcOrd="0" destOrd="0" parTransId="{5CBD4F9F-20E4-4B45-90BC-B1918F0A6022}" sibTransId="{7454F6E6-F6D5-664F-B2F6-B707D169DDC6}"/>
    <dgm:cxn modelId="{F587BE39-DEEA-EC47-A737-A0FD67E38A3A}" type="presOf" srcId="{ED26F1E3-4E85-5044-8845-D2F055067A4A}" destId="{E88EB7DD-DE66-ED40-884D-083BF30204C2}" srcOrd="0" destOrd="0" presId="urn:microsoft.com/office/officeart/2005/8/layout/hierarchy2"/>
    <dgm:cxn modelId="{4A23D53A-58E8-5E42-8CF2-13FA16A0ACD2}" type="presOf" srcId="{0E611A6B-14D6-0D4B-B1E6-0B14D226AE74}" destId="{7688167F-C243-8348-9773-C5B1E550DDEF}" srcOrd="0" destOrd="0" presId="urn:microsoft.com/office/officeart/2005/8/layout/hierarchy2"/>
    <dgm:cxn modelId="{32CCD43D-EB06-F34B-9F38-8D35DF10ACE6}" srcId="{6E016BF8-369A-D541-ACCE-3FCCA99618C1}" destId="{1E54C371-F25B-9445-BF50-4C61DE729999}" srcOrd="0" destOrd="0" parTransId="{BF377C49-34BB-394C-879C-1A9F3CC6D3B4}" sibTransId="{DADBC76C-D324-A54F-BB12-E1B3459926CF}"/>
    <dgm:cxn modelId="{C4468B41-E9D4-DC4C-971A-26DC622338EE}" type="presOf" srcId="{29F54018-96E6-784D-BC5F-BEE92571A033}" destId="{D718F23E-B11D-9549-9010-459C7B3F3ABC}" srcOrd="0" destOrd="0" presId="urn:microsoft.com/office/officeart/2005/8/layout/hierarchy2"/>
    <dgm:cxn modelId="{D5A21B47-A9AE-2A4A-BC16-05B818E2AA81}" srcId="{3A5B0E7A-4813-1E47-8983-2ED8E18A6386}" destId="{E956028F-AC6E-674D-A36A-59FAFF1C2242}" srcOrd="0" destOrd="0" parTransId="{91016C8F-9716-FF4E-8D4C-FAEE2494CC6F}" sibTransId="{11BDC5CA-BBCB-564F-B0B5-08CE25A0E55B}"/>
    <dgm:cxn modelId="{D3027847-703B-7D4A-AB7F-314579BF6B15}" srcId="{CA8040D6-3752-1E4C-AC2F-5554981281E4}" destId="{6E016BF8-369A-D541-ACCE-3FCCA99618C1}" srcOrd="0" destOrd="0" parTransId="{BEF1EB91-249C-BF41-ADA6-4D9473907452}" sibTransId="{CA0AB7BD-225F-1B45-A08A-AC824AEF6184}"/>
    <dgm:cxn modelId="{7721FC50-5C50-0943-AC68-B97D6AD6243D}" type="presOf" srcId="{07CC5D60-BEB5-BE47-B1B3-BD7DCCA4A099}" destId="{51E4B1E3-1F2C-4F49-AA17-4FDC88BD6213}" srcOrd="0" destOrd="0" presId="urn:microsoft.com/office/officeart/2005/8/layout/hierarchy2"/>
    <dgm:cxn modelId="{F0B9A851-DC58-1843-A48E-EB61FE615148}" type="presOf" srcId="{6E016BF8-369A-D541-ACCE-3FCCA99618C1}" destId="{1C3F857A-AC30-BB4B-935B-CEC6A9CE1734}" srcOrd="0" destOrd="0" presId="urn:microsoft.com/office/officeart/2005/8/layout/hierarchy2"/>
    <dgm:cxn modelId="{A57F6456-1915-6848-9F49-CF9BF19EAA92}" type="presOf" srcId="{2EACE88A-8208-A549-955A-C399DA525682}" destId="{568229C3-364F-7E4A-833D-EA51182BE9B7}" srcOrd="1" destOrd="0" presId="urn:microsoft.com/office/officeart/2005/8/layout/hierarchy2"/>
    <dgm:cxn modelId="{25EAF25E-0C09-B041-8636-21A09E53E845}" type="presOf" srcId="{E956028F-AC6E-674D-A36A-59FAFF1C2242}" destId="{4F906DC5-D690-D044-9C25-7C73160075E4}" srcOrd="0" destOrd="0" presId="urn:microsoft.com/office/officeart/2005/8/layout/hierarchy2"/>
    <dgm:cxn modelId="{58BED565-01BF-8E49-B60D-3D223BC04862}" type="presOf" srcId="{332838FF-9150-1546-8AD6-3E3D02EB6786}" destId="{DD3219CE-6ECF-6349-BC0D-CB24A3F76FB6}" srcOrd="0" destOrd="0" presId="urn:microsoft.com/office/officeart/2005/8/layout/hierarchy2"/>
    <dgm:cxn modelId="{6724616E-D4FB-6445-8EE0-E61A8B74191E}" type="presOf" srcId="{BF377C49-34BB-394C-879C-1A9F3CC6D3B4}" destId="{71F26B9C-B252-B243-9FD5-6CF10292D751}" srcOrd="0" destOrd="0" presId="urn:microsoft.com/office/officeart/2005/8/layout/hierarchy2"/>
    <dgm:cxn modelId="{3D802271-C9B1-0947-B69C-7481CB96A3B9}" type="presOf" srcId="{115AB77D-73E7-5B4E-B10D-4B5B81A3F98E}" destId="{328FD90D-62BF-5F4E-B4CE-EA479594E14D}" srcOrd="0" destOrd="0" presId="urn:microsoft.com/office/officeart/2005/8/layout/hierarchy2"/>
    <dgm:cxn modelId="{D0D0B279-9EC0-0149-8CDC-DB116D92724D}" srcId="{DC0FE9A4-5F1B-4E4A-B667-8CFEC325464F}" destId="{6D0EF402-262B-BB48-9103-5A557A17FAC4}" srcOrd="0" destOrd="0" parTransId="{9FCF3430-98B6-A640-81DA-1D7B0E2E97D7}" sibTransId="{4DE3A27B-321C-9A4D-B5D5-74E749FE9F04}"/>
    <dgm:cxn modelId="{A164027A-FD38-6648-B8A2-DCB69A3B5567}" type="presOf" srcId="{C43EC174-3559-554D-8AA1-5603F8B6FA39}" destId="{2FFDDCCC-1137-3248-812A-A581FD859E6C}" srcOrd="1" destOrd="0" presId="urn:microsoft.com/office/officeart/2005/8/layout/hierarchy2"/>
    <dgm:cxn modelId="{4D593081-C87E-9E45-8590-8FE237A28F56}" srcId="{ED26F1E3-4E85-5044-8845-D2F055067A4A}" destId="{A211D38F-AD39-4842-BED8-423403D45029}" srcOrd="0" destOrd="0" parTransId="{2EACE88A-8208-A549-955A-C399DA525682}" sibTransId="{489A6700-0BA8-104D-9955-FAA945D8F4FE}"/>
    <dgm:cxn modelId="{055E4390-C09D-FB44-80FD-82FF2866F36B}" type="presOf" srcId="{332838FF-9150-1546-8AD6-3E3D02EB6786}" destId="{00390AAC-D8CB-1448-8136-78AE534DCAFF}" srcOrd="1" destOrd="0" presId="urn:microsoft.com/office/officeart/2005/8/layout/hierarchy2"/>
    <dgm:cxn modelId="{FC486695-D6E1-3744-9AC8-DF03FE68F519}" type="presOf" srcId="{BD6F927F-DC1E-AA4B-B950-2B773512DA2E}" destId="{CCD14ABD-B4A2-7545-9AEE-EC3ACE0D8689}" srcOrd="0" destOrd="0" presId="urn:microsoft.com/office/officeart/2005/8/layout/hierarchy2"/>
    <dgm:cxn modelId="{2F423A96-9999-2D4E-B045-5B2DBE62937D}" type="presOf" srcId="{DC0FE9A4-5F1B-4E4A-B667-8CFEC325464F}" destId="{99EAE2F8-3A03-5746-BD0B-EF2BEA2061FF}" srcOrd="0" destOrd="0" presId="urn:microsoft.com/office/officeart/2005/8/layout/hierarchy2"/>
    <dgm:cxn modelId="{DAD2F69A-6285-4E45-9BF8-75B526050884}" type="presOf" srcId="{3A5B0E7A-4813-1E47-8983-2ED8E18A6386}" destId="{25C3B701-2BD6-834B-8EDD-DE8103BA9A91}" srcOrd="0" destOrd="0" presId="urn:microsoft.com/office/officeart/2005/8/layout/hierarchy2"/>
    <dgm:cxn modelId="{851AECA5-5BFF-8E4C-9A67-CB57AAC7B853}" type="presOf" srcId="{5D5B2994-178F-3540-B9E1-6FE0825AA436}" destId="{90EEECE2-ABC7-BB45-86F9-1D0A3DFD6A5D}" srcOrd="0" destOrd="0" presId="urn:microsoft.com/office/officeart/2005/8/layout/hierarchy2"/>
    <dgm:cxn modelId="{7B82AAA8-B1A5-9844-AF77-21B76E7518D4}" type="presOf" srcId="{1E54C371-F25B-9445-BF50-4C61DE729999}" destId="{6D9EF293-2B82-984E-B221-829233F76933}" srcOrd="0" destOrd="0" presId="urn:microsoft.com/office/officeart/2005/8/layout/hierarchy2"/>
    <dgm:cxn modelId="{9DD317AB-DF32-1B42-B642-4871A2F5A77A}" type="presOf" srcId="{BEF1EB91-249C-BF41-ADA6-4D9473907452}" destId="{6C187604-BECE-264C-8A7B-0D09E759036D}" srcOrd="1" destOrd="0" presId="urn:microsoft.com/office/officeart/2005/8/layout/hierarchy2"/>
    <dgm:cxn modelId="{FB1264AB-F862-6D45-9B8C-8E12057D1975}" srcId="{CA8040D6-3752-1E4C-AC2F-5554981281E4}" destId="{29F54018-96E6-784D-BC5F-BEE92571A033}" srcOrd="2" destOrd="0" parTransId="{EEA6A3C4-A530-794C-955D-593BE61C42AA}" sibTransId="{91FF64B3-0D41-944E-8732-B2E0DE575E70}"/>
    <dgm:cxn modelId="{6605C4AC-F976-2543-BC13-863547F32280}" type="presOf" srcId="{4DED9A90-C8C5-B84D-8408-4EE89681B8F4}" destId="{84A5F821-A490-7843-80FC-1C3308327E4D}" srcOrd="0" destOrd="0" presId="urn:microsoft.com/office/officeart/2005/8/layout/hierarchy2"/>
    <dgm:cxn modelId="{003DE9AC-0827-B348-8512-C7773143E920}" srcId="{CA8040D6-3752-1E4C-AC2F-5554981281E4}" destId="{ED26F1E3-4E85-5044-8845-D2F055067A4A}" srcOrd="1" destOrd="0" parTransId="{0217D88A-4338-3B40-A5F8-8A213C95CF9E}" sibTransId="{B645E269-087F-644E-A82E-E21FA0E23D21}"/>
    <dgm:cxn modelId="{4C0C6BAD-7D78-214F-A72F-97D602AB0156}" type="presOf" srcId="{5CBD4F9F-20E4-4B45-90BC-B1918F0A6022}" destId="{0778FFC7-DD67-6F4F-9D7F-1CAB62ABF3A8}" srcOrd="1" destOrd="0" presId="urn:microsoft.com/office/officeart/2005/8/layout/hierarchy2"/>
    <dgm:cxn modelId="{59FC4DB0-4A93-9A44-B837-DC5CAB8353EE}" srcId="{E956028F-AC6E-674D-A36A-59FAFF1C2242}" destId="{CA8040D6-3752-1E4C-AC2F-5554981281E4}" srcOrd="0" destOrd="0" parTransId="{07CC5D60-BEB5-BE47-B1B3-BD7DCCA4A099}" sibTransId="{2B3367BD-D9F0-7A4F-8239-8AA6D74CE04B}"/>
    <dgm:cxn modelId="{CBE95BBA-5D6B-2647-A81C-B3AF54FD537B}" type="presOf" srcId="{0217D88A-4338-3B40-A5F8-8A213C95CF9E}" destId="{A680DA11-56D8-E843-9D6E-DE6B86DCD429}" srcOrd="0" destOrd="0" presId="urn:microsoft.com/office/officeart/2005/8/layout/hierarchy2"/>
    <dgm:cxn modelId="{DAEEC0BB-7066-084A-95D8-A50477FE6E3E}" type="presOf" srcId="{0217D88A-4338-3B40-A5F8-8A213C95CF9E}" destId="{78B8607A-9433-1840-B6F9-A1F78C87BC0B}" srcOrd="1" destOrd="0" presId="urn:microsoft.com/office/officeart/2005/8/layout/hierarchy2"/>
    <dgm:cxn modelId="{607871BD-ADE9-F543-9B0D-CDFE70766DB6}" type="presOf" srcId="{EEA6A3C4-A530-794C-955D-593BE61C42AA}" destId="{B38E2B96-C593-734F-9C88-A68B4D8435B1}" srcOrd="1" destOrd="0" presId="urn:microsoft.com/office/officeart/2005/8/layout/hierarchy2"/>
    <dgm:cxn modelId="{7605CBBD-48CF-7B49-B3B6-B704DD2605D3}" type="presOf" srcId="{EEA6A3C4-A530-794C-955D-593BE61C42AA}" destId="{15E2FC86-920C-C74E-8BD9-A70AC841BABC}" srcOrd="0" destOrd="0" presId="urn:microsoft.com/office/officeart/2005/8/layout/hierarchy2"/>
    <dgm:cxn modelId="{348173BF-34A0-3D4C-90E3-C912B9D4AC3C}" type="presOf" srcId="{BF377C49-34BB-394C-879C-1A9F3CC6D3B4}" destId="{90827511-67D8-3843-A8A1-2599CCA8A44D}" srcOrd="1" destOrd="0" presId="urn:microsoft.com/office/officeart/2005/8/layout/hierarchy2"/>
    <dgm:cxn modelId="{574B75CC-1A3E-314E-A859-676CF82722E9}" type="presOf" srcId="{07CC5D60-BEB5-BE47-B1B3-BD7DCCA4A099}" destId="{6E5FC71E-C822-3847-922D-13DE4A22D73E}" srcOrd="1" destOrd="0" presId="urn:microsoft.com/office/officeart/2005/8/layout/hierarchy2"/>
    <dgm:cxn modelId="{5CB570CF-EED7-C54D-9E1F-CF219D9851F0}" type="presOf" srcId="{0E611A6B-14D6-0D4B-B1E6-0B14D226AE74}" destId="{87D5AC10-1C0A-374C-AC9A-67971BE4CEC9}" srcOrd="1" destOrd="0" presId="urn:microsoft.com/office/officeart/2005/8/layout/hierarchy2"/>
    <dgm:cxn modelId="{F626D3D1-8CAD-9B46-894F-2C7812F20EAC}" type="presOf" srcId="{6D0EF402-262B-BB48-9103-5A557A17FAC4}" destId="{C54E5B20-8D85-0841-A3EB-D37235C5C40B}" srcOrd="0" destOrd="0" presId="urn:microsoft.com/office/officeart/2005/8/layout/hierarchy2"/>
    <dgm:cxn modelId="{13658AD4-A9DA-8241-8309-70B7D7A0FF2C}" type="presOf" srcId="{9FCF3430-98B6-A640-81DA-1D7B0E2E97D7}" destId="{2FE297AA-D358-BB47-843A-B7729AA61325}" srcOrd="1" destOrd="0" presId="urn:microsoft.com/office/officeart/2005/8/layout/hierarchy2"/>
    <dgm:cxn modelId="{955FDDD6-DB06-5346-BC7C-493070AA5EEF}" type="presOf" srcId="{2B8A6B08-6CB9-1D4E-B072-DC26E332FE3E}" destId="{07C79CFC-6F31-8544-9875-C0CFC1D2157F}" srcOrd="0" destOrd="0" presId="urn:microsoft.com/office/officeart/2005/8/layout/hierarchy2"/>
    <dgm:cxn modelId="{B9752CEA-DCC0-FF47-AF31-39165B474FEF}" type="presOf" srcId="{CA8040D6-3752-1E4C-AC2F-5554981281E4}" destId="{DBBEE761-8431-0A4B-870C-3FCA649A4CEA}" srcOrd="0" destOrd="0" presId="urn:microsoft.com/office/officeart/2005/8/layout/hierarchy2"/>
    <dgm:cxn modelId="{B592D6F3-8AAB-2D4F-9F2A-94DA56EC927B}" type="presOf" srcId="{BEF1EB91-249C-BF41-ADA6-4D9473907452}" destId="{B057B6C8-2F2F-244E-A619-CDAEFEEF9F3F}" srcOrd="0" destOrd="0" presId="urn:microsoft.com/office/officeart/2005/8/layout/hierarchy2"/>
    <dgm:cxn modelId="{BDB271B6-C985-7A4D-BDAC-1BA2539C9D05}" type="presParOf" srcId="{25C3B701-2BD6-834B-8EDD-DE8103BA9A91}" destId="{79283EE1-81F0-0949-9709-E91512DC61F0}" srcOrd="0" destOrd="0" presId="urn:microsoft.com/office/officeart/2005/8/layout/hierarchy2"/>
    <dgm:cxn modelId="{724A2B0A-05F7-7643-8574-4285EBE2E675}" type="presParOf" srcId="{79283EE1-81F0-0949-9709-E91512DC61F0}" destId="{4F906DC5-D690-D044-9C25-7C73160075E4}" srcOrd="0" destOrd="0" presId="urn:microsoft.com/office/officeart/2005/8/layout/hierarchy2"/>
    <dgm:cxn modelId="{D24B0387-C671-2E44-ACD5-51BF865208B9}" type="presParOf" srcId="{79283EE1-81F0-0949-9709-E91512DC61F0}" destId="{DA7237B4-48C4-A642-A6FF-2C7159167F1C}" srcOrd="1" destOrd="0" presId="urn:microsoft.com/office/officeart/2005/8/layout/hierarchy2"/>
    <dgm:cxn modelId="{B59D1A65-F6F2-0443-818A-D35021F2B1CE}" type="presParOf" srcId="{DA7237B4-48C4-A642-A6FF-2C7159167F1C}" destId="{51E4B1E3-1F2C-4F49-AA17-4FDC88BD6213}" srcOrd="0" destOrd="0" presId="urn:microsoft.com/office/officeart/2005/8/layout/hierarchy2"/>
    <dgm:cxn modelId="{6573417A-C98C-9A47-BC53-902B12C8E62F}" type="presParOf" srcId="{51E4B1E3-1F2C-4F49-AA17-4FDC88BD6213}" destId="{6E5FC71E-C822-3847-922D-13DE4A22D73E}" srcOrd="0" destOrd="0" presId="urn:microsoft.com/office/officeart/2005/8/layout/hierarchy2"/>
    <dgm:cxn modelId="{1D7966D0-96F4-144F-A4D0-7CBE966B05E4}" type="presParOf" srcId="{DA7237B4-48C4-A642-A6FF-2C7159167F1C}" destId="{1991F8E9-E7D0-0D4B-B070-735DAACAEF72}" srcOrd="1" destOrd="0" presId="urn:microsoft.com/office/officeart/2005/8/layout/hierarchy2"/>
    <dgm:cxn modelId="{3EF0618F-BA8F-3B49-BC0D-11A89D09EAF0}" type="presParOf" srcId="{1991F8E9-E7D0-0D4B-B070-735DAACAEF72}" destId="{DBBEE761-8431-0A4B-870C-3FCA649A4CEA}" srcOrd="0" destOrd="0" presId="urn:microsoft.com/office/officeart/2005/8/layout/hierarchy2"/>
    <dgm:cxn modelId="{846057A4-21BC-0446-BC7B-7B9F3BC4FD03}" type="presParOf" srcId="{1991F8E9-E7D0-0D4B-B070-735DAACAEF72}" destId="{989024C8-46B3-B640-94AF-1722C25D2B09}" srcOrd="1" destOrd="0" presId="urn:microsoft.com/office/officeart/2005/8/layout/hierarchy2"/>
    <dgm:cxn modelId="{F330E0F1-2ECA-FA43-8E6B-5F72DB47D91D}" type="presParOf" srcId="{989024C8-46B3-B640-94AF-1722C25D2B09}" destId="{B057B6C8-2F2F-244E-A619-CDAEFEEF9F3F}" srcOrd="0" destOrd="0" presId="urn:microsoft.com/office/officeart/2005/8/layout/hierarchy2"/>
    <dgm:cxn modelId="{D579A225-2B84-9446-A4F1-CC01C8BB4A1A}" type="presParOf" srcId="{B057B6C8-2F2F-244E-A619-CDAEFEEF9F3F}" destId="{6C187604-BECE-264C-8A7B-0D09E759036D}" srcOrd="0" destOrd="0" presId="urn:microsoft.com/office/officeart/2005/8/layout/hierarchy2"/>
    <dgm:cxn modelId="{410E739A-38B5-EE45-96D5-D85EA4AD8271}" type="presParOf" srcId="{989024C8-46B3-B640-94AF-1722C25D2B09}" destId="{2678849B-1DE4-7743-B0ED-1CCB897404F4}" srcOrd="1" destOrd="0" presId="urn:microsoft.com/office/officeart/2005/8/layout/hierarchy2"/>
    <dgm:cxn modelId="{47293649-B28A-1B42-802A-6302D31BAD33}" type="presParOf" srcId="{2678849B-1DE4-7743-B0ED-1CCB897404F4}" destId="{1C3F857A-AC30-BB4B-935B-CEC6A9CE1734}" srcOrd="0" destOrd="0" presId="urn:microsoft.com/office/officeart/2005/8/layout/hierarchy2"/>
    <dgm:cxn modelId="{9438394F-1AC9-8A40-9989-4443A6A16749}" type="presParOf" srcId="{2678849B-1DE4-7743-B0ED-1CCB897404F4}" destId="{F550E52E-00F4-724C-BD33-D191B3B61B64}" srcOrd="1" destOrd="0" presId="urn:microsoft.com/office/officeart/2005/8/layout/hierarchy2"/>
    <dgm:cxn modelId="{FA38E7B4-5C0D-2F4A-890D-3654E06CDB2A}" type="presParOf" srcId="{F550E52E-00F4-724C-BD33-D191B3B61B64}" destId="{71F26B9C-B252-B243-9FD5-6CF10292D751}" srcOrd="0" destOrd="0" presId="urn:microsoft.com/office/officeart/2005/8/layout/hierarchy2"/>
    <dgm:cxn modelId="{2F6410FA-FA24-3241-80C4-5A07EBAFCF3A}" type="presParOf" srcId="{71F26B9C-B252-B243-9FD5-6CF10292D751}" destId="{90827511-67D8-3843-A8A1-2599CCA8A44D}" srcOrd="0" destOrd="0" presId="urn:microsoft.com/office/officeart/2005/8/layout/hierarchy2"/>
    <dgm:cxn modelId="{E34C2D68-7940-B749-B54B-79F318A8712D}" type="presParOf" srcId="{F550E52E-00F4-724C-BD33-D191B3B61B64}" destId="{4FC9BAA7-FDC4-224E-832C-3D61356A1B9C}" srcOrd="1" destOrd="0" presId="urn:microsoft.com/office/officeart/2005/8/layout/hierarchy2"/>
    <dgm:cxn modelId="{401F5302-CDC2-504D-A6D9-F42526984A85}" type="presParOf" srcId="{4FC9BAA7-FDC4-224E-832C-3D61356A1B9C}" destId="{6D9EF293-2B82-984E-B221-829233F76933}" srcOrd="0" destOrd="0" presId="urn:microsoft.com/office/officeart/2005/8/layout/hierarchy2"/>
    <dgm:cxn modelId="{5EFFF389-0FA8-A54C-9109-38F0971F12A9}" type="presParOf" srcId="{4FC9BAA7-FDC4-224E-832C-3D61356A1B9C}" destId="{8326AFF0-688C-1347-B921-D2A8960A1017}" srcOrd="1" destOrd="0" presId="urn:microsoft.com/office/officeart/2005/8/layout/hierarchy2"/>
    <dgm:cxn modelId="{63F65F36-10D0-F240-841A-A6A7D32B3925}" type="presParOf" srcId="{8326AFF0-688C-1347-B921-D2A8960A1017}" destId="{AAAD447C-1907-874E-8589-77BDD5E9E1E0}" srcOrd="0" destOrd="0" presId="urn:microsoft.com/office/officeart/2005/8/layout/hierarchy2"/>
    <dgm:cxn modelId="{2C90F67D-3100-8545-9918-BF38819EB3CB}" type="presParOf" srcId="{AAAD447C-1907-874E-8589-77BDD5E9E1E0}" destId="{0778FFC7-DD67-6F4F-9D7F-1CAB62ABF3A8}" srcOrd="0" destOrd="0" presId="urn:microsoft.com/office/officeart/2005/8/layout/hierarchy2"/>
    <dgm:cxn modelId="{B53FE6AB-27C6-DB4B-8F10-EDDD743754F1}" type="presParOf" srcId="{8326AFF0-688C-1347-B921-D2A8960A1017}" destId="{96992BE8-5C38-CA4C-89C9-96A227847473}" srcOrd="1" destOrd="0" presId="urn:microsoft.com/office/officeart/2005/8/layout/hierarchy2"/>
    <dgm:cxn modelId="{86AE6081-1A09-8B4B-9696-EE59826EFA67}" type="presParOf" srcId="{96992BE8-5C38-CA4C-89C9-96A227847473}" destId="{2E446ACD-947C-4D42-B987-C14696C08B09}" srcOrd="0" destOrd="0" presId="urn:microsoft.com/office/officeart/2005/8/layout/hierarchy2"/>
    <dgm:cxn modelId="{B461ADC5-B2CA-E548-BE85-8DEF5CAECD72}" type="presParOf" srcId="{96992BE8-5C38-CA4C-89C9-96A227847473}" destId="{77440243-574D-4246-968E-E5145042840C}" srcOrd="1" destOrd="0" presId="urn:microsoft.com/office/officeart/2005/8/layout/hierarchy2"/>
    <dgm:cxn modelId="{90829169-3F55-7340-A28C-BDD87276119F}" type="presParOf" srcId="{989024C8-46B3-B640-94AF-1722C25D2B09}" destId="{A680DA11-56D8-E843-9D6E-DE6B86DCD429}" srcOrd="2" destOrd="0" presId="urn:microsoft.com/office/officeart/2005/8/layout/hierarchy2"/>
    <dgm:cxn modelId="{8C89E4C3-656F-AF4B-87E5-567255993CEC}" type="presParOf" srcId="{A680DA11-56D8-E843-9D6E-DE6B86DCD429}" destId="{78B8607A-9433-1840-B6F9-A1F78C87BC0B}" srcOrd="0" destOrd="0" presId="urn:microsoft.com/office/officeart/2005/8/layout/hierarchy2"/>
    <dgm:cxn modelId="{4271B906-2517-B84E-AABA-D19DC4F6E542}" type="presParOf" srcId="{989024C8-46B3-B640-94AF-1722C25D2B09}" destId="{358DB0D0-CA69-E64A-9ED6-EE3BCD43875C}" srcOrd="3" destOrd="0" presId="urn:microsoft.com/office/officeart/2005/8/layout/hierarchy2"/>
    <dgm:cxn modelId="{EE245175-5417-FC4B-B24B-5E64D280F5A5}" type="presParOf" srcId="{358DB0D0-CA69-E64A-9ED6-EE3BCD43875C}" destId="{E88EB7DD-DE66-ED40-884D-083BF30204C2}" srcOrd="0" destOrd="0" presId="urn:microsoft.com/office/officeart/2005/8/layout/hierarchy2"/>
    <dgm:cxn modelId="{6FE8B642-EAE7-724E-8B65-16AAD3ACF8F9}" type="presParOf" srcId="{358DB0D0-CA69-E64A-9ED6-EE3BCD43875C}" destId="{E2857B80-C4BE-FF49-8778-99BCA70DFAA3}" srcOrd="1" destOrd="0" presId="urn:microsoft.com/office/officeart/2005/8/layout/hierarchy2"/>
    <dgm:cxn modelId="{7FE479AE-D148-BD4C-9C82-2FB134D2F75A}" type="presParOf" srcId="{E2857B80-C4BE-FF49-8778-99BCA70DFAA3}" destId="{B058AFEA-3CD7-D544-A953-1A3FE3DD466E}" srcOrd="0" destOrd="0" presId="urn:microsoft.com/office/officeart/2005/8/layout/hierarchy2"/>
    <dgm:cxn modelId="{21F36885-8123-CD43-AF60-2B12AE1EA4B1}" type="presParOf" srcId="{B058AFEA-3CD7-D544-A953-1A3FE3DD466E}" destId="{568229C3-364F-7E4A-833D-EA51182BE9B7}" srcOrd="0" destOrd="0" presId="urn:microsoft.com/office/officeart/2005/8/layout/hierarchy2"/>
    <dgm:cxn modelId="{054785AD-8424-D043-8B1F-28AD55377137}" type="presParOf" srcId="{E2857B80-C4BE-FF49-8778-99BCA70DFAA3}" destId="{6C6B0462-9EFF-B24E-8D1F-4932805D9975}" srcOrd="1" destOrd="0" presId="urn:microsoft.com/office/officeart/2005/8/layout/hierarchy2"/>
    <dgm:cxn modelId="{8477D21E-E5FB-5646-93BC-43B2483A69E8}" type="presParOf" srcId="{6C6B0462-9EFF-B24E-8D1F-4932805D9975}" destId="{DC397D3D-8060-1D43-B103-D8F3DC810FC8}" srcOrd="0" destOrd="0" presId="urn:microsoft.com/office/officeart/2005/8/layout/hierarchy2"/>
    <dgm:cxn modelId="{D2904AA5-4AE0-D347-9E65-63DC0CB78D4F}" type="presParOf" srcId="{6C6B0462-9EFF-B24E-8D1F-4932805D9975}" destId="{DDB866C1-CBC0-6443-AA7F-B53A9ABF03B0}" srcOrd="1" destOrd="0" presId="urn:microsoft.com/office/officeart/2005/8/layout/hierarchy2"/>
    <dgm:cxn modelId="{9E86A163-FD5F-DF44-BB50-C4A0430A7A56}" type="presParOf" srcId="{DDB866C1-CBC0-6443-AA7F-B53A9ABF03B0}" destId="{DD3219CE-6ECF-6349-BC0D-CB24A3F76FB6}" srcOrd="0" destOrd="0" presId="urn:microsoft.com/office/officeart/2005/8/layout/hierarchy2"/>
    <dgm:cxn modelId="{F82F92BE-96D9-E74F-A1DD-ACFFB4B17E33}" type="presParOf" srcId="{DD3219CE-6ECF-6349-BC0D-CB24A3F76FB6}" destId="{00390AAC-D8CB-1448-8136-78AE534DCAFF}" srcOrd="0" destOrd="0" presId="urn:microsoft.com/office/officeart/2005/8/layout/hierarchy2"/>
    <dgm:cxn modelId="{1C5E4EF5-19B0-0743-9597-F6D5C4C20BB0}" type="presParOf" srcId="{DDB866C1-CBC0-6443-AA7F-B53A9ABF03B0}" destId="{02F713D9-25B8-CB4F-A028-875CBA6A648C}" srcOrd="1" destOrd="0" presId="urn:microsoft.com/office/officeart/2005/8/layout/hierarchy2"/>
    <dgm:cxn modelId="{3B41F657-02A0-4B4D-B695-9A93F324100F}" type="presParOf" srcId="{02F713D9-25B8-CB4F-A028-875CBA6A648C}" destId="{CCD14ABD-B4A2-7545-9AEE-EC3ACE0D8689}" srcOrd="0" destOrd="0" presId="urn:microsoft.com/office/officeart/2005/8/layout/hierarchy2"/>
    <dgm:cxn modelId="{B7BE0C3E-C8B4-C040-8E72-55D869B756DE}" type="presParOf" srcId="{02F713D9-25B8-CB4F-A028-875CBA6A648C}" destId="{4BC5EB2B-C344-334E-9DCB-D8B5493B7B48}" srcOrd="1" destOrd="0" presId="urn:microsoft.com/office/officeart/2005/8/layout/hierarchy2"/>
    <dgm:cxn modelId="{6C6FF960-B55B-9147-BC35-B953127F7EAB}" type="presParOf" srcId="{989024C8-46B3-B640-94AF-1722C25D2B09}" destId="{15E2FC86-920C-C74E-8BD9-A70AC841BABC}" srcOrd="4" destOrd="0" presId="urn:microsoft.com/office/officeart/2005/8/layout/hierarchy2"/>
    <dgm:cxn modelId="{5590CAE3-4762-8B4F-9DE2-A8B0FC7626A8}" type="presParOf" srcId="{15E2FC86-920C-C74E-8BD9-A70AC841BABC}" destId="{B38E2B96-C593-734F-9C88-A68B4D8435B1}" srcOrd="0" destOrd="0" presId="urn:microsoft.com/office/officeart/2005/8/layout/hierarchy2"/>
    <dgm:cxn modelId="{03D06ADA-2172-AA40-A250-EECB757CA59B}" type="presParOf" srcId="{989024C8-46B3-B640-94AF-1722C25D2B09}" destId="{1BD5199A-A22C-2840-8B06-0EA4F58F3421}" srcOrd="5" destOrd="0" presId="urn:microsoft.com/office/officeart/2005/8/layout/hierarchy2"/>
    <dgm:cxn modelId="{17B429AC-30A3-7A41-83AE-431B67723A3F}" type="presParOf" srcId="{1BD5199A-A22C-2840-8B06-0EA4F58F3421}" destId="{D718F23E-B11D-9549-9010-459C7B3F3ABC}" srcOrd="0" destOrd="0" presId="urn:microsoft.com/office/officeart/2005/8/layout/hierarchy2"/>
    <dgm:cxn modelId="{D21686FA-14F2-BC41-8F98-4E6C8DB29891}" type="presParOf" srcId="{1BD5199A-A22C-2840-8B06-0EA4F58F3421}" destId="{81BB7D53-52FB-D14B-8999-86BEFDB93B5D}" srcOrd="1" destOrd="0" presId="urn:microsoft.com/office/officeart/2005/8/layout/hierarchy2"/>
    <dgm:cxn modelId="{D7618D43-2450-F24F-86F5-CC7167BF3D09}" type="presParOf" srcId="{81BB7D53-52FB-D14B-8999-86BEFDB93B5D}" destId="{F6CB2653-BF7C-D441-80B9-FD0B52407B76}" srcOrd="0" destOrd="0" presId="urn:microsoft.com/office/officeart/2005/8/layout/hierarchy2"/>
    <dgm:cxn modelId="{17771A09-0F2C-AE4B-8CEA-326A98796AA2}" type="presParOf" srcId="{F6CB2653-BF7C-D441-80B9-FD0B52407B76}" destId="{D8D24C49-BA7E-2F46-9706-4C57B2C8A7E7}" srcOrd="0" destOrd="0" presId="urn:microsoft.com/office/officeart/2005/8/layout/hierarchy2"/>
    <dgm:cxn modelId="{7DF6A16F-365F-4C49-8DBB-C5174D9A398B}" type="presParOf" srcId="{81BB7D53-52FB-D14B-8999-86BEFDB93B5D}" destId="{0D490454-C49E-444B-AB52-8C514E897148}" srcOrd="1" destOrd="0" presId="urn:microsoft.com/office/officeart/2005/8/layout/hierarchy2"/>
    <dgm:cxn modelId="{A0F97339-C735-B944-A82E-B53D8D64D4EF}" type="presParOf" srcId="{0D490454-C49E-444B-AB52-8C514E897148}" destId="{99EAE2F8-3A03-5746-BD0B-EF2BEA2061FF}" srcOrd="0" destOrd="0" presId="urn:microsoft.com/office/officeart/2005/8/layout/hierarchy2"/>
    <dgm:cxn modelId="{18B04685-5BFA-A34E-A245-EEF8CC538C5A}" type="presParOf" srcId="{0D490454-C49E-444B-AB52-8C514E897148}" destId="{216AA02B-731C-DC47-B668-4EAA7ABD9EE0}" srcOrd="1" destOrd="0" presId="urn:microsoft.com/office/officeart/2005/8/layout/hierarchy2"/>
    <dgm:cxn modelId="{69BF419C-A4E3-1C4D-B224-FA8DD452D99B}" type="presParOf" srcId="{216AA02B-731C-DC47-B668-4EAA7ABD9EE0}" destId="{484EE9A6-1879-A84E-89FD-3855F1CC8546}" srcOrd="0" destOrd="0" presId="urn:microsoft.com/office/officeart/2005/8/layout/hierarchy2"/>
    <dgm:cxn modelId="{740B545D-17EA-F644-9C2D-2E325619B0D4}" type="presParOf" srcId="{484EE9A6-1879-A84E-89FD-3855F1CC8546}" destId="{2FE297AA-D358-BB47-843A-B7729AA61325}" srcOrd="0" destOrd="0" presId="urn:microsoft.com/office/officeart/2005/8/layout/hierarchy2"/>
    <dgm:cxn modelId="{F71659C3-965D-2243-BEEC-EF53EA893AC2}" type="presParOf" srcId="{216AA02B-731C-DC47-B668-4EAA7ABD9EE0}" destId="{08AE2A60-7186-7640-AAF8-C2B4A711157D}" srcOrd="1" destOrd="0" presId="urn:microsoft.com/office/officeart/2005/8/layout/hierarchy2"/>
    <dgm:cxn modelId="{F5E56436-6957-E94C-A7F7-D75EDFE9FC7B}" type="presParOf" srcId="{08AE2A60-7186-7640-AAF8-C2B4A711157D}" destId="{C54E5B20-8D85-0841-A3EB-D37235C5C40B}" srcOrd="0" destOrd="0" presId="urn:microsoft.com/office/officeart/2005/8/layout/hierarchy2"/>
    <dgm:cxn modelId="{3634ACC1-A130-1047-AE39-A06366E5ACE6}" type="presParOf" srcId="{08AE2A60-7186-7640-AAF8-C2B4A711157D}" destId="{38C5CC25-C6D0-3E47-95AD-5F0287D88D5F}" srcOrd="1" destOrd="0" presId="urn:microsoft.com/office/officeart/2005/8/layout/hierarchy2"/>
    <dgm:cxn modelId="{F0C5A82C-EB00-2942-AB6B-8013C2275F5A}" type="presParOf" srcId="{989024C8-46B3-B640-94AF-1722C25D2B09}" destId="{7688167F-C243-8348-9773-C5B1E550DDEF}" srcOrd="6" destOrd="0" presId="urn:microsoft.com/office/officeart/2005/8/layout/hierarchy2"/>
    <dgm:cxn modelId="{70D439A9-2D97-5E4A-A870-6D75C042AA35}" type="presParOf" srcId="{7688167F-C243-8348-9773-C5B1E550DDEF}" destId="{87D5AC10-1C0A-374C-AC9A-67971BE4CEC9}" srcOrd="0" destOrd="0" presId="urn:microsoft.com/office/officeart/2005/8/layout/hierarchy2"/>
    <dgm:cxn modelId="{C00643DC-79B8-2A4F-A851-F58E99CABF42}" type="presParOf" srcId="{989024C8-46B3-B640-94AF-1722C25D2B09}" destId="{4A8B2E05-66F4-094E-9DAF-4995B01E6088}" srcOrd="7" destOrd="0" presId="urn:microsoft.com/office/officeart/2005/8/layout/hierarchy2"/>
    <dgm:cxn modelId="{3278D32F-2589-2F4E-ACB1-F00E0203449E}" type="presParOf" srcId="{4A8B2E05-66F4-094E-9DAF-4995B01E6088}" destId="{90EEECE2-ABC7-BB45-86F9-1D0A3DFD6A5D}" srcOrd="0" destOrd="0" presId="urn:microsoft.com/office/officeart/2005/8/layout/hierarchy2"/>
    <dgm:cxn modelId="{0298D0EF-9056-C64A-BA65-2449677A6D21}" type="presParOf" srcId="{4A8B2E05-66F4-094E-9DAF-4995B01E6088}" destId="{FE4B0727-46C1-C848-9D0D-0921C1C677CA}" srcOrd="1" destOrd="0" presId="urn:microsoft.com/office/officeart/2005/8/layout/hierarchy2"/>
    <dgm:cxn modelId="{94CF3525-6F8E-AA46-8282-BB517A6D8A1D}" type="presParOf" srcId="{FE4B0727-46C1-C848-9D0D-0921C1C677CA}" destId="{B734316B-7FFB-D04C-A791-EBECFC30A518}" srcOrd="0" destOrd="0" presId="urn:microsoft.com/office/officeart/2005/8/layout/hierarchy2"/>
    <dgm:cxn modelId="{2CDE327D-45ED-BE4B-BDDC-8C8F6AFBA4B7}" type="presParOf" srcId="{B734316B-7FFB-D04C-A791-EBECFC30A518}" destId="{2FFDDCCC-1137-3248-812A-A581FD859E6C}" srcOrd="0" destOrd="0" presId="urn:microsoft.com/office/officeart/2005/8/layout/hierarchy2"/>
    <dgm:cxn modelId="{5C1E94E9-236E-3048-9883-988D248626E4}" type="presParOf" srcId="{FE4B0727-46C1-C848-9D0D-0921C1C677CA}" destId="{C8478AAF-29B7-9B49-B35F-D352E42828F2}" srcOrd="1" destOrd="0" presId="urn:microsoft.com/office/officeart/2005/8/layout/hierarchy2"/>
    <dgm:cxn modelId="{60D1A723-821E-6C4E-84B6-AB2844DC8825}" type="presParOf" srcId="{C8478AAF-29B7-9B49-B35F-D352E42828F2}" destId="{07C79CFC-6F31-8544-9875-C0CFC1D2157F}" srcOrd="0" destOrd="0" presId="urn:microsoft.com/office/officeart/2005/8/layout/hierarchy2"/>
    <dgm:cxn modelId="{32E63D2A-6D41-9F45-B463-E4A04AFD05AC}" type="presParOf" srcId="{C8478AAF-29B7-9B49-B35F-D352E42828F2}" destId="{BE563DAB-DA11-ED4E-8A85-D6F7A979C10D}" srcOrd="1" destOrd="0" presId="urn:microsoft.com/office/officeart/2005/8/layout/hierarchy2"/>
    <dgm:cxn modelId="{3CF05C6F-C2EA-B34D-91E6-02852029201A}" type="presParOf" srcId="{BE563DAB-DA11-ED4E-8A85-D6F7A979C10D}" destId="{84A5F821-A490-7843-80FC-1C3308327E4D}" srcOrd="0" destOrd="0" presId="urn:microsoft.com/office/officeart/2005/8/layout/hierarchy2"/>
    <dgm:cxn modelId="{8A35D56C-B537-C44E-BF3C-F93FDE41BA59}" type="presParOf" srcId="{84A5F821-A490-7843-80FC-1C3308327E4D}" destId="{8392292F-E0BD-D342-8EAA-69363B82187E}" srcOrd="0" destOrd="0" presId="urn:microsoft.com/office/officeart/2005/8/layout/hierarchy2"/>
    <dgm:cxn modelId="{4D4E3A73-4B4D-F147-908B-531E84AACBDB}" type="presParOf" srcId="{BE563DAB-DA11-ED4E-8A85-D6F7A979C10D}" destId="{2AEEF965-E484-0543-929E-AC7FE29AD077}" srcOrd="1" destOrd="0" presId="urn:microsoft.com/office/officeart/2005/8/layout/hierarchy2"/>
    <dgm:cxn modelId="{1FC1A9BF-FC0F-CD47-8DD3-5B9A9B4A1266}" type="presParOf" srcId="{2AEEF965-E484-0543-929E-AC7FE29AD077}" destId="{328FD90D-62BF-5F4E-B4CE-EA479594E14D}" srcOrd="0" destOrd="0" presId="urn:microsoft.com/office/officeart/2005/8/layout/hierarchy2"/>
    <dgm:cxn modelId="{010CAFDF-116A-9C4B-A49A-8D649E3E01AF}" type="presParOf" srcId="{2AEEF965-E484-0543-929E-AC7FE29AD077}" destId="{0D4AF705-E288-9449-9745-06EB05F3F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B0E7A-4813-1E47-8983-2ED8E18A638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40D6-3752-1E4C-AC2F-5554981281E4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07CC5D60-BEB5-BE47-B1B3-BD7DCCA4A099}" type="parTrans" cxnId="{59FC4DB0-4A93-9A44-B837-DC5CAB8353EE}">
      <dgm:prSet/>
      <dgm:spPr/>
      <dgm:t>
        <a:bodyPr/>
        <a:lstStyle/>
        <a:p>
          <a:endParaRPr lang="en-US"/>
        </a:p>
      </dgm:t>
    </dgm:pt>
    <dgm:pt modelId="{2B3367BD-D9F0-7A4F-8239-8AA6D74CE04B}" type="sibTrans" cxnId="{59FC4DB0-4A93-9A44-B837-DC5CAB8353EE}">
      <dgm:prSet/>
      <dgm:spPr/>
      <dgm:t>
        <a:bodyPr/>
        <a:lstStyle/>
        <a:p>
          <a:endParaRPr lang="en-US"/>
        </a:p>
      </dgm:t>
    </dgm:pt>
    <dgm:pt modelId="{6E016BF8-369A-D541-ACCE-3FCCA99618C1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ootstrap</a:t>
          </a:r>
        </a:p>
      </dgm:t>
    </dgm:pt>
    <dgm:pt modelId="{BEF1EB91-249C-BF41-ADA6-4D9473907452}" type="parTrans" cxnId="{D3027847-703B-7D4A-AB7F-314579BF6B15}">
      <dgm:prSet/>
      <dgm:spPr/>
      <dgm:t>
        <a:bodyPr/>
        <a:lstStyle/>
        <a:p>
          <a:endParaRPr lang="en-US"/>
        </a:p>
      </dgm:t>
    </dgm:pt>
    <dgm:pt modelId="{CA0AB7BD-225F-1B45-A08A-AC824AEF6184}" type="sibTrans" cxnId="{D3027847-703B-7D4A-AB7F-314579BF6B15}">
      <dgm:prSet/>
      <dgm:spPr/>
      <dgm:t>
        <a:bodyPr/>
        <a:lstStyle/>
        <a:p>
          <a:endParaRPr lang="en-US"/>
        </a:p>
      </dgm:t>
    </dgm:pt>
    <dgm:pt modelId="{E956028F-AC6E-674D-A36A-59FAFF1C2242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91016C8F-9716-FF4E-8D4C-FAEE2494CC6F}" type="parTrans" cxnId="{D5A21B47-A9AE-2A4A-BC16-05B818E2AA81}">
      <dgm:prSet/>
      <dgm:spPr/>
      <dgm:t>
        <a:bodyPr/>
        <a:lstStyle/>
        <a:p>
          <a:endParaRPr lang="en-US"/>
        </a:p>
      </dgm:t>
    </dgm:pt>
    <dgm:pt modelId="{11BDC5CA-BBCB-564F-B0B5-08CE25A0E55B}" type="sibTrans" cxnId="{D5A21B47-A9AE-2A4A-BC16-05B818E2AA81}">
      <dgm:prSet/>
      <dgm:spPr/>
      <dgm:t>
        <a:bodyPr/>
        <a:lstStyle/>
        <a:p>
          <a:endParaRPr lang="en-US"/>
        </a:p>
      </dgm:t>
    </dgm:pt>
    <dgm:pt modelId="{ED26F1E3-4E85-5044-8845-D2F055067A4A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ootstrap</a:t>
          </a:r>
        </a:p>
      </dgm:t>
    </dgm:pt>
    <dgm:pt modelId="{0217D88A-4338-3B40-A5F8-8A213C95CF9E}" type="parTrans" cxnId="{003DE9AC-0827-B348-8512-C7773143E920}">
      <dgm:prSet/>
      <dgm:spPr/>
      <dgm:t>
        <a:bodyPr/>
        <a:lstStyle/>
        <a:p>
          <a:endParaRPr lang="en-US"/>
        </a:p>
      </dgm:t>
    </dgm:pt>
    <dgm:pt modelId="{B645E269-087F-644E-A82E-E21FA0E23D21}" type="sibTrans" cxnId="{003DE9AC-0827-B348-8512-C7773143E920}">
      <dgm:prSet/>
      <dgm:spPr/>
      <dgm:t>
        <a:bodyPr/>
        <a:lstStyle/>
        <a:p>
          <a:endParaRPr lang="en-US"/>
        </a:p>
      </dgm:t>
    </dgm:pt>
    <dgm:pt modelId="{5D5B2994-178F-3540-B9E1-6FE0825AA436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ootstrap</a:t>
          </a:r>
        </a:p>
      </dgm:t>
    </dgm:pt>
    <dgm:pt modelId="{0E611A6B-14D6-0D4B-B1E6-0B14D226AE74}" type="parTrans" cxnId="{F1D3120C-3A19-6A45-A6F5-593A78D608C0}">
      <dgm:prSet/>
      <dgm:spPr/>
      <dgm:t>
        <a:bodyPr/>
        <a:lstStyle/>
        <a:p>
          <a:endParaRPr lang="en-US"/>
        </a:p>
      </dgm:t>
    </dgm:pt>
    <dgm:pt modelId="{514E5E0A-5610-A048-9B10-ED0B390AEBA4}" type="sibTrans" cxnId="{F1D3120C-3A19-6A45-A6F5-593A78D608C0}">
      <dgm:prSet/>
      <dgm:spPr/>
      <dgm:t>
        <a:bodyPr/>
        <a:lstStyle/>
        <a:p>
          <a:endParaRPr lang="en-US"/>
        </a:p>
      </dgm:t>
    </dgm:pt>
    <dgm:pt modelId="{1E54C371-F25B-9445-BF50-4C61DE729999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BF377C49-34BB-394C-879C-1A9F3CC6D3B4}" type="parTrans" cxnId="{32CCD43D-EB06-F34B-9F38-8D35DF10ACE6}">
      <dgm:prSet/>
      <dgm:spPr/>
      <dgm:t>
        <a:bodyPr/>
        <a:lstStyle/>
        <a:p>
          <a:endParaRPr lang="en-US"/>
        </a:p>
      </dgm:t>
    </dgm:pt>
    <dgm:pt modelId="{DADBC76C-D324-A54F-BB12-E1B3459926CF}" type="sibTrans" cxnId="{32CCD43D-EB06-F34B-9F38-8D35DF10ACE6}">
      <dgm:prSet/>
      <dgm:spPr/>
      <dgm:t>
        <a:bodyPr/>
        <a:lstStyle/>
        <a:p>
          <a:endParaRPr lang="en-US"/>
        </a:p>
      </dgm:t>
    </dgm:pt>
    <dgm:pt modelId="{A211D38F-AD39-4842-BED8-423403D45029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2EACE88A-8208-A549-955A-C399DA525682}" type="parTrans" cxnId="{4D593081-C87E-9E45-8590-8FE237A28F56}">
      <dgm:prSet/>
      <dgm:spPr/>
      <dgm:t>
        <a:bodyPr/>
        <a:lstStyle/>
        <a:p>
          <a:endParaRPr lang="en-US"/>
        </a:p>
      </dgm:t>
    </dgm:pt>
    <dgm:pt modelId="{489A6700-0BA8-104D-9955-FAA945D8F4FE}" type="sibTrans" cxnId="{4D593081-C87E-9E45-8590-8FE237A28F56}">
      <dgm:prSet/>
      <dgm:spPr/>
      <dgm:t>
        <a:bodyPr/>
        <a:lstStyle/>
        <a:p>
          <a:endParaRPr lang="en-US"/>
        </a:p>
      </dgm:t>
    </dgm:pt>
    <dgm:pt modelId="{29F54018-96E6-784D-BC5F-BEE92571A033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EA6A3C4-A530-794C-955D-593BE61C42AA}" type="parTrans" cxnId="{FB1264AB-F862-6D45-9B8C-8E12057D1975}">
      <dgm:prSet/>
      <dgm:spPr/>
      <dgm:t>
        <a:bodyPr/>
        <a:lstStyle/>
        <a:p>
          <a:endParaRPr lang="en-US"/>
        </a:p>
      </dgm:t>
    </dgm:pt>
    <dgm:pt modelId="{91FF64B3-0D41-944E-8732-B2E0DE575E70}" type="sibTrans" cxnId="{FB1264AB-F862-6D45-9B8C-8E12057D1975}">
      <dgm:prSet/>
      <dgm:spPr/>
      <dgm:t>
        <a:bodyPr/>
        <a:lstStyle/>
        <a:p>
          <a:endParaRPr lang="en-US"/>
        </a:p>
      </dgm:t>
    </dgm:pt>
    <dgm:pt modelId="{DC0FE9A4-5F1B-4E4A-B667-8CFEC325464F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EEDF9F-BCDC-A14A-8D0E-BC78436A8EE3}" type="parTrans" cxnId="{7BFA3A32-CE9F-CC43-9CC1-FADD523BFEA0}">
      <dgm:prSet/>
      <dgm:spPr/>
      <dgm:t>
        <a:bodyPr/>
        <a:lstStyle/>
        <a:p>
          <a:endParaRPr lang="en-US"/>
        </a:p>
      </dgm:t>
    </dgm:pt>
    <dgm:pt modelId="{2BEE06C1-E2F1-CA46-A2FE-4E1CF2E7AFD4}" type="sibTrans" cxnId="{7BFA3A32-CE9F-CC43-9CC1-FADD523BFEA0}">
      <dgm:prSet/>
      <dgm:spPr/>
      <dgm:t>
        <a:bodyPr/>
        <a:lstStyle/>
        <a:p>
          <a:endParaRPr lang="en-US"/>
        </a:p>
      </dgm:t>
    </dgm:pt>
    <dgm:pt modelId="{2B8A6B08-6CB9-1D4E-B072-DC26E332FE3E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C43EC174-3559-554D-8AA1-5603F8B6FA39}" type="parTrans" cxnId="{EC868F24-995B-BE44-B146-00FF4170E570}">
      <dgm:prSet/>
      <dgm:spPr/>
      <dgm:t>
        <a:bodyPr/>
        <a:lstStyle/>
        <a:p>
          <a:endParaRPr lang="en-US"/>
        </a:p>
      </dgm:t>
    </dgm:pt>
    <dgm:pt modelId="{108A983A-33D4-D549-BB5E-60F96681BEE5}" type="sibTrans" cxnId="{EC868F24-995B-BE44-B146-00FF4170E570}">
      <dgm:prSet/>
      <dgm:spPr/>
      <dgm:t>
        <a:bodyPr/>
        <a:lstStyle/>
        <a:p>
          <a:endParaRPr lang="en-US"/>
        </a:p>
      </dgm:t>
    </dgm:pt>
    <dgm:pt modelId="{625C42C8-4610-5747-A610-A8B9CD132CE5}">
      <dgm:prSet phldrT="[Text]"/>
      <dgm:spPr/>
      <dgm:t>
        <a:bodyPr/>
        <a:lstStyle/>
        <a:p>
          <a:r>
            <a:rPr lang="en-US" b="1" dirty="0"/>
            <a:t>Ag</a:t>
          </a:r>
          <a:r>
            <a:rPr lang="en-US" dirty="0"/>
            <a:t>gregate</a:t>
          </a:r>
        </a:p>
      </dgm:t>
    </dgm:pt>
    <dgm:pt modelId="{5CBD4F9F-20E4-4B45-90BC-B1918F0A6022}" type="parTrans" cxnId="{500AB634-1966-E34E-979B-3561E6AFCA9D}">
      <dgm:prSet/>
      <dgm:spPr/>
      <dgm:t>
        <a:bodyPr/>
        <a:lstStyle/>
        <a:p>
          <a:endParaRPr lang="en-US"/>
        </a:p>
      </dgm:t>
    </dgm:pt>
    <dgm:pt modelId="{7454F6E6-F6D5-664F-B2F6-B707D169DDC6}" type="sibTrans" cxnId="{500AB634-1966-E34E-979B-3561E6AFCA9D}">
      <dgm:prSet/>
      <dgm:spPr/>
      <dgm:t>
        <a:bodyPr/>
        <a:lstStyle/>
        <a:p>
          <a:endParaRPr lang="en-US"/>
        </a:p>
      </dgm:t>
    </dgm:pt>
    <dgm:pt modelId="{BD6F927F-DC1E-AA4B-B950-2B773512DA2E}">
      <dgm:prSet phldrT="[Text]"/>
      <dgm:spPr/>
      <dgm:t>
        <a:bodyPr/>
        <a:lstStyle/>
        <a:p>
          <a:r>
            <a:rPr lang="en-US" b="1" dirty="0"/>
            <a:t>Ag</a:t>
          </a:r>
          <a:r>
            <a:rPr lang="en-US" dirty="0"/>
            <a:t>gregate</a:t>
          </a:r>
        </a:p>
      </dgm:t>
    </dgm:pt>
    <dgm:pt modelId="{332838FF-9150-1546-8AD6-3E3D02EB6786}" type="parTrans" cxnId="{3891A010-C461-7945-B2C0-31AA8B152772}">
      <dgm:prSet/>
      <dgm:spPr/>
      <dgm:t>
        <a:bodyPr/>
        <a:lstStyle/>
        <a:p>
          <a:endParaRPr lang="en-US"/>
        </a:p>
      </dgm:t>
    </dgm:pt>
    <dgm:pt modelId="{77D1C41C-1997-854E-B182-7E1303FE228B}" type="sibTrans" cxnId="{3891A010-C461-7945-B2C0-31AA8B152772}">
      <dgm:prSet/>
      <dgm:spPr/>
      <dgm:t>
        <a:bodyPr/>
        <a:lstStyle/>
        <a:p>
          <a:endParaRPr lang="en-US"/>
        </a:p>
      </dgm:t>
    </dgm:pt>
    <dgm:pt modelId="{6D0EF402-262B-BB48-9103-5A557A17FAC4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FCF3430-98B6-A640-81DA-1D7B0E2E97D7}" type="parTrans" cxnId="{D0D0B279-9EC0-0149-8CDC-DB116D92724D}">
      <dgm:prSet/>
      <dgm:spPr/>
      <dgm:t>
        <a:bodyPr/>
        <a:lstStyle/>
        <a:p>
          <a:endParaRPr lang="en-US"/>
        </a:p>
      </dgm:t>
    </dgm:pt>
    <dgm:pt modelId="{4DE3A27B-321C-9A4D-B5D5-74E749FE9F04}" type="sibTrans" cxnId="{D0D0B279-9EC0-0149-8CDC-DB116D92724D}">
      <dgm:prSet/>
      <dgm:spPr/>
      <dgm:t>
        <a:bodyPr/>
        <a:lstStyle/>
        <a:p>
          <a:endParaRPr lang="en-US"/>
        </a:p>
      </dgm:t>
    </dgm:pt>
    <dgm:pt modelId="{115AB77D-73E7-5B4E-B10D-4B5B81A3F98E}">
      <dgm:prSet phldrT="[Text]"/>
      <dgm:spPr/>
      <dgm:t>
        <a:bodyPr/>
        <a:lstStyle/>
        <a:p>
          <a:r>
            <a:rPr lang="en-US" b="1" dirty="0"/>
            <a:t>Ag</a:t>
          </a:r>
          <a:r>
            <a:rPr lang="en-US" dirty="0"/>
            <a:t>gregate</a:t>
          </a:r>
        </a:p>
      </dgm:t>
    </dgm:pt>
    <dgm:pt modelId="{4DED9A90-C8C5-B84D-8408-4EE89681B8F4}" type="parTrans" cxnId="{EC72D201-73C9-1242-83A7-41414FF4D53B}">
      <dgm:prSet/>
      <dgm:spPr/>
      <dgm:t>
        <a:bodyPr/>
        <a:lstStyle/>
        <a:p>
          <a:endParaRPr lang="en-US"/>
        </a:p>
      </dgm:t>
    </dgm:pt>
    <dgm:pt modelId="{BED8A82D-A77A-9B42-8EE1-DC897DA17B5E}" type="sibTrans" cxnId="{EC72D201-73C9-1242-83A7-41414FF4D53B}">
      <dgm:prSet/>
      <dgm:spPr/>
      <dgm:t>
        <a:bodyPr/>
        <a:lstStyle/>
        <a:p>
          <a:endParaRPr lang="en-US"/>
        </a:p>
      </dgm:t>
    </dgm:pt>
    <dgm:pt modelId="{25C3B701-2BD6-834B-8EDD-DE8103BA9A91}" type="pres">
      <dgm:prSet presAssocID="{3A5B0E7A-4813-1E47-8983-2ED8E18A6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283EE1-81F0-0949-9709-E91512DC61F0}" type="pres">
      <dgm:prSet presAssocID="{E956028F-AC6E-674D-A36A-59FAFF1C2242}" presName="root1" presStyleCnt="0"/>
      <dgm:spPr/>
    </dgm:pt>
    <dgm:pt modelId="{4F906DC5-D690-D044-9C25-7C73160075E4}" type="pres">
      <dgm:prSet presAssocID="{E956028F-AC6E-674D-A36A-59FAFF1C2242}" presName="LevelOneTextNode" presStyleLbl="node0" presStyleIdx="0" presStyleCnt="1">
        <dgm:presLayoutVars>
          <dgm:chPref val="3"/>
        </dgm:presLayoutVars>
      </dgm:prSet>
      <dgm:spPr/>
    </dgm:pt>
    <dgm:pt modelId="{DA7237B4-48C4-A642-A6FF-2C7159167F1C}" type="pres">
      <dgm:prSet presAssocID="{E956028F-AC6E-674D-A36A-59FAFF1C2242}" presName="level2hierChild" presStyleCnt="0"/>
      <dgm:spPr/>
    </dgm:pt>
    <dgm:pt modelId="{51E4B1E3-1F2C-4F49-AA17-4FDC88BD6213}" type="pres">
      <dgm:prSet presAssocID="{07CC5D60-BEB5-BE47-B1B3-BD7DCCA4A099}" presName="conn2-1" presStyleLbl="parChTrans1D2" presStyleIdx="0" presStyleCnt="1"/>
      <dgm:spPr/>
    </dgm:pt>
    <dgm:pt modelId="{6E5FC71E-C822-3847-922D-13DE4A22D73E}" type="pres">
      <dgm:prSet presAssocID="{07CC5D60-BEB5-BE47-B1B3-BD7DCCA4A099}" presName="connTx" presStyleLbl="parChTrans1D2" presStyleIdx="0" presStyleCnt="1"/>
      <dgm:spPr/>
    </dgm:pt>
    <dgm:pt modelId="{1991F8E9-E7D0-0D4B-B070-735DAACAEF72}" type="pres">
      <dgm:prSet presAssocID="{CA8040D6-3752-1E4C-AC2F-5554981281E4}" presName="root2" presStyleCnt="0"/>
      <dgm:spPr/>
    </dgm:pt>
    <dgm:pt modelId="{DBBEE761-8431-0A4B-870C-3FCA649A4CEA}" type="pres">
      <dgm:prSet presAssocID="{CA8040D6-3752-1E4C-AC2F-5554981281E4}" presName="LevelTwoTextNode" presStyleLbl="node2" presStyleIdx="0" presStyleCnt="1">
        <dgm:presLayoutVars>
          <dgm:chPref val="3"/>
        </dgm:presLayoutVars>
      </dgm:prSet>
      <dgm:spPr/>
    </dgm:pt>
    <dgm:pt modelId="{989024C8-46B3-B640-94AF-1722C25D2B09}" type="pres">
      <dgm:prSet presAssocID="{CA8040D6-3752-1E4C-AC2F-5554981281E4}" presName="level3hierChild" presStyleCnt="0"/>
      <dgm:spPr/>
    </dgm:pt>
    <dgm:pt modelId="{B057B6C8-2F2F-244E-A619-CDAEFEEF9F3F}" type="pres">
      <dgm:prSet presAssocID="{BEF1EB91-249C-BF41-ADA6-4D9473907452}" presName="conn2-1" presStyleLbl="parChTrans1D3" presStyleIdx="0" presStyleCnt="4"/>
      <dgm:spPr/>
    </dgm:pt>
    <dgm:pt modelId="{6C187604-BECE-264C-8A7B-0D09E759036D}" type="pres">
      <dgm:prSet presAssocID="{BEF1EB91-249C-BF41-ADA6-4D9473907452}" presName="connTx" presStyleLbl="parChTrans1D3" presStyleIdx="0" presStyleCnt="4"/>
      <dgm:spPr/>
    </dgm:pt>
    <dgm:pt modelId="{2678849B-1DE4-7743-B0ED-1CCB897404F4}" type="pres">
      <dgm:prSet presAssocID="{6E016BF8-369A-D541-ACCE-3FCCA99618C1}" presName="root2" presStyleCnt="0"/>
      <dgm:spPr/>
    </dgm:pt>
    <dgm:pt modelId="{1C3F857A-AC30-BB4B-935B-CEC6A9CE1734}" type="pres">
      <dgm:prSet presAssocID="{6E016BF8-369A-D541-ACCE-3FCCA99618C1}" presName="LevelTwoTextNode" presStyleLbl="node3" presStyleIdx="0" presStyleCnt="4">
        <dgm:presLayoutVars>
          <dgm:chPref val="3"/>
        </dgm:presLayoutVars>
      </dgm:prSet>
      <dgm:spPr/>
    </dgm:pt>
    <dgm:pt modelId="{F550E52E-00F4-724C-BD33-D191B3B61B64}" type="pres">
      <dgm:prSet presAssocID="{6E016BF8-369A-D541-ACCE-3FCCA99618C1}" presName="level3hierChild" presStyleCnt="0"/>
      <dgm:spPr/>
    </dgm:pt>
    <dgm:pt modelId="{71F26B9C-B252-B243-9FD5-6CF10292D751}" type="pres">
      <dgm:prSet presAssocID="{BF377C49-34BB-394C-879C-1A9F3CC6D3B4}" presName="conn2-1" presStyleLbl="parChTrans1D4" presStyleIdx="0" presStyleCnt="8"/>
      <dgm:spPr/>
    </dgm:pt>
    <dgm:pt modelId="{90827511-67D8-3843-A8A1-2599CCA8A44D}" type="pres">
      <dgm:prSet presAssocID="{BF377C49-34BB-394C-879C-1A9F3CC6D3B4}" presName="connTx" presStyleLbl="parChTrans1D4" presStyleIdx="0" presStyleCnt="8"/>
      <dgm:spPr/>
    </dgm:pt>
    <dgm:pt modelId="{4FC9BAA7-FDC4-224E-832C-3D61356A1B9C}" type="pres">
      <dgm:prSet presAssocID="{1E54C371-F25B-9445-BF50-4C61DE729999}" presName="root2" presStyleCnt="0"/>
      <dgm:spPr/>
    </dgm:pt>
    <dgm:pt modelId="{6D9EF293-2B82-984E-B221-829233F76933}" type="pres">
      <dgm:prSet presAssocID="{1E54C371-F25B-9445-BF50-4C61DE729999}" presName="LevelTwoTextNode" presStyleLbl="node4" presStyleIdx="0" presStyleCnt="8">
        <dgm:presLayoutVars>
          <dgm:chPref val="3"/>
        </dgm:presLayoutVars>
      </dgm:prSet>
      <dgm:spPr/>
    </dgm:pt>
    <dgm:pt modelId="{8326AFF0-688C-1347-B921-D2A8960A1017}" type="pres">
      <dgm:prSet presAssocID="{1E54C371-F25B-9445-BF50-4C61DE729999}" presName="level3hierChild" presStyleCnt="0"/>
      <dgm:spPr/>
    </dgm:pt>
    <dgm:pt modelId="{AAAD447C-1907-874E-8589-77BDD5E9E1E0}" type="pres">
      <dgm:prSet presAssocID="{5CBD4F9F-20E4-4B45-90BC-B1918F0A6022}" presName="conn2-1" presStyleLbl="parChTrans1D4" presStyleIdx="1" presStyleCnt="8"/>
      <dgm:spPr/>
    </dgm:pt>
    <dgm:pt modelId="{0778FFC7-DD67-6F4F-9D7F-1CAB62ABF3A8}" type="pres">
      <dgm:prSet presAssocID="{5CBD4F9F-20E4-4B45-90BC-B1918F0A6022}" presName="connTx" presStyleLbl="parChTrans1D4" presStyleIdx="1" presStyleCnt="8"/>
      <dgm:spPr/>
    </dgm:pt>
    <dgm:pt modelId="{96992BE8-5C38-CA4C-89C9-96A227847473}" type="pres">
      <dgm:prSet presAssocID="{625C42C8-4610-5747-A610-A8B9CD132CE5}" presName="root2" presStyleCnt="0"/>
      <dgm:spPr/>
    </dgm:pt>
    <dgm:pt modelId="{2E446ACD-947C-4D42-B987-C14696C08B09}" type="pres">
      <dgm:prSet presAssocID="{625C42C8-4610-5747-A610-A8B9CD132CE5}" presName="LevelTwoTextNode" presStyleLbl="node4" presStyleIdx="1" presStyleCnt="8">
        <dgm:presLayoutVars>
          <dgm:chPref val="3"/>
        </dgm:presLayoutVars>
      </dgm:prSet>
      <dgm:spPr/>
    </dgm:pt>
    <dgm:pt modelId="{77440243-574D-4246-968E-E5145042840C}" type="pres">
      <dgm:prSet presAssocID="{625C42C8-4610-5747-A610-A8B9CD132CE5}" presName="level3hierChild" presStyleCnt="0"/>
      <dgm:spPr/>
    </dgm:pt>
    <dgm:pt modelId="{A680DA11-56D8-E843-9D6E-DE6B86DCD429}" type="pres">
      <dgm:prSet presAssocID="{0217D88A-4338-3B40-A5F8-8A213C95CF9E}" presName="conn2-1" presStyleLbl="parChTrans1D3" presStyleIdx="1" presStyleCnt="4"/>
      <dgm:spPr/>
    </dgm:pt>
    <dgm:pt modelId="{78B8607A-9433-1840-B6F9-A1F78C87BC0B}" type="pres">
      <dgm:prSet presAssocID="{0217D88A-4338-3B40-A5F8-8A213C95CF9E}" presName="connTx" presStyleLbl="parChTrans1D3" presStyleIdx="1" presStyleCnt="4"/>
      <dgm:spPr/>
    </dgm:pt>
    <dgm:pt modelId="{358DB0D0-CA69-E64A-9ED6-EE3BCD43875C}" type="pres">
      <dgm:prSet presAssocID="{ED26F1E3-4E85-5044-8845-D2F055067A4A}" presName="root2" presStyleCnt="0"/>
      <dgm:spPr/>
    </dgm:pt>
    <dgm:pt modelId="{E88EB7DD-DE66-ED40-884D-083BF30204C2}" type="pres">
      <dgm:prSet presAssocID="{ED26F1E3-4E85-5044-8845-D2F055067A4A}" presName="LevelTwoTextNode" presStyleLbl="node3" presStyleIdx="1" presStyleCnt="4">
        <dgm:presLayoutVars>
          <dgm:chPref val="3"/>
        </dgm:presLayoutVars>
      </dgm:prSet>
      <dgm:spPr/>
    </dgm:pt>
    <dgm:pt modelId="{E2857B80-C4BE-FF49-8778-99BCA70DFAA3}" type="pres">
      <dgm:prSet presAssocID="{ED26F1E3-4E85-5044-8845-D2F055067A4A}" presName="level3hierChild" presStyleCnt="0"/>
      <dgm:spPr/>
    </dgm:pt>
    <dgm:pt modelId="{B058AFEA-3CD7-D544-A953-1A3FE3DD466E}" type="pres">
      <dgm:prSet presAssocID="{2EACE88A-8208-A549-955A-C399DA525682}" presName="conn2-1" presStyleLbl="parChTrans1D4" presStyleIdx="2" presStyleCnt="8"/>
      <dgm:spPr/>
    </dgm:pt>
    <dgm:pt modelId="{568229C3-364F-7E4A-833D-EA51182BE9B7}" type="pres">
      <dgm:prSet presAssocID="{2EACE88A-8208-A549-955A-C399DA525682}" presName="connTx" presStyleLbl="parChTrans1D4" presStyleIdx="2" presStyleCnt="8"/>
      <dgm:spPr/>
    </dgm:pt>
    <dgm:pt modelId="{6C6B0462-9EFF-B24E-8D1F-4932805D9975}" type="pres">
      <dgm:prSet presAssocID="{A211D38F-AD39-4842-BED8-423403D45029}" presName="root2" presStyleCnt="0"/>
      <dgm:spPr/>
    </dgm:pt>
    <dgm:pt modelId="{DC397D3D-8060-1D43-B103-D8F3DC810FC8}" type="pres">
      <dgm:prSet presAssocID="{A211D38F-AD39-4842-BED8-423403D45029}" presName="LevelTwoTextNode" presStyleLbl="node4" presStyleIdx="2" presStyleCnt="8">
        <dgm:presLayoutVars>
          <dgm:chPref val="3"/>
        </dgm:presLayoutVars>
      </dgm:prSet>
      <dgm:spPr/>
    </dgm:pt>
    <dgm:pt modelId="{DDB866C1-CBC0-6443-AA7F-B53A9ABF03B0}" type="pres">
      <dgm:prSet presAssocID="{A211D38F-AD39-4842-BED8-423403D45029}" presName="level3hierChild" presStyleCnt="0"/>
      <dgm:spPr/>
    </dgm:pt>
    <dgm:pt modelId="{DD3219CE-6ECF-6349-BC0D-CB24A3F76FB6}" type="pres">
      <dgm:prSet presAssocID="{332838FF-9150-1546-8AD6-3E3D02EB6786}" presName="conn2-1" presStyleLbl="parChTrans1D4" presStyleIdx="3" presStyleCnt="8"/>
      <dgm:spPr/>
    </dgm:pt>
    <dgm:pt modelId="{00390AAC-D8CB-1448-8136-78AE534DCAFF}" type="pres">
      <dgm:prSet presAssocID="{332838FF-9150-1546-8AD6-3E3D02EB6786}" presName="connTx" presStyleLbl="parChTrans1D4" presStyleIdx="3" presStyleCnt="8"/>
      <dgm:spPr/>
    </dgm:pt>
    <dgm:pt modelId="{02F713D9-25B8-CB4F-A028-875CBA6A648C}" type="pres">
      <dgm:prSet presAssocID="{BD6F927F-DC1E-AA4B-B950-2B773512DA2E}" presName="root2" presStyleCnt="0"/>
      <dgm:spPr/>
    </dgm:pt>
    <dgm:pt modelId="{CCD14ABD-B4A2-7545-9AEE-EC3ACE0D8689}" type="pres">
      <dgm:prSet presAssocID="{BD6F927F-DC1E-AA4B-B950-2B773512DA2E}" presName="LevelTwoTextNode" presStyleLbl="node4" presStyleIdx="3" presStyleCnt="8">
        <dgm:presLayoutVars>
          <dgm:chPref val="3"/>
        </dgm:presLayoutVars>
      </dgm:prSet>
      <dgm:spPr/>
    </dgm:pt>
    <dgm:pt modelId="{4BC5EB2B-C344-334E-9DCB-D8B5493B7B48}" type="pres">
      <dgm:prSet presAssocID="{BD6F927F-DC1E-AA4B-B950-2B773512DA2E}" presName="level3hierChild" presStyleCnt="0"/>
      <dgm:spPr/>
    </dgm:pt>
    <dgm:pt modelId="{15E2FC86-920C-C74E-8BD9-A70AC841BABC}" type="pres">
      <dgm:prSet presAssocID="{EEA6A3C4-A530-794C-955D-593BE61C42AA}" presName="conn2-1" presStyleLbl="parChTrans1D3" presStyleIdx="2" presStyleCnt="4"/>
      <dgm:spPr/>
    </dgm:pt>
    <dgm:pt modelId="{B38E2B96-C593-734F-9C88-A68B4D8435B1}" type="pres">
      <dgm:prSet presAssocID="{EEA6A3C4-A530-794C-955D-593BE61C42AA}" presName="connTx" presStyleLbl="parChTrans1D3" presStyleIdx="2" presStyleCnt="4"/>
      <dgm:spPr/>
    </dgm:pt>
    <dgm:pt modelId="{1BD5199A-A22C-2840-8B06-0EA4F58F3421}" type="pres">
      <dgm:prSet presAssocID="{29F54018-96E6-784D-BC5F-BEE92571A033}" presName="root2" presStyleCnt="0"/>
      <dgm:spPr/>
    </dgm:pt>
    <dgm:pt modelId="{D718F23E-B11D-9549-9010-459C7B3F3ABC}" type="pres">
      <dgm:prSet presAssocID="{29F54018-96E6-784D-BC5F-BEE92571A033}" presName="LevelTwoTextNode" presStyleLbl="node3" presStyleIdx="2" presStyleCnt="4">
        <dgm:presLayoutVars>
          <dgm:chPref val="3"/>
        </dgm:presLayoutVars>
      </dgm:prSet>
      <dgm:spPr/>
    </dgm:pt>
    <dgm:pt modelId="{81BB7D53-52FB-D14B-8999-86BEFDB93B5D}" type="pres">
      <dgm:prSet presAssocID="{29F54018-96E6-784D-BC5F-BEE92571A033}" presName="level3hierChild" presStyleCnt="0"/>
      <dgm:spPr/>
    </dgm:pt>
    <dgm:pt modelId="{F6CB2653-BF7C-D441-80B9-FD0B52407B76}" type="pres">
      <dgm:prSet presAssocID="{F0EEDF9F-BCDC-A14A-8D0E-BC78436A8EE3}" presName="conn2-1" presStyleLbl="parChTrans1D4" presStyleIdx="4" presStyleCnt="8"/>
      <dgm:spPr/>
    </dgm:pt>
    <dgm:pt modelId="{D8D24C49-BA7E-2F46-9706-4C57B2C8A7E7}" type="pres">
      <dgm:prSet presAssocID="{F0EEDF9F-BCDC-A14A-8D0E-BC78436A8EE3}" presName="connTx" presStyleLbl="parChTrans1D4" presStyleIdx="4" presStyleCnt="8"/>
      <dgm:spPr/>
    </dgm:pt>
    <dgm:pt modelId="{0D490454-C49E-444B-AB52-8C514E897148}" type="pres">
      <dgm:prSet presAssocID="{DC0FE9A4-5F1B-4E4A-B667-8CFEC325464F}" presName="root2" presStyleCnt="0"/>
      <dgm:spPr/>
    </dgm:pt>
    <dgm:pt modelId="{99EAE2F8-3A03-5746-BD0B-EF2BEA2061FF}" type="pres">
      <dgm:prSet presAssocID="{DC0FE9A4-5F1B-4E4A-B667-8CFEC325464F}" presName="LevelTwoTextNode" presStyleLbl="node4" presStyleIdx="4" presStyleCnt="8">
        <dgm:presLayoutVars>
          <dgm:chPref val="3"/>
        </dgm:presLayoutVars>
      </dgm:prSet>
      <dgm:spPr/>
    </dgm:pt>
    <dgm:pt modelId="{216AA02B-731C-DC47-B668-4EAA7ABD9EE0}" type="pres">
      <dgm:prSet presAssocID="{DC0FE9A4-5F1B-4E4A-B667-8CFEC325464F}" presName="level3hierChild" presStyleCnt="0"/>
      <dgm:spPr/>
    </dgm:pt>
    <dgm:pt modelId="{484EE9A6-1879-A84E-89FD-3855F1CC8546}" type="pres">
      <dgm:prSet presAssocID="{9FCF3430-98B6-A640-81DA-1D7B0E2E97D7}" presName="conn2-1" presStyleLbl="parChTrans1D4" presStyleIdx="5" presStyleCnt="8"/>
      <dgm:spPr/>
    </dgm:pt>
    <dgm:pt modelId="{2FE297AA-D358-BB47-843A-B7729AA61325}" type="pres">
      <dgm:prSet presAssocID="{9FCF3430-98B6-A640-81DA-1D7B0E2E97D7}" presName="connTx" presStyleLbl="parChTrans1D4" presStyleIdx="5" presStyleCnt="8"/>
      <dgm:spPr/>
    </dgm:pt>
    <dgm:pt modelId="{08AE2A60-7186-7640-AAF8-C2B4A711157D}" type="pres">
      <dgm:prSet presAssocID="{6D0EF402-262B-BB48-9103-5A557A17FAC4}" presName="root2" presStyleCnt="0"/>
      <dgm:spPr/>
    </dgm:pt>
    <dgm:pt modelId="{C54E5B20-8D85-0841-A3EB-D37235C5C40B}" type="pres">
      <dgm:prSet presAssocID="{6D0EF402-262B-BB48-9103-5A557A17FAC4}" presName="LevelTwoTextNode" presStyleLbl="node4" presStyleIdx="5" presStyleCnt="8">
        <dgm:presLayoutVars>
          <dgm:chPref val="3"/>
        </dgm:presLayoutVars>
      </dgm:prSet>
      <dgm:spPr/>
    </dgm:pt>
    <dgm:pt modelId="{38C5CC25-C6D0-3E47-95AD-5F0287D88D5F}" type="pres">
      <dgm:prSet presAssocID="{6D0EF402-262B-BB48-9103-5A557A17FAC4}" presName="level3hierChild" presStyleCnt="0"/>
      <dgm:spPr/>
    </dgm:pt>
    <dgm:pt modelId="{7688167F-C243-8348-9773-C5B1E550DDEF}" type="pres">
      <dgm:prSet presAssocID="{0E611A6B-14D6-0D4B-B1E6-0B14D226AE74}" presName="conn2-1" presStyleLbl="parChTrans1D3" presStyleIdx="3" presStyleCnt="4"/>
      <dgm:spPr/>
    </dgm:pt>
    <dgm:pt modelId="{87D5AC10-1C0A-374C-AC9A-67971BE4CEC9}" type="pres">
      <dgm:prSet presAssocID="{0E611A6B-14D6-0D4B-B1E6-0B14D226AE74}" presName="connTx" presStyleLbl="parChTrans1D3" presStyleIdx="3" presStyleCnt="4"/>
      <dgm:spPr/>
    </dgm:pt>
    <dgm:pt modelId="{4A8B2E05-66F4-094E-9DAF-4995B01E6088}" type="pres">
      <dgm:prSet presAssocID="{5D5B2994-178F-3540-B9E1-6FE0825AA436}" presName="root2" presStyleCnt="0"/>
      <dgm:spPr/>
    </dgm:pt>
    <dgm:pt modelId="{90EEECE2-ABC7-BB45-86F9-1D0A3DFD6A5D}" type="pres">
      <dgm:prSet presAssocID="{5D5B2994-178F-3540-B9E1-6FE0825AA436}" presName="LevelTwoTextNode" presStyleLbl="node3" presStyleIdx="3" presStyleCnt="4">
        <dgm:presLayoutVars>
          <dgm:chPref val="3"/>
        </dgm:presLayoutVars>
      </dgm:prSet>
      <dgm:spPr/>
    </dgm:pt>
    <dgm:pt modelId="{FE4B0727-46C1-C848-9D0D-0921C1C677CA}" type="pres">
      <dgm:prSet presAssocID="{5D5B2994-178F-3540-B9E1-6FE0825AA436}" presName="level3hierChild" presStyleCnt="0"/>
      <dgm:spPr/>
    </dgm:pt>
    <dgm:pt modelId="{B734316B-7FFB-D04C-A791-EBECFC30A518}" type="pres">
      <dgm:prSet presAssocID="{C43EC174-3559-554D-8AA1-5603F8B6FA39}" presName="conn2-1" presStyleLbl="parChTrans1D4" presStyleIdx="6" presStyleCnt="8"/>
      <dgm:spPr/>
    </dgm:pt>
    <dgm:pt modelId="{2FFDDCCC-1137-3248-812A-A581FD859E6C}" type="pres">
      <dgm:prSet presAssocID="{C43EC174-3559-554D-8AA1-5603F8B6FA39}" presName="connTx" presStyleLbl="parChTrans1D4" presStyleIdx="6" presStyleCnt="8"/>
      <dgm:spPr/>
    </dgm:pt>
    <dgm:pt modelId="{C8478AAF-29B7-9B49-B35F-D352E42828F2}" type="pres">
      <dgm:prSet presAssocID="{2B8A6B08-6CB9-1D4E-B072-DC26E332FE3E}" presName="root2" presStyleCnt="0"/>
      <dgm:spPr/>
    </dgm:pt>
    <dgm:pt modelId="{07C79CFC-6F31-8544-9875-C0CFC1D2157F}" type="pres">
      <dgm:prSet presAssocID="{2B8A6B08-6CB9-1D4E-B072-DC26E332FE3E}" presName="LevelTwoTextNode" presStyleLbl="node4" presStyleIdx="6" presStyleCnt="8">
        <dgm:presLayoutVars>
          <dgm:chPref val="3"/>
        </dgm:presLayoutVars>
      </dgm:prSet>
      <dgm:spPr/>
    </dgm:pt>
    <dgm:pt modelId="{BE563DAB-DA11-ED4E-8A85-D6F7A979C10D}" type="pres">
      <dgm:prSet presAssocID="{2B8A6B08-6CB9-1D4E-B072-DC26E332FE3E}" presName="level3hierChild" presStyleCnt="0"/>
      <dgm:spPr/>
    </dgm:pt>
    <dgm:pt modelId="{84A5F821-A490-7843-80FC-1C3308327E4D}" type="pres">
      <dgm:prSet presAssocID="{4DED9A90-C8C5-B84D-8408-4EE89681B8F4}" presName="conn2-1" presStyleLbl="parChTrans1D4" presStyleIdx="7" presStyleCnt="8"/>
      <dgm:spPr/>
    </dgm:pt>
    <dgm:pt modelId="{8392292F-E0BD-D342-8EAA-69363B82187E}" type="pres">
      <dgm:prSet presAssocID="{4DED9A90-C8C5-B84D-8408-4EE89681B8F4}" presName="connTx" presStyleLbl="parChTrans1D4" presStyleIdx="7" presStyleCnt="8"/>
      <dgm:spPr/>
    </dgm:pt>
    <dgm:pt modelId="{2AEEF965-E484-0543-929E-AC7FE29AD077}" type="pres">
      <dgm:prSet presAssocID="{115AB77D-73E7-5B4E-B10D-4B5B81A3F98E}" presName="root2" presStyleCnt="0"/>
      <dgm:spPr/>
    </dgm:pt>
    <dgm:pt modelId="{328FD90D-62BF-5F4E-B4CE-EA479594E14D}" type="pres">
      <dgm:prSet presAssocID="{115AB77D-73E7-5B4E-B10D-4B5B81A3F98E}" presName="LevelTwoTextNode" presStyleLbl="node4" presStyleIdx="7" presStyleCnt="8">
        <dgm:presLayoutVars>
          <dgm:chPref val="3"/>
        </dgm:presLayoutVars>
      </dgm:prSet>
      <dgm:spPr/>
    </dgm:pt>
    <dgm:pt modelId="{0D4AF705-E288-9449-9745-06EB05F3FC1C}" type="pres">
      <dgm:prSet presAssocID="{115AB77D-73E7-5B4E-B10D-4B5B81A3F98E}" presName="level3hierChild" presStyleCnt="0"/>
      <dgm:spPr/>
    </dgm:pt>
  </dgm:ptLst>
  <dgm:cxnLst>
    <dgm:cxn modelId="{EC72D201-73C9-1242-83A7-41414FF4D53B}" srcId="{2B8A6B08-6CB9-1D4E-B072-DC26E332FE3E}" destId="{115AB77D-73E7-5B4E-B10D-4B5B81A3F98E}" srcOrd="0" destOrd="0" parTransId="{4DED9A90-C8C5-B84D-8408-4EE89681B8F4}" sibTransId="{BED8A82D-A77A-9B42-8EE1-DC897DA17B5E}"/>
    <dgm:cxn modelId="{CC58FB01-33F3-A04E-B144-2250CF0B6BC7}" type="presOf" srcId="{F0EEDF9F-BCDC-A14A-8D0E-BC78436A8EE3}" destId="{D8D24C49-BA7E-2F46-9706-4C57B2C8A7E7}" srcOrd="1" destOrd="0" presId="urn:microsoft.com/office/officeart/2005/8/layout/hierarchy2"/>
    <dgm:cxn modelId="{F1D3120C-3A19-6A45-A6F5-593A78D608C0}" srcId="{CA8040D6-3752-1E4C-AC2F-5554981281E4}" destId="{5D5B2994-178F-3540-B9E1-6FE0825AA436}" srcOrd="3" destOrd="0" parTransId="{0E611A6B-14D6-0D4B-B1E6-0B14D226AE74}" sibTransId="{514E5E0A-5610-A048-9B10-ED0B390AEBA4}"/>
    <dgm:cxn modelId="{3891A010-C461-7945-B2C0-31AA8B152772}" srcId="{A211D38F-AD39-4842-BED8-423403D45029}" destId="{BD6F927F-DC1E-AA4B-B950-2B773512DA2E}" srcOrd="0" destOrd="0" parTransId="{332838FF-9150-1546-8AD6-3E3D02EB6786}" sibTransId="{77D1C41C-1997-854E-B182-7E1303FE228B}"/>
    <dgm:cxn modelId="{F4EAD315-B31F-7146-B304-B90CE712C336}" type="presOf" srcId="{9FCF3430-98B6-A640-81DA-1D7B0E2E97D7}" destId="{484EE9A6-1879-A84E-89FD-3855F1CC8546}" srcOrd="0" destOrd="0" presId="urn:microsoft.com/office/officeart/2005/8/layout/hierarchy2"/>
    <dgm:cxn modelId="{7AB7E51A-E111-0D4B-A6FF-81E504EB1867}" type="presOf" srcId="{F0EEDF9F-BCDC-A14A-8D0E-BC78436A8EE3}" destId="{F6CB2653-BF7C-D441-80B9-FD0B52407B76}" srcOrd="0" destOrd="0" presId="urn:microsoft.com/office/officeart/2005/8/layout/hierarchy2"/>
    <dgm:cxn modelId="{6B87341C-55A4-5A45-A26B-11F18EF4468E}" type="presOf" srcId="{A211D38F-AD39-4842-BED8-423403D45029}" destId="{DC397D3D-8060-1D43-B103-D8F3DC810FC8}" srcOrd="0" destOrd="0" presId="urn:microsoft.com/office/officeart/2005/8/layout/hierarchy2"/>
    <dgm:cxn modelId="{9F047723-D934-654F-B469-C0EC3D612BA3}" type="presOf" srcId="{4DED9A90-C8C5-B84D-8408-4EE89681B8F4}" destId="{8392292F-E0BD-D342-8EAA-69363B82187E}" srcOrd="1" destOrd="0" presId="urn:microsoft.com/office/officeart/2005/8/layout/hierarchy2"/>
    <dgm:cxn modelId="{EC868F24-995B-BE44-B146-00FF4170E570}" srcId="{5D5B2994-178F-3540-B9E1-6FE0825AA436}" destId="{2B8A6B08-6CB9-1D4E-B072-DC26E332FE3E}" srcOrd="0" destOrd="0" parTransId="{C43EC174-3559-554D-8AA1-5603F8B6FA39}" sibTransId="{108A983A-33D4-D549-BB5E-60F96681BEE5}"/>
    <dgm:cxn modelId="{1E156025-DD42-9F4A-8D7F-9CE362392AA4}" type="presOf" srcId="{C43EC174-3559-554D-8AA1-5603F8B6FA39}" destId="{B734316B-7FFB-D04C-A791-EBECFC30A518}" srcOrd="0" destOrd="0" presId="urn:microsoft.com/office/officeart/2005/8/layout/hierarchy2"/>
    <dgm:cxn modelId="{ADB8F725-EDB2-774C-82B6-0274D9D4D6B7}" type="presOf" srcId="{2EACE88A-8208-A549-955A-C399DA525682}" destId="{B058AFEA-3CD7-D544-A953-1A3FE3DD466E}" srcOrd="0" destOrd="0" presId="urn:microsoft.com/office/officeart/2005/8/layout/hierarchy2"/>
    <dgm:cxn modelId="{98474030-B1C6-934D-8D06-D93E9C68BB0E}" type="presOf" srcId="{625C42C8-4610-5747-A610-A8B9CD132CE5}" destId="{2E446ACD-947C-4D42-B987-C14696C08B09}" srcOrd="0" destOrd="0" presId="urn:microsoft.com/office/officeart/2005/8/layout/hierarchy2"/>
    <dgm:cxn modelId="{7BFA3A32-CE9F-CC43-9CC1-FADD523BFEA0}" srcId="{29F54018-96E6-784D-BC5F-BEE92571A033}" destId="{DC0FE9A4-5F1B-4E4A-B667-8CFEC325464F}" srcOrd="0" destOrd="0" parTransId="{F0EEDF9F-BCDC-A14A-8D0E-BC78436A8EE3}" sibTransId="{2BEE06C1-E2F1-CA46-A2FE-4E1CF2E7AFD4}"/>
    <dgm:cxn modelId="{46130334-2F49-974F-9058-C65FF30F2614}" type="presOf" srcId="{5CBD4F9F-20E4-4B45-90BC-B1918F0A6022}" destId="{AAAD447C-1907-874E-8589-77BDD5E9E1E0}" srcOrd="0" destOrd="0" presId="urn:microsoft.com/office/officeart/2005/8/layout/hierarchy2"/>
    <dgm:cxn modelId="{500AB634-1966-E34E-979B-3561E6AFCA9D}" srcId="{1E54C371-F25B-9445-BF50-4C61DE729999}" destId="{625C42C8-4610-5747-A610-A8B9CD132CE5}" srcOrd="0" destOrd="0" parTransId="{5CBD4F9F-20E4-4B45-90BC-B1918F0A6022}" sibTransId="{7454F6E6-F6D5-664F-B2F6-B707D169DDC6}"/>
    <dgm:cxn modelId="{F587BE39-DEEA-EC47-A737-A0FD67E38A3A}" type="presOf" srcId="{ED26F1E3-4E85-5044-8845-D2F055067A4A}" destId="{E88EB7DD-DE66-ED40-884D-083BF30204C2}" srcOrd="0" destOrd="0" presId="urn:microsoft.com/office/officeart/2005/8/layout/hierarchy2"/>
    <dgm:cxn modelId="{4A23D53A-58E8-5E42-8CF2-13FA16A0ACD2}" type="presOf" srcId="{0E611A6B-14D6-0D4B-B1E6-0B14D226AE74}" destId="{7688167F-C243-8348-9773-C5B1E550DDEF}" srcOrd="0" destOrd="0" presId="urn:microsoft.com/office/officeart/2005/8/layout/hierarchy2"/>
    <dgm:cxn modelId="{32CCD43D-EB06-F34B-9F38-8D35DF10ACE6}" srcId="{6E016BF8-369A-D541-ACCE-3FCCA99618C1}" destId="{1E54C371-F25B-9445-BF50-4C61DE729999}" srcOrd="0" destOrd="0" parTransId="{BF377C49-34BB-394C-879C-1A9F3CC6D3B4}" sibTransId="{DADBC76C-D324-A54F-BB12-E1B3459926CF}"/>
    <dgm:cxn modelId="{C4468B41-E9D4-DC4C-971A-26DC622338EE}" type="presOf" srcId="{29F54018-96E6-784D-BC5F-BEE92571A033}" destId="{D718F23E-B11D-9549-9010-459C7B3F3ABC}" srcOrd="0" destOrd="0" presId="urn:microsoft.com/office/officeart/2005/8/layout/hierarchy2"/>
    <dgm:cxn modelId="{D5A21B47-A9AE-2A4A-BC16-05B818E2AA81}" srcId="{3A5B0E7A-4813-1E47-8983-2ED8E18A6386}" destId="{E956028F-AC6E-674D-A36A-59FAFF1C2242}" srcOrd="0" destOrd="0" parTransId="{91016C8F-9716-FF4E-8D4C-FAEE2494CC6F}" sibTransId="{11BDC5CA-BBCB-564F-B0B5-08CE25A0E55B}"/>
    <dgm:cxn modelId="{D3027847-703B-7D4A-AB7F-314579BF6B15}" srcId="{CA8040D6-3752-1E4C-AC2F-5554981281E4}" destId="{6E016BF8-369A-D541-ACCE-3FCCA99618C1}" srcOrd="0" destOrd="0" parTransId="{BEF1EB91-249C-BF41-ADA6-4D9473907452}" sibTransId="{CA0AB7BD-225F-1B45-A08A-AC824AEF6184}"/>
    <dgm:cxn modelId="{7721FC50-5C50-0943-AC68-B97D6AD6243D}" type="presOf" srcId="{07CC5D60-BEB5-BE47-B1B3-BD7DCCA4A099}" destId="{51E4B1E3-1F2C-4F49-AA17-4FDC88BD6213}" srcOrd="0" destOrd="0" presId="urn:microsoft.com/office/officeart/2005/8/layout/hierarchy2"/>
    <dgm:cxn modelId="{F0B9A851-DC58-1843-A48E-EB61FE615148}" type="presOf" srcId="{6E016BF8-369A-D541-ACCE-3FCCA99618C1}" destId="{1C3F857A-AC30-BB4B-935B-CEC6A9CE1734}" srcOrd="0" destOrd="0" presId="urn:microsoft.com/office/officeart/2005/8/layout/hierarchy2"/>
    <dgm:cxn modelId="{A57F6456-1915-6848-9F49-CF9BF19EAA92}" type="presOf" srcId="{2EACE88A-8208-A549-955A-C399DA525682}" destId="{568229C3-364F-7E4A-833D-EA51182BE9B7}" srcOrd="1" destOrd="0" presId="urn:microsoft.com/office/officeart/2005/8/layout/hierarchy2"/>
    <dgm:cxn modelId="{25EAF25E-0C09-B041-8636-21A09E53E845}" type="presOf" srcId="{E956028F-AC6E-674D-A36A-59FAFF1C2242}" destId="{4F906DC5-D690-D044-9C25-7C73160075E4}" srcOrd="0" destOrd="0" presId="urn:microsoft.com/office/officeart/2005/8/layout/hierarchy2"/>
    <dgm:cxn modelId="{58BED565-01BF-8E49-B60D-3D223BC04862}" type="presOf" srcId="{332838FF-9150-1546-8AD6-3E3D02EB6786}" destId="{DD3219CE-6ECF-6349-BC0D-CB24A3F76FB6}" srcOrd="0" destOrd="0" presId="urn:microsoft.com/office/officeart/2005/8/layout/hierarchy2"/>
    <dgm:cxn modelId="{6724616E-D4FB-6445-8EE0-E61A8B74191E}" type="presOf" srcId="{BF377C49-34BB-394C-879C-1A9F3CC6D3B4}" destId="{71F26B9C-B252-B243-9FD5-6CF10292D751}" srcOrd="0" destOrd="0" presId="urn:microsoft.com/office/officeart/2005/8/layout/hierarchy2"/>
    <dgm:cxn modelId="{3D802271-C9B1-0947-B69C-7481CB96A3B9}" type="presOf" srcId="{115AB77D-73E7-5B4E-B10D-4B5B81A3F98E}" destId="{328FD90D-62BF-5F4E-B4CE-EA479594E14D}" srcOrd="0" destOrd="0" presId="urn:microsoft.com/office/officeart/2005/8/layout/hierarchy2"/>
    <dgm:cxn modelId="{D0D0B279-9EC0-0149-8CDC-DB116D92724D}" srcId="{DC0FE9A4-5F1B-4E4A-B667-8CFEC325464F}" destId="{6D0EF402-262B-BB48-9103-5A557A17FAC4}" srcOrd="0" destOrd="0" parTransId="{9FCF3430-98B6-A640-81DA-1D7B0E2E97D7}" sibTransId="{4DE3A27B-321C-9A4D-B5D5-74E749FE9F04}"/>
    <dgm:cxn modelId="{A164027A-FD38-6648-B8A2-DCB69A3B5567}" type="presOf" srcId="{C43EC174-3559-554D-8AA1-5603F8B6FA39}" destId="{2FFDDCCC-1137-3248-812A-A581FD859E6C}" srcOrd="1" destOrd="0" presId="urn:microsoft.com/office/officeart/2005/8/layout/hierarchy2"/>
    <dgm:cxn modelId="{4D593081-C87E-9E45-8590-8FE237A28F56}" srcId="{ED26F1E3-4E85-5044-8845-D2F055067A4A}" destId="{A211D38F-AD39-4842-BED8-423403D45029}" srcOrd="0" destOrd="0" parTransId="{2EACE88A-8208-A549-955A-C399DA525682}" sibTransId="{489A6700-0BA8-104D-9955-FAA945D8F4FE}"/>
    <dgm:cxn modelId="{055E4390-C09D-FB44-80FD-82FF2866F36B}" type="presOf" srcId="{332838FF-9150-1546-8AD6-3E3D02EB6786}" destId="{00390AAC-D8CB-1448-8136-78AE534DCAFF}" srcOrd="1" destOrd="0" presId="urn:microsoft.com/office/officeart/2005/8/layout/hierarchy2"/>
    <dgm:cxn modelId="{FC486695-D6E1-3744-9AC8-DF03FE68F519}" type="presOf" srcId="{BD6F927F-DC1E-AA4B-B950-2B773512DA2E}" destId="{CCD14ABD-B4A2-7545-9AEE-EC3ACE0D8689}" srcOrd="0" destOrd="0" presId="urn:microsoft.com/office/officeart/2005/8/layout/hierarchy2"/>
    <dgm:cxn modelId="{2F423A96-9999-2D4E-B045-5B2DBE62937D}" type="presOf" srcId="{DC0FE9A4-5F1B-4E4A-B667-8CFEC325464F}" destId="{99EAE2F8-3A03-5746-BD0B-EF2BEA2061FF}" srcOrd="0" destOrd="0" presId="urn:microsoft.com/office/officeart/2005/8/layout/hierarchy2"/>
    <dgm:cxn modelId="{DAD2F69A-6285-4E45-9BF8-75B526050884}" type="presOf" srcId="{3A5B0E7A-4813-1E47-8983-2ED8E18A6386}" destId="{25C3B701-2BD6-834B-8EDD-DE8103BA9A91}" srcOrd="0" destOrd="0" presId="urn:microsoft.com/office/officeart/2005/8/layout/hierarchy2"/>
    <dgm:cxn modelId="{851AECA5-5BFF-8E4C-9A67-CB57AAC7B853}" type="presOf" srcId="{5D5B2994-178F-3540-B9E1-6FE0825AA436}" destId="{90EEECE2-ABC7-BB45-86F9-1D0A3DFD6A5D}" srcOrd="0" destOrd="0" presId="urn:microsoft.com/office/officeart/2005/8/layout/hierarchy2"/>
    <dgm:cxn modelId="{7B82AAA8-B1A5-9844-AF77-21B76E7518D4}" type="presOf" srcId="{1E54C371-F25B-9445-BF50-4C61DE729999}" destId="{6D9EF293-2B82-984E-B221-829233F76933}" srcOrd="0" destOrd="0" presId="urn:microsoft.com/office/officeart/2005/8/layout/hierarchy2"/>
    <dgm:cxn modelId="{9DD317AB-DF32-1B42-B642-4871A2F5A77A}" type="presOf" srcId="{BEF1EB91-249C-BF41-ADA6-4D9473907452}" destId="{6C187604-BECE-264C-8A7B-0D09E759036D}" srcOrd="1" destOrd="0" presId="urn:microsoft.com/office/officeart/2005/8/layout/hierarchy2"/>
    <dgm:cxn modelId="{FB1264AB-F862-6D45-9B8C-8E12057D1975}" srcId="{CA8040D6-3752-1E4C-AC2F-5554981281E4}" destId="{29F54018-96E6-784D-BC5F-BEE92571A033}" srcOrd="2" destOrd="0" parTransId="{EEA6A3C4-A530-794C-955D-593BE61C42AA}" sibTransId="{91FF64B3-0D41-944E-8732-B2E0DE575E70}"/>
    <dgm:cxn modelId="{6605C4AC-F976-2543-BC13-863547F32280}" type="presOf" srcId="{4DED9A90-C8C5-B84D-8408-4EE89681B8F4}" destId="{84A5F821-A490-7843-80FC-1C3308327E4D}" srcOrd="0" destOrd="0" presId="urn:microsoft.com/office/officeart/2005/8/layout/hierarchy2"/>
    <dgm:cxn modelId="{003DE9AC-0827-B348-8512-C7773143E920}" srcId="{CA8040D6-3752-1E4C-AC2F-5554981281E4}" destId="{ED26F1E3-4E85-5044-8845-D2F055067A4A}" srcOrd="1" destOrd="0" parTransId="{0217D88A-4338-3B40-A5F8-8A213C95CF9E}" sibTransId="{B645E269-087F-644E-A82E-E21FA0E23D21}"/>
    <dgm:cxn modelId="{4C0C6BAD-7D78-214F-A72F-97D602AB0156}" type="presOf" srcId="{5CBD4F9F-20E4-4B45-90BC-B1918F0A6022}" destId="{0778FFC7-DD67-6F4F-9D7F-1CAB62ABF3A8}" srcOrd="1" destOrd="0" presId="urn:microsoft.com/office/officeart/2005/8/layout/hierarchy2"/>
    <dgm:cxn modelId="{59FC4DB0-4A93-9A44-B837-DC5CAB8353EE}" srcId="{E956028F-AC6E-674D-A36A-59FAFF1C2242}" destId="{CA8040D6-3752-1E4C-AC2F-5554981281E4}" srcOrd="0" destOrd="0" parTransId="{07CC5D60-BEB5-BE47-B1B3-BD7DCCA4A099}" sibTransId="{2B3367BD-D9F0-7A4F-8239-8AA6D74CE04B}"/>
    <dgm:cxn modelId="{CBE95BBA-5D6B-2647-A81C-B3AF54FD537B}" type="presOf" srcId="{0217D88A-4338-3B40-A5F8-8A213C95CF9E}" destId="{A680DA11-56D8-E843-9D6E-DE6B86DCD429}" srcOrd="0" destOrd="0" presId="urn:microsoft.com/office/officeart/2005/8/layout/hierarchy2"/>
    <dgm:cxn modelId="{DAEEC0BB-7066-084A-95D8-A50477FE6E3E}" type="presOf" srcId="{0217D88A-4338-3B40-A5F8-8A213C95CF9E}" destId="{78B8607A-9433-1840-B6F9-A1F78C87BC0B}" srcOrd="1" destOrd="0" presId="urn:microsoft.com/office/officeart/2005/8/layout/hierarchy2"/>
    <dgm:cxn modelId="{607871BD-ADE9-F543-9B0D-CDFE70766DB6}" type="presOf" srcId="{EEA6A3C4-A530-794C-955D-593BE61C42AA}" destId="{B38E2B96-C593-734F-9C88-A68B4D8435B1}" srcOrd="1" destOrd="0" presId="urn:microsoft.com/office/officeart/2005/8/layout/hierarchy2"/>
    <dgm:cxn modelId="{7605CBBD-48CF-7B49-B3B6-B704DD2605D3}" type="presOf" srcId="{EEA6A3C4-A530-794C-955D-593BE61C42AA}" destId="{15E2FC86-920C-C74E-8BD9-A70AC841BABC}" srcOrd="0" destOrd="0" presId="urn:microsoft.com/office/officeart/2005/8/layout/hierarchy2"/>
    <dgm:cxn modelId="{348173BF-34A0-3D4C-90E3-C912B9D4AC3C}" type="presOf" srcId="{BF377C49-34BB-394C-879C-1A9F3CC6D3B4}" destId="{90827511-67D8-3843-A8A1-2599CCA8A44D}" srcOrd="1" destOrd="0" presId="urn:microsoft.com/office/officeart/2005/8/layout/hierarchy2"/>
    <dgm:cxn modelId="{574B75CC-1A3E-314E-A859-676CF82722E9}" type="presOf" srcId="{07CC5D60-BEB5-BE47-B1B3-BD7DCCA4A099}" destId="{6E5FC71E-C822-3847-922D-13DE4A22D73E}" srcOrd="1" destOrd="0" presId="urn:microsoft.com/office/officeart/2005/8/layout/hierarchy2"/>
    <dgm:cxn modelId="{5CB570CF-EED7-C54D-9E1F-CF219D9851F0}" type="presOf" srcId="{0E611A6B-14D6-0D4B-B1E6-0B14D226AE74}" destId="{87D5AC10-1C0A-374C-AC9A-67971BE4CEC9}" srcOrd="1" destOrd="0" presId="urn:microsoft.com/office/officeart/2005/8/layout/hierarchy2"/>
    <dgm:cxn modelId="{F626D3D1-8CAD-9B46-894F-2C7812F20EAC}" type="presOf" srcId="{6D0EF402-262B-BB48-9103-5A557A17FAC4}" destId="{C54E5B20-8D85-0841-A3EB-D37235C5C40B}" srcOrd="0" destOrd="0" presId="urn:microsoft.com/office/officeart/2005/8/layout/hierarchy2"/>
    <dgm:cxn modelId="{13658AD4-A9DA-8241-8309-70B7D7A0FF2C}" type="presOf" srcId="{9FCF3430-98B6-A640-81DA-1D7B0E2E97D7}" destId="{2FE297AA-D358-BB47-843A-B7729AA61325}" srcOrd="1" destOrd="0" presId="urn:microsoft.com/office/officeart/2005/8/layout/hierarchy2"/>
    <dgm:cxn modelId="{955FDDD6-DB06-5346-BC7C-493070AA5EEF}" type="presOf" srcId="{2B8A6B08-6CB9-1D4E-B072-DC26E332FE3E}" destId="{07C79CFC-6F31-8544-9875-C0CFC1D2157F}" srcOrd="0" destOrd="0" presId="urn:microsoft.com/office/officeart/2005/8/layout/hierarchy2"/>
    <dgm:cxn modelId="{B9752CEA-DCC0-FF47-AF31-39165B474FEF}" type="presOf" srcId="{CA8040D6-3752-1E4C-AC2F-5554981281E4}" destId="{DBBEE761-8431-0A4B-870C-3FCA649A4CEA}" srcOrd="0" destOrd="0" presId="urn:microsoft.com/office/officeart/2005/8/layout/hierarchy2"/>
    <dgm:cxn modelId="{B592D6F3-8AAB-2D4F-9F2A-94DA56EC927B}" type="presOf" srcId="{BEF1EB91-249C-BF41-ADA6-4D9473907452}" destId="{B057B6C8-2F2F-244E-A619-CDAEFEEF9F3F}" srcOrd="0" destOrd="0" presId="urn:microsoft.com/office/officeart/2005/8/layout/hierarchy2"/>
    <dgm:cxn modelId="{BDB271B6-C985-7A4D-BDAC-1BA2539C9D05}" type="presParOf" srcId="{25C3B701-2BD6-834B-8EDD-DE8103BA9A91}" destId="{79283EE1-81F0-0949-9709-E91512DC61F0}" srcOrd="0" destOrd="0" presId="urn:microsoft.com/office/officeart/2005/8/layout/hierarchy2"/>
    <dgm:cxn modelId="{724A2B0A-05F7-7643-8574-4285EBE2E675}" type="presParOf" srcId="{79283EE1-81F0-0949-9709-E91512DC61F0}" destId="{4F906DC5-D690-D044-9C25-7C73160075E4}" srcOrd="0" destOrd="0" presId="urn:microsoft.com/office/officeart/2005/8/layout/hierarchy2"/>
    <dgm:cxn modelId="{D24B0387-C671-2E44-ACD5-51BF865208B9}" type="presParOf" srcId="{79283EE1-81F0-0949-9709-E91512DC61F0}" destId="{DA7237B4-48C4-A642-A6FF-2C7159167F1C}" srcOrd="1" destOrd="0" presId="urn:microsoft.com/office/officeart/2005/8/layout/hierarchy2"/>
    <dgm:cxn modelId="{B59D1A65-F6F2-0443-818A-D35021F2B1CE}" type="presParOf" srcId="{DA7237B4-48C4-A642-A6FF-2C7159167F1C}" destId="{51E4B1E3-1F2C-4F49-AA17-4FDC88BD6213}" srcOrd="0" destOrd="0" presId="urn:microsoft.com/office/officeart/2005/8/layout/hierarchy2"/>
    <dgm:cxn modelId="{6573417A-C98C-9A47-BC53-902B12C8E62F}" type="presParOf" srcId="{51E4B1E3-1F2C-4F49-AA17-4FDC88BD6213}" destId="{6E5FC71E-C822-3847-922D-13DE4A22D73E}" srcOrd="0" destOrd="0" presId="urn:microsoft.com/office/officeart/2005/8/layout/hierarchy2"/>
    <dgm:cxn modelId="{1D7966D0-96F4-144F-A4D0-7CBE966B05E4}" type="presParOf" srcId="{DA7237B4-48C4-A642-A6FF-2C7159167F1C}" destId="{1991F8E9-E7D0-0D4B-B070-735DAACAEF72}" srcOrd="1" destOrd="0" presId="urn:microsoft.com/office/officeart/2005/8/layout/hierarchy2"/>
    <dgm:cxn modelId="{3EF0618F-BA8F-3B49-BC0D-11A89D09EAF0}" type="presParOf" srcId="{1991F8E9-E7D0-0D4B-B070-735DAACAEF72}" destId="{DBBEE761-8431-0A4B-870C-3FCA649A4CEA}" srcOrd="0" destOrd="0" presId="urn:microsoft.com/office/officeart/2005/8/layout/hierarchy2"/>
    <dgm:cxn modelId="{846057A4-21BC-0446-BC7B-7B9F3BC4FD03}" type="presParOf" srcId="{1991F8E9-E7D0-0D4B-B070-735DAACAEF72}" destId="{989024C8-46B3-B640-94AF-1722C25D2B09}" srcOrd="1" destOrd="0" presId="urn:microsoft.com/office/officeart/2005/8/layout/hierarchy2"/>
    <dgm:cxn modelId="{F330E0F1-2ECA-FA43-8E6B-5F72DB47D91D}" type="presParOf" srcId="{989024C8-46B3-B640-94AF-1722C25D2B09}" destId="{B057B6C8-2F2F-244E-A619-CDAEFEEF9F3F}" srcOrd="0" destOrd="0" presId="urn:microsoft.com/office/officeart/2005/8/layout/hierarchy2"/>
    <dgm:cxn modelId="{D579A225-2B84-9446-A4F1-CC01C8BB4A1A}" type="presParOf" srcId="{B057B6C8-2F2F-244E-A619-CDAEFEEF9F3F}" destId="{6C187604-BECE-264C-8A7B-0D09E759036D}" srcOrd="0" destOrd="0" presId="urn:microsoft.com/office/officeart/2005/8/layout/hierarchy2"/>
    <dgm:cxn modelId="{410E739A-38B5-EE45-96D5-D85EA4AD8271}" type="presParOf" srcId="{989024C8-46B3-B640-94AF-1722C25D2B09}" destId="{2678849B-1DE4-7743-B0ED-1CCB897404F4}" srcOrd="1" destOrd="0" presId="urn:microsoft.com/office/officeart/2005/8/layout/hierarchy2"/>
    <dgm:cxn modelId="{47293649-B28A-1B42-802A-6302D31BAD33}" type="presParOf" srcId="{2678849B-1DE4-7743-B0ED-1CCB897404F4}" destId="{1C3F857A-AC30-BB4B-935B-CEC6A9CE1734}" srcOrd="0" destOrd="0" presId="urn:microsoft.com/office/officeart/2005/8/layout/hierarchy2"/>
    <dgm:cxn modelId="{9438394F-1AC9-8A40-9989-4443A6A16749}" type="presParOf" srcId="{2678849B-1DE4-7743-B0ED-1CCB897404F4}" destId="{F550E52E-00F4-724C-BD33-D191B3B61B64}" srcOrd="1" destOrd="0" presId="urn:microsoft.com/office/officeart/2005/8/layout/hierarchy2"/>
    <dgm:cxn modelId="{FA38E7B4-5C0D-2F4A-890D-3654E06CDB2A}" type="presParOf" srcId="{F550E52E-00F4-724C-BD33-D191B3B61B64}" destId="{71F26B9C-B252-B243-9FD5-6CF10292D751}" srcOrd="0" destOrd="0" presId="urn:microsoft.com/office/officeart/2005/8/layout/hierarchy2"/>
    <dgm:cxn modelId="{2F6410FA-FA24-3241-80C4-5A07EBAFCF3A}" type="presParOf" srcId="{71F26B9C-B252-B243-9FD5-6CF10292D751}" destId="{90827511-67D8-3843-A8A1-2599CCA8A44D}" srcOrd="0" destOrd="0" presId="urn:microsoft.com/office/officeart/2005/8/layout/hierarchy2"/>
    <dgm:cxn modelId="{E34C2D68-7940-B749-B54B-79F318A8712D}" type="presParOf" srcId="{F550E52E-00F4-724C-BD33-D191B3B61B64}" destId="{4FC9BAA7-FDC4-224E-832C-3D61356A1B9C}" srcOrd="1" destOrd="0" presId="urn:microsoft.com/office/officeart/2005/8/layout/hierarchy2"/>
    <dgm:cxn modelId="{401F5302-CDC2-504D-A6D9-F42526984A85}" type="presParOf" srcId="{4FC9BAA7-FDC4-224E-832C-3D61356A1B9C}" destId="{6D9EF293-2B82-984E-B221-829233F76933}" srcOrd="0" destOrd="0" presId="urn:microsoft.com/office/officeart/2005/8/layout/hierarchy2"/>
    <dgm:cxn modelId="{5EFFF389-0FA8-A54C-9109-38F0971F12A9}" type="presParOf" srcId="{4FC9BAA7-FDC4-224E-832C-3D61356A1B9C}" destId="{8326AFF0-688C-1347-B921-D2A8960A1017}" srcOrd="1" destOrd="0" presId="urn:microsoft.com/office/officeart/2005/8/layout/hierarchy2"/>
    <dgm:cxn modelId="{63F65F36-10D0-F240-841A-A6A7D32B3925}" type="presParOf" srcId="{8326AFF0-688C-1347-B921-D2A8960A1017}" destId="{AAAD447C-1907-874E-8589-77BDD5E9E1E0}" srcOrd="0" destOrd="0" presId="urn:microsoft.com/office/officeart/2005/8/layout/hierarchy2"/>
    <dgm:cxn modelId="{2C90F67D-3100-8545-9918-BF38819EB3CB}" type="presParOf" srcId="{AAAD447C-1907-874E-8589-77BDD5E9E1E0}" destId="{0778FFC7-DD67-6F4F-9D7F-1CAB62ABF3A8}" srcOrd="0" destOrd="0" presId="urn:microsoft.com/office/officeart/2005/8/layout/hierarchy2"/>
    <dgm:cxn modelId="{B53FE6AB-27C6-DB4B-8F10-EDDD743754F1}" type="presParOf" srcId="{8326AFF0-688C-1347-B921-D2A8960A1017}" destId="{96992BE8-5C38-CA4C-89C9-96A227847473}" srcOrd="1" destOrd="0" presId="urn:microsoft.com/office/officeart/2005/8/layout/hierarchy2"/>
    <dgm:cxn modelId="{86AE6081-1A09-8B4B-9696-EE59826EFA67}" type="presParOf" srcId="{96992BE8-5C38-CA4C-89C9-96A227847473}" destId="{2E446ACD-947C-4D42-B987-C14696C08B09}" srcOrd="0" destOrd="0" presId="urn:microsoft.com/office/officeart/2005/8/layout/hierarchy2"/>
    <dgm:cxn modelId="{B461ADC5-B2CA-E548-BE85-8DEF5CAECD72}" type="presParOf" srcId="{96992BE8-5C38-CA4C-89C9-96A227847473}" destId="{77440243-574D-4246-968E-E5145042840C}" srcOrd="1" destOrd="0" presId="urn:microsoft.com/office/officeart/2005/8/layout/hierarchy2"/>
    <dgm:cxn modelId="{90829169-3F55-7340-A28C-BDD87276119F}" type="presParOf" srcId="{989024C8-46B3-B640-94AF-1722C25D2B09}" destId="{A680DA11-56D8-E843-9D6E-DE6B86DCD429}" srcOrd="2" destOrd="0" presId="urn:microsoft.com/office/officeart/2005/8/layout/hierarchy2"/>
    <dgm:cxn modelId="{8C89E4C3-656F-AF4B-87E5-567255993CEC}" type="presParOf" srcId="{A680DA11-56D8-E843-9D6E-DE6B86DCD429}" destId="{78B8607A-9433-1840-B6F9-A1F78C87BC0B}" srcOrd="0" destOrd="0" presId="urn:microsoft.com/office/officeart/2005/8/layout/hierarchy2"/>
    <dgm:cxn modelId="{4271B906-2517-B84E-AABA-D19DC4F6E542}" type="presParOf" srcId="{989024C8-46B3-B640-94AF-1722C25D2B09}" destId="{358DB0D0-CA69-E64A-9ED6-EE3BCD43875C}" srcOrd="3" destOrd="0" presId="urn:microsoft.com/office/officeart/2005/8/layout/hierarchy2"/>
    <dgm:cxn modelId="{EE245175-5417-FC4B-B24B-5E64D280F5A5}" type="presParOf" srcId="{358DB0D0-CA69-E64A-9ED6-EE3BCD43875C}" destId="{E88EB7DD-DE66-ED40-884D-083BF30204C2}" srcOrd="0" destOrd="0" presId="urn:microsoft.com/office/officeart/2005/8/layout/hierarchy2"/>
    <dgm:cxn modelId="{6FE8B642-EAE7-724E-8B65-16AAD3ACF8F9}" type="presParOf" srcId="{358DB0D0-CA69-E64A-9ED6-EE3BCD43875C}" destId="{E2857B80-C4BE-FF49-8778-99BCA70DFAA3}" srcOrd="1" destOrd="0" presId="urn:microsoft.com/office/officeart/2005/8/layout/hierarchy2"/>
    <dgm:cxn modelId="{7FE479AE-D148-BD4C-9C82-2FB134D2F75A}" type="presParOf" srcId="{E2857B80-C4BE-FF49-8778-99BCA70DFAA3}" destId="{B058AFEA-3CD7-D544-A953-1A3FE3DD466E}" srcOrd="0" destOrd="0" presId="urn:microsoft.com/office/officeart/2005/8/layout/hierarchy2"/>
    <dgm:cxn modelId="{21F36885-8123-CD43-AF60-2B12AE1EA4B1}" type="presParOf" srcId="{B058AFEA-3CD7-D544-A953-1A3FE3DD466E}" destId="{568229C3-364F-7E4A-833D-EA51182BE9B7}" srcOrd="0" destOrd="0" presId="urn:microsoft.com/office/officeart/2005/8/layout/hierarchy2"/>
    <dgm:cxn modelId="{054785AD-8424-D043-8B1F-28AD55377137}" type="presParOf" srcId="{E2857B80-C4BE-FF49-8778-99BCA70DFAA3}" destId="{6C6B0462-9EFF-B24E-8D1F-4932805D9975}" srcOrd="1" destOrd="0" presId="urn:microsoft.com/office/officeart/2005/8/layout/hierarchy2"/>
    <dgm:cxn modelId="{8477D21E-E5FB-5646-93BC-43B2483A69E8}" type="presParOf" srcId="{6C6B0462-9EFF-B24E-8D1F-4932805D9975}" destId="{DC397D3D-8060-1D43-B103-D8F3DC810FC8}" srcOrd="0" destOrd="0" presId="urn:microsoft.com/office/officeart/2005/8/layout/hierarchy2"/>
    <dgm:cxn modelId="{D2904AA5-4AE0-D347-9E65-63DC0CB78D4F}" type="presParOf" srcId="{6C6B0462-9EFF-B24E-8D1F-4932805D9975}" destId="{DDB866C1-CBC0-6443-AA7F-B53A9ABF03B0}" srcOrd="1" destOrd="0" presId="urn:microsoft.com/office/officeart/2005/8/layout/hierarchy2"/>
    <dgm:cxn modelId="{9E86A163-FD5F-DF44-BB50-C4A0430A7A56}" type="presParOf" srcId="{DDB866C1-CBC0-6443-AA7F-B53A9ABF03B0}" destId="{DD3219CE-6ECF-6349-BC0D-CB24A3F76FB6}" srcOrd="0" destOrd="0" presId="urn:microsoft.com/office/officeart/2005/8/layout/hierarchy2"/>
    <dgm:cxn modelId="{F82F92BE-96D9-E74F-A1DD-ACFFB4B17E33}" type="presParOf" srcId="{DD3219CE-6ECF-6349-BC0D-CB24A3F76FB6}" destId="{00390AAC-D8CB-1448-8136-78AE534DCAFF}" srcOrd="0" destOrd="0" presId="urn:microsoft.com/office/officeart/2005/8/layout/hierarchy2"/>
    <dgm:cxn modelId="{1C5E4EF5-19B0-0743-9597-F6D5C4C20BB0}" type="presParOf" srcId="{DDB866C1-CBC0-6443-AA7F-B53A9ABF03B0}" destId="{02F713D9-25B8-CB4F-A028-875CBA6A648C}" srcOrd="1" destOrd="0" presId="urn:microsoft.com/office/officeart/2005/8/layout/hierarchy2"/>
    <dgm:cxn modelId="{3B41F657-02A0-4B4D-B695-9A93F324100F}" type="presParOf" srcId="{02F713D9-25B8-CB4F-A028-875CBA6A648C}" destId="{CCD14ABD-B4A2-7545-9AEE-EC3ACE0D8689}" srcOrd="0" destOrd="0" presId="urn:microsoft.com/office/officeart/2005/8/layout/hierarchy2"/>
    <dgm:cxn modelId="{B7BE0C3E-C8B4-C040-8E72-55D869B756DE}" type="presParOf" srcId="{02F713D9-25B8-CB4F-A028-875CBA6A648C}" destId="{4BC5EB2B-C344-334E-9DCB-D8B5493B7B48}" srcOrd="1" destOrd="0" presId="urn:microsoft.com/office/officeart/2005/8/layout/hierarchy2"/>
    <dgm:cxn modelId="{6C6FF960-B55B-9147-BC35-B953127F7EAB}" type="presParOf" srcId="{989024C8-46B3-B640-94AF-1722C25D2B09}" destId="{15E2FC86-920C-C74E-8BD9-A70AC841BABC}" srcOrd="4" destOrd="0" presId="urn:microsoft.com/office/officeart/2005/8/layout/hierarchy2"/>
    <dgm:cxn modelId="{5590CAE3-4762-8B4F-9DE2-A8B0FC7626A8}" type="presParOf" srcId="{15E2FC86-920C-C74E-8BD9-A70AC841BABC}" destId="{B38E2B96-C593-734F-9C88-A68B4D8435B1}" srcOrd="0" destOrd="0" presId="urn:microsoft.com/office/officeart/2005/8/layout/hierarchy2"/>
    <dgm:cxn modelId="{03D06ADA-2172-AA40-A250-EECB757CA59B}" type="presParOf" srcId="{989024C8-46B3-B640-94AF-1722C25D2B09}" destId="{1BD5199A-A22C-2840-8B06-0EA4F58F3421}" srcOrd="5" destOrd="0" presId="urn:microsoft.com/office/officeart/2005/8/layout/hierarchy2"/>
    <dgm:cxn modelId="{17B429AC-30A3-7A41-83AE-431B67723A3F}" type="presParOf" srcId="{1BD5199A-A22C-2840-8B06-0EA4F58F3421}" destId="{D718F23E-B11D-9549-9010-459C7B3F3ABC}" srcOrd="0" destOrd="0" presId="urn:microsoft.com/office/officeart/2005/8/layout/hierarchy2"/>
    <dgm:cxn modelId="{D21686FA-14F2-BC41-8F98-4E6C8DB29891}" type="presParOf" srcId="{1BD5199A-A22C-2840-8B06-0EA4F58F3421}" destId="{81BB7D53-52FB-D14B-8999-86BEFDB93B5D}" srcOrd="1" destOrd="0" presId="urn:microsoft.com/office/officeart/2005/8/layout/hierarchy2"/>
    <dgm:cxn modelId="{D7618D43-2450-F24F-86F5-CC7167BF3D09}" type="presParOf" srcId="{81BB7D53-52FB-D14B-8999-86BEFDB93B5D}" destId="{F6CB2653-BF7C-D441-80B9-FD0B52407B76}" srcOrd="0" destOrd="0" presId="urn:microsoft.com/office/officeart/2005/8/layout/hierarchy2"/>
    <dgm:cxn modelId="{17771A09-0F2C-AE4B-8CEA-326A98796AA2}" type="presParOf" srcId="{F6CB2653-BF7C-D441-80B9-FD0B52407B76}" destId="{D8D24C49-BA7E-2F46-9706-4C57B2C8A7E7}" srcOrd="0" destOrd="0" presId="urn:microsoft.com/office/officeart/2005/8/layout/hierarchy2"/>
    <dgm:cxn modelId="{7DF6A16F-365F-4C49-8DBB-C5174D9A398B}" type="presParOf" srcId="{81BB7D53-52FB-D14B-8999-86BEFDB93B5D}" destId="{0D490454-C49E-444B-AB52-8C514E897148}" srcOrd="1" destOrd="0" presId="urn:microsoft.com/office/officeart/2005/8/layout/hierarchy2"/>
    <dgm:cxn modelId="{A0F97339-C735-B944-A82E-B53D8D64D4EF}" type="presParOf" srcId="{0D490454-C49E-444B-AB52-8C514E897148}" destId="{99EAE2F8-3A03-5746-BD0B-EF2BEA2061FF}" srcOrd="0" destOrd="0" presId="urn:microsoft.com/office/officeart/2005/8/layout/hierarchy2"/>
    <dgm:cxn modelId="{18B04685-5BFA-A34E-A245-EEF8CC538C5A}" type="presParOf" srcId="{0D490454-C49E-444B-AB52-8C514E897148}" destId="{216AA02B-731C-DC47-B668-4EAA7ABD9EE0}" srcOrd="1" destOrd="0" presId="urn:microsoft.com/office/officeart/2005/8/layout/hierarchy2"/>
    <dgm:cxn modelId="{69BF419C-A4E3-1C4D-B224-FA8DD452D99B}" type="presParOf" srcId="{216AA02B-731C-DC47-B668-4EAA7ABD9EE0}" destId="{484EE9A6-1879-A84E-89FD-3855F1CC8546}" srcOrd="0" destOrd="0" presId="urn:microsoft.com/office/officeart/2005/8/layout/hierarchy2"/>
    <dgm:cxn modelId="{740B545D-17EA-F644-9C2D-2E325619B0D4}" type="presParOf" srcId="{484EE9A6-1879-A84E-89FD-3855F1CC8546}" destId="{2FE297AA-D358-BB47-843A-B7729AA61325}" srcOrd="0" destOrd="0" presId="urn:microsoft.com/office/officeart/2005/8/layout/hierarchy2"/>
    <dgm:cxn modelId="{F71659C3-965D-2243-BEEC-EF53EA893AC2}" type="presParOf" srcId="{216AA02B-731C-DC47-B668-4EAA7ABD9EE0}" destId="{08AE2A60-7186-7640-AAF8-C2B4A711157D}" srcOrd="1" destOrd="0" presId="urn:microsoft.com/office/officeart/2005/8/layout/hierarchy2"/>
    <dgm:cxn modelId="{F5E56436-6957-E94C-A7F7-D75EDFE9FC7B}" type="presParOf" srcId="{08AE2A60-7186-7640-AAF8-C2B4A711157D}" destId="{C54E5B20-8D85-0841-A3EB-D37235C5C40B}" srcOrd="0" destOrd="0" presId="urn:microsoft.com/office/officeart/2005/8/layout/hierarchy2"/>
    <dgm:cxn modelId="{3634ACC1-A130-1047-AE39-A06366E5ACE6}" type="presParOf" srcId="{08AE2A60-7186-7640-AAF8-C2B4A711157D}" destId="{38C5CC25-C6D0-3E47-95AD-5F0287D88D5F}" srcOrd="1" destOrd="0" presId="urn:microsoft.com/office/officeart/2005/8/layout/hierarchy2"/>
    <dgm:cxn modelId="{F0C5A82C-EB00-2942-AB6B-8013C2275F5A}" type="presParOf" srcId="{989024C8-46B3-B640-94AF-1722C25D2B09}" destId="{7688167F-C243-8348-9773-C5B1E550DDEF}" srcOrd="6" destOrd="0" presId="urn:microsoft.com/office/officeart/2005/8/layout/hierarchy2"/>
    <dgm:cxn modelId="{70D439A9-2D97-5E4A-A870-6D75C042AA35}" type="presParOf" srcId="{7688167F-C243-8348-9773-C5B1E550DDEF}" destId="{87D5AC10-1C0A-374C-AC9A-67971BE4CEC9}" srcOrd="0" destOrd="0" presId="urn:microsoft.com/office/officeart/2005/8/layout/hierarchy2"/>
    <dgm:cxn modelId="{C00643DC-79B8-2A4F-A851-F58E99CABF42}" type="presParOf" srcId="{989024C8-46B3-B640-94AF-1722C25D2B09}" destId="{4A8B2E05-66F4-094E-9DAF-4995B01E6088}" srcOrd="7" destOrd="0" presId="urn:microsoft.com/office/officeart/2005/8/layout/hierarchy2"/>
    <dgm:cxn modelId="{3278D32F-2589-2F4E-ACB1-F00E0203449E}" type="presParOf" srcId="{4A8B2E05-66F4-094E-9DAF-4995B01E6088}" destId="{90EEECE2-ABC7-BB45-86F9-1D0A3DFD6A5D}" srcOrd="0" destOrd="0" presId="urn:microsoft.com/office/officeart/2005/8/layout/hierarchy2"/>
    <dgm:cxn modelId="{0298D0EF-9056-C64A-BA65-2449677A6D21}" type="presParOf" srcId="{4A8B2E05-66F4-094E-9DAF-4995B01E6088}" destId="{FE4B0727-46C1-C848-9D0D-0921C1C677CA}" srcOrd="1" destOrd="0" presId="urn:microsoft.com/office/officeart/2005/8/layout/hierarchy2"/>
    <dgm:cxn modelId="{94CF3525-6F8E-AA46-8282-BB517A6D8A1D}" type="presParOf" srcId="{FE4B0727-46C1-C848-9D0D-0921C1C677CA}" destId="{B734316B-7FFB-D04C-A791-EBECFC30A518}" srcOrd="0" destOrd="0" presId="urn:microsoft.com/office/officeart/2005/8/layout/hierarchy2"/>
    <dgm:cxn modelId="{2CDE327D-45ED-BE4B-BDDC-8C8F6AFBA4B7}" type="presParOf" srcId="{B734316B-7FFB-D04C-A791-EBECFC30A518}" destId="{2FFDDCCC-1137-3248-812A-A581FD859E6C}" srcOrd="0" destOrd="0" presId="urn:microsoft.com/office/officeart/2005/8/layout/hierarchy2"/>
    <dgm:cxn modelId="{5C1E94E9-236E-3048-9883-988D248626E4}" type="presParOf" srcId="{FE4B0727-46C1-C848-9D0D-0921C1C677CA}" destId="{C8478AAF-29B7-9B49-B35F-D352E42828F2}" srcOrd="1" destOrd="0" presId="urn:microsoft.com/office/officeart/2005/8/layout/hierarchy2"/>
    <dgm:cxn modelId="{60D1A723-821E-6C4E-84B6-AB2844DC8825}" type="presParOf" srcId="{C8478AAF-29B7-9B49-B35F-D352E42828F2}" destId="{07C79CFC-6F31-8544-9875-C0CFC1D2157F}" srcOrd="0" destOrd="0" presId="urn:microsoft.com/office/officeart/2005/8/layout/hierarchy2"/>
    <dgm:cxn modelId="{32E63D2A-6D41-9F45-B463-E4A04AFD05AC}" type="presParOf" srcId="{C8478AAF-29B7-9B49-B35F-D352E42828F2}" destId="{BE563DAB-DA11-ED4E-8A85-D6F7A979C10D}" srcOrd="1" destOrd="0" presId="urn:microsoft.com/office/officeart/2005/8/layout/hierarchy2"/>
    <dgm:cxn modelId="{3CF05C6F-C2EA-B34D-91E6-02852029201A}" type="presParOf" srcId="{BE563DAB-DA11-ED4E-8A85-D6F7A979C10D}" destId="{84A5F821-A490-7843-80FC-1C3308327E4D}" srcOrd="0" destOrd="0" presId="urn:microsoft.com/office/officeart/2005/8/layout/hierarchy2"/>
    <dgm:cxn modelId="{8A35D56C-B537-C44E-BF3C-F93FDE41BA59}" type="presParOf" srcId="{84A5F821-A490-7843-80FC-1C3308327E4D}" destId="{8392292F-E0BD-D342-8EAA-69363B82187E}" srcOrd="0" destOrd="0" presId="urn:microsoft.com/office/officeart/2005/8/layout/hierarchy2"/>
    <dgm:cxn modelId="{4D4E3A73-4B4D-F147-908B-531E84AACBDB}" type="presParOf" srcId="{BE563DAB-DA11-ED4E-8A85-D6F7A979C10D}" destId="{2AEEF965-E484-0543-929E-AC7FE29AD077}" srcOrd="1" destOrd="0" presId="urn:microsoft.com/office/officeart/2005/8/layout/hierarchy2"/>
    <dgm:cxn modelId="{1FC1A9BF-FC0F-CD47-8DD3-5B9A9B4A1266}" type="presParOf" srcId="{2AEEF965-E484-0543-929E-AC7FE29AD077}" destId="{328FD90D-62BF-5F4E-B4CE-EA479594E14D}" srcOrd="0" destOrd="0" presId="urn:microsoft.com/office/officeart/2005/8/layout/hierarchy2"/>
    <dgm:cxn modelId="{010CAFDF-116A-9C4B-A49A-8D649E3E01AF}" type="presParOf" srcId="{2AEEF965-E484-0543-929E-AC7FE29AD077}" destId="{0D4AF705-E288-9449-9745-06EB05F3F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06DC5-D690-D044-9C25-7C73160075E4}">
      <dsp:nvSpPr>
        <dsp:cNvPr id="0" name=""/>
        <dsp:cNvSpPr/>
      </dsp:nvSpPr>
      <dsp:spPr>
        <a:xfrm>
          <a:off x="4167" y="2521842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>
        <a:off x="23085" y="2540760"/>
        <a:ext cx="1253992" cy="608078"/>
      </dsp:txXfrm>
    </dsp:sp>
    <dsp:sp modelId="{51E4B1E3-1F2C-4F49-AA17-4FDC88BD6213}">
      <dsp:nvSpPr>
        <dsp:cNvPr id="0" name=""/>
        <dsp:cNvSpPr/>
      </dsp:nvSpPr>
      <dsp:spPr>
        <a:xfrm>
          <a:off x="1295995" y="2834582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1442" y="2831881"/>
        <a:ext cx="25836" cy="25836"/>
      </dsp:txXfrm>
    </dsp:sp>
    <dsp:sp modelId="{DBBEE761-8431-0A4B-870C-3FCA649A4CEA}">
      <dsp:nvSpPr>
        <dsp:cNvPr id="0" name=""/>
        <dsp:cNvSpPr/>
      </dsp:nvSpPr>
      <dsp:spPr>
        <a:xfrm>
          <a:off x="1812726" y="2521842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Dataset</a:t>
          </a:r>
        </a:p>
      </dsp:txBody>
      <dsp:txXfrm>
        <a:off x="1831644" y="2540760"/>
        <a:ext cx="1253992" cy="608078"/>
      </dsp:txXfrm>
    </dsp:sp>
    <dsp:sp modelId="{B057B6C8-2F2F-244E-A619-CDAEFEEF9F3F}">
      <dsp:nvSpPr>
        <dsp:cNvPr id="0" name=""/>
        <dsp:cNvSpPr/>
      </dsp:nvSpPr>
      <dsp:spPr>
        <a:xfrm rot="17692822">
          <a:off x="2748824" y="2277481"/>
          <a:ext cx="122819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228192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215" y="2256994"/>
        <a:ext cx="61409" cy="61409"/>
      </dsp:txXfrm>
    </dsp:sp>
    <dsp:sp modelId="{1C3F857A-AC30-BB4B-935B-CEC6A9CE1734}">
      <dsp:nvSpPr>
        <dsp:cNvPr id="0" name=""/>
        <dsp:cNvSpPr/>
      </dsp:nvSpPr>
      <dsp:spPr>
        <a:xfrm>
          <a:off x="3621285" y="1407641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</a:t>
          </a:r>
          <a:r>
            <a:rPr lang="en-US" sz="2000" kern="1200" dirty="0"/>
            <a:t>ootstrap</a:t>
          </a:r>
        </a:p>
      </dsp:txBody>
      <dsp:txXfrm>
        <a:off x="3640203" y="1426559"/>
        <a:ext cx="1253992" cy="608078"/>
      </dsp:txXfrm>
    </dsp:sp>
    <dsp:sp modelId="{71F26B9C-B252-B243-9FD5-6CF10292D751}">
      <dsp:nvSpPr>
        <dsp:cNvPr id="0" name=""/>
        <dsp:cNvSpPr/>
      </dsp:nvSpPr>
      <dsp:spPr>
        <a:xfrm>
          <a:off x="4913114" y="1720380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8561" y="1717679"/>
        <a:ext cx="25836" cy="25836"/>
      </dsp:txXfrm>
    </dsp:sp>
    <dsp:sp modelId="{6D9EF293-2B82-984E-B221-829233F76933}">
      <dsp:nvSpPr>
        <dsp:cNvPr id="0" name=""/>
        <dsp:cNvSpPr/>
      </dsp:nvSpPr>
      <dsp:spPr>
        <a:xfrm>
          <a:off x="5429845" y="1407641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</a:t>
          </a:r>
        </a:p>
      </dsp:txBody>
      <dsp:txXfrm>
        <a:off x="5448763" y="1426559"/>
        <a:ext cx="1253992" cy="608078"/>
      </dsp:txXfrm>
    </dsp:sp>
    <dsp:sp modelId="{AAAD447C-1907-874E-8589-77BDD5E9E1E0}">
      <dsp:nvSpPr>
        <dsp:cNvPr id="0" name=""/>
        <dsp:cNvSpPr/>
      </dsp:nvSpPr>
      <dsp:spPr>
        <a:xfrm>
          <a:off x="6721673" y="1720380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120" y="1717679"/>
        <a:ext cx="25836" cy="25836"/>
      </dsp:txXfrm>
    </dsp:sp>
    <dsp:sp modelId="{2E446ACD-947C-4D42-B987-C14696C08B09}">
      <dsp:nvSpPr>
        <dsp:cNvPr id="0" name=""/>
        <dsp:cNvSpPr/>
      </dsp:nvSpPr>
      <dsp:spPr>
        <a:xfrm>
          <a:off x="7238404" y="1407641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</a:t>
          </a:r>
          <a:r>
            <a:rPr lang="en-US" sz="2000" kern="1200" dirty="0"/>
            <a:t>gregate</a:t>
          </a:r>
        </a:p>
      </dsp:txBody>
      <dsp:txXfrm>
        <a:off x="7257322" y="1426559"/>
        <a:ext cx="1253992" cy="608078"/>
      </dsp:txXfrm>
    </dsp:sp>
    <dsp:sp modelId="{A680DA11-56D8-E843-9D6E-DE6B86DCD429}">
      <dsp:nvSpPr>
        <dsp:cNvPr id="0" name=""/>
        <dsp:cNvSpPr/>
      </dsp:nvSpPr>
      <dsp:spPr>
        <a:xfrm rot="19457599">
          <a:off x="3044742" y="2648882"/>
          <a:ext cx="63635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36356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7011" y="2643190"/>
        <a:ext cx="31817" cy="31817"/>
      </dsp:txXfrm>
    </dsp:sp>
    <dsp:sp modelId="{E88EB7DD-DE66-ED40-884D-083BF30204C2}">
      <dsp:nvSpPr>
        <dsp:cNvPr id="0" name=""/>
        <dsp:cNvSpPr/>
      </dsp:nvSpPr>
      <dsp:spPr>
        <a:xfrm>
          <a:off x="3621285" y="2150442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</a:t>
          </a:r>
          <a:r>
            <a:rPr lang="en-US" sz="2000" kern="1200" dirty="0"/>
            <a:t>ootstrap</a:t>
          </a:r>
        </a:p>
      </dsp:txBody>
      <dsp:txXfrm>
        <a:off x="3640203" y="2169360"/>
        <a:ext cx="1253992" cy="608078"/>
      </dsp:txXfrm>
    </dsp:sp>
    <dsp:sp modelId="{B058AFEA-3CD7-D544-A953-1A3FE3DD466E}">
      <dsp:nvSpPr>
        <dsp:cNvPr id="0" name=""/>
        <dsp:cNvSpPr/>
      </dsp:nvSpPr>
      <dsp:spPr>
        <a:xfrm>
          <a:off x="4913114" y="2463182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8561" y="2460481"/>
        <a:ext cx="25836" cy="25836"/>
      </dsp:txXfrm>
    </dsp:sp>
    <dsp:sp modelId="{DC397D3D-8060-1D43-B103-D8F3DC810FC8}">
      <dsp:nvSpPr>
        <dsp:cNvPr id="0" name=""/>
        <dsp:cNvSpPr/>
      </dsp:nvSpPr>
      <dsp:spPr>
        <a:xfrm>
          <a:off x="5429845" y="2150442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</a:t>
          </a:r>
        </a:p>
      </dsp:txBody>
      <dsp:txXfrm>
        <a:off x="5448763" y="2169360"/>
        <a:ext cx="1253992" cy="608078"/>
      </dsp:txXfrm>
    </dsp:sp>
    <dsp:sp modelId="{DD3219CE-6ECF-6349-BC0D-CB24A3F76FB6}">
      <dsp:nvSpPr>
        <dsp:cNvPr id="0" name=""/>
        <dsp:cNvSpPr/>
      </dsp:nvSpPr>
      <dsp:spPr>
        <a:xfrm>
          <a:off x="6721673" y="2463182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120" y="2460481"/>
        <a:ext cx="25836" cy="25836"/>
      </dsp:txXfrm>
    </dsp:sp>
    <dsp:sp modelId="{CCD14ABD-B4A2-7545-9AEE-EC3ACE0D8689}">
      <dsp:nvSpPr>
        <dsp:cNvPr id="0" name=""/>
        <dsp:cNvSpPr/>
      </dsp:nvSpPr>
      <dsp:spPr>
        <a:xfrm>
          <a:off x="7238404" y="2150442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</a:t>
          </a:r>
          <a:r>
            <a:rPr lang="en-US" sz="2000" kern="1200" dirty="0"/>
            <a:t>gregate</a:t>
          </a:r>
        </a:p>
      </dsp:txBody>
      <dsp:txXfrm>
        <a:off x="7257322" y="2169360"/>
        <a:ext cx="1253992" cy="608078"/>
      </dsp:txXfrm>
    </dsp:sp>
    <dsp:sp modelId="{15E2FC86-920C-C74E-8BD9-A70AC841BABC}">
      <dsp:nvSpPr>
        <dsp:cNvPr id="0" name=""/>
        <dsp:cNvSpPr/>
      </dsp:nvSpPr>
      <dsp:spPr>
        <a:xfrm rot="2142401">
          <a:off x="3044742" y="3020283"/>
          <a:ext cx="636356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636356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7011" y="3014591"/>
        <a:ext cx="31817" cy="31817"/>
      </dsp:txXfrm>
    </dsp:sp>
    <dsp:sp modelId="{D718F23E-B11D-9549-9010-459C7B3F3ABC}">
      <dsp:nvSpPr>
        <dsp:cNvPr id="0" name=""/>
        <dsp:cNvSpPr/>
      </dsp:nvSpPr>
      <dsp:spPr>
        <a:xfrm>
          <a:off x="3621285" y="2893243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 panose="02040503050406030204" pitchFamily="18" charset="0"/>
                  </a:rPr>
                  <m:t>⋯</m:t>
                </m:r>
              </m:oMath>
            </m:oMathPara>
          </a14:m>
          <a:endParaRPr lang="en-US" sz="2000" kern="1200" dirty="0"/>
        </a:p>
      </dsp:txBody>
      <dsp:txXfrm>
        <a:off x="3640203" y="2912161"/>
        <a:ext cx="1253992" cy="608078"/>
      </dsp:txXfrm>
    </dsp:sp>
    <dsp:sp modelId="{F6CB2653-BF7C-D441-80B9-FD0B52407B76}">
      <dsp:nvSpPr>
        <dsp:cNvPr id="0" name=""/>
        <dsp:cNvSpPr/>
      </dsp:nvSpPr>
      <dsp:spPr>
        <a:xfrm>
          <a:off x="4913114" y="3205983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8561" y="3203282"/>
        <a:ext cx="25836" cy="25836"/>
      </dsp:txXfrm>
    </dsp:sp>
    <dsp:sp modelId="{99EAE2F8-3A03-5746-BD0B-EF2BEA2061FF}">
      <dsp:nvSpPr>
        <dsp:cNvPr id="0" name=""/>
        <dsp:cNvSpPr/>
      </dsp:nvSpPr>
      <dsp:spPr>
        <a:xfrm>
          <a:off x="5429845" y="2893243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 panose="02040503050406030204" pitchFamily="18" charset="0"/>
                  </a:rPr>
                  <m:t>…</m:t>
                </m:r>
              </m:oMath>
            </m:oMathPara>
          </a14:m>
          <a:endParaRPr lang="en-US" sz="2000" kern="1200" dirty="0"/>
        </a:p>
      </dsp:txBody>
      <dsp:txXfrm>
        <a:off x="5448763" y="2912161"/>
        <a:ext cx="1253992" cy="608078"/>
      </dsp:txXfrm>
    </dsp:sp>
    <dsp:sp modelId="{484EE9A6-1879-A84E-89FD-3855F1CC8546}">
      <dsp:nvSpPr>
        <dsp:cNvPr id="0" name=""/>
        <dsp:cNvSpPr/>
      </dsp:nvSpPr>
      <dsp:spPr>
        <a:xfrm>
          <a:off x="6721673" y="3205983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120" y="3203282"/>
        <a:ext cx="25836" cy="25836"/>
      </dsp:txXfrm>
    </dsp:sp>
    <dsp:sp modelId="{C54E5B20-8D85-0841-A3EB-D37235C5C40B}">
      <dsp:nvSpPr>
        <dsp:cNvPr id="0" name=""/>
        <dsp:cNvSpPr/>
      </dsp:nvSpPr>
      <dsp:spPr>
        <a:xfrm>
          <a:off x="7238404" y="2893243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latin typeface="Cambria Math" panose="02040503050406030204" pitchFamily="18" charset="0"/>
                  </a:rPr>
                  <m:t>⋯</m:t>
                </m:r>
              </m:oMath>
            </m:oMathPara>
          </a14:m>
          <a:endParaRPr lang="en-US" sz="2000" kern="1200" dirty="0"/>
        </a:p>
      </dsp:txBody>
      <dsp:txXfrm>
        <a:off x="7257322" y="2912161"/>
        <a:ext cx="1253992" cy="608078"/>
      </dsp:txXfrm>
    </dsp:sp>
    <dsp:sp modelId="{7688167F-C243-8348-9773-C5B1E550DDEF}">
      <dsp:nvSpPr>
        <dsp:cNvPr id="0" name=""/>
        <dsp:cNvSpPr/>
      </dsp:nvSpPr>
      <dsp:spPr>
        <a:xfrm rot="3907178">
          <a:off x="2748824" y="3391683"/>
          <a:ext cx="1228192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1228192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215" y="3371196"/>
        <a:ext cx="61409" cy="61409"/>
      </dsp:txXfrm>
    </dsp:sp>
    <dsp:sp modelId="{90EEECE2-ABC7-BB45-86F9-1D0A3DFD6A5D}">
      <dsp:nvSpPr>
        <dsp:cNvPr id="0" name=""/>
        <dsp:cNvSpPr/>
      </dsp:nvSpPr>
      <dsp:spPr>
        <a:xfrm>
          <a:off x="3621285" y="3636044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</a:t>
          </a:r>
          <a:r>
            <a:rPr lang="en-US" sz="2000" kern="1200" dirty="0"/>
            <a:t>ootstrap</a:t>
          </a:r>
        </a:p>
      </dsp:txBody>
      <dsp:txXfrm>
        <a:off x="3640203" y="3654962"/>
        <a:ext cx="1253992" cy="608078"/>
      </dsp:txXfrm>
    </dsp:sp>
    <dsp:sp modelId="{B734316B-7FFB-D04C-A791-EBECFC30A518}">
      <dsp:nvSpPr>
        <dsp:cNvPr id="0" name=""/>
        <dsp:cNvSpPr/>
      </dsp:nvSpPr>
      <dsp:spPr>
        <a:xfrm>
          <a:off x="4913114" y="3948784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8561" y="3946083"/>
        <a:ext cx="25836" cy="25836"/>
      </dsp:txXfrm>
    </dsp:sp>
    <dsp:sp modelId="{07C79CFC-6F31-8544-9875-C0CFC1D2157F}">
      <dsp:nvSpPr>
        <dsp:cNvPr id="0" name=""/>
        <dsp:cNvSpPr/>
      </dsp:nvSpPr>
      <dsp:spPr>
        <a:xfrm>
          <a:off x="5429845" y="3636044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</a:t>
          </a:r>
        </a:p>
      </dsp:txBody>
      <dsp:txXfrm>
        <a:off x="5448763" y="3654962"/>
        <a:ext cx="1253992" cy="608078"/>
      </dsp:txXfrm>
    </dsp:sp>
    <dsp:sp modelId="{84A5F821-A490-7843-80FC-1C3308327E4D}">
      <dsp:nvSpPr>
        <dsp:cNvPr id="0" name=""/>
        <dsp:cNvSpPr/>
      </dsp:nvSpPr>
      <dsp:spPr>
        <a:xfrm>
          <a:off x="6721673" y="3948784"/>
          <a:ext cx="516731" cy="20434"/>
        </a:xfrm>
        <a:custGeom>
          <a:avLst/>
          <a:gdLst/>
          <a:ahLst/>
          <a:cxnLst/>
          <a:rect l="0" t="0" r="0" b="0"/>
          <a:pathLst>
            <a:path>
              <a:moveTo>
                <a:pt x="0" y="10217"/>
              </a:moveTo>
              <a:lnTo>
                <a:pt x="516731" y="102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7120" y="3946083"/>
        <a:ext cx="25836" cy="25836"/>
      </dsp:txXfrm>
    </dsp:sp>
    <dsp:sp modelId="{328FD90D-62BF-5F4E-B4CE-EA479594E14D}">
      <dsp:nvSpPr>
        <dsp:cNvPr id="0" name=""/>
        <dsp:cNvSpPr/>
      </dsp:nvSpPr>
      <dsp:spPr>
        <a:xfrm>
          <a:off x="7238404" y="3636044"/>
          <a:ext cx="1291828" cy="645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</a:t>
          </a:r>
          <a:r>
            <a:rPr lang="en-US" sz="2000" kern="1200" dirty="0"/>
            <a:t>gregate</a:t>
          </a:r>
        </a:p>
      </dsp:txBody>
      <dsp:txXfrm>
        <a:off x="7257322" y="3654962"/>
        <a:ext cx="1253992" cy="608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A946-782C-854E-87CC-D9CAD27DE31F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99D3-8D9A-104F-ABFF-326B96A7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0037129-ECA5-9743-8774-26EC77D4F0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69107596"/>
                  </p:ext>
                </p:extLst>
              </p:nvPr>
            </p:nvGraphicFramePr>
            <p:xfrm>
              <a:off x="288686" y="3823430"/>
              <a:ext cx="8534400" cy="568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0037129-ECA5-9743-8774-26EC77D4F0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69107596"/>
                  </p:ext>
                </p:extLst>
              </p:nvPr>
            </p:nvGraphicFramePr>
            <p:xfrm>
              <a:off x="288686" y="3823430"/>
              <a:ext cx="8534400" cy="568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632E80F-FF36-EB4E-B1D7-743605A5D67F}"/>
              </a:ext>
            </a:extLst>
          </p:cNvPr>
          <p:cNvSpPr/>
          <p:nvPr/>
        </p:nvSpPr>
        <p:spPr>
          <a:xfrm>
            <a:off x="8897209" y="5153235"/>
            <a:ext cx="635923" cy="30299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9316EE-F552-DC41-AA39-4226E7C22014}"/>
              </a:ext>
            </a:extLst>
          </p:cNvPr>
          <p:cNvGrpSpPr/>
          <p:nvPr/>
        </p:nvGrpSpPr>
        <p:grpSpPr>
          <a:xfrm>
            <a:off x="11173218" y="6399718"/>
            <a:ext cx="1291828" cy="645914"/>
            <a:chOff x="6893718" y="1340610"/>
            <a:chExt cx="1230312" cy="61515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32A8-9907-8A4D-A74B-20FA96134470}"/>
                </a:ext>
              </a:extLst>
            </p:cNvPr>
            <p:cNvSpPr/>
            <p:nvPr/>
          </p:nvSpPr>
          <p:spPr>
            <a:xfrm>
              <a:off x="6893718" y="1340610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579ADE0B-8453-A14F-ACBE-1BF9A87BBFB4}"/>
                </a:ext>
              </a:extLst>
            </p:cNvPr>
            <p:cNvSpPr txBox="1"/>
            <p:nvPr/>
          </p:nvSpPr>
          <p:spPr>
            <a:xfrm>
              <a:off x="6911735" y="1358627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68" tIns="12668" rIns="12668" bIns="12668" numCol="1" spcCol="1270" anchor="ctr" anchorCtr="0">
              <a:noAutofit/>
            </a:bodyPr>
            <a:lstStyle/>
            <a:p>
              <a:pPr algn="ctr" defTabSz="8867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95" dirty="0"/>
                <a:t>Final Class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95FEE8-BC4A-704D-B892-42888D757714}"/>
              </a:ext>
            </a:extLst>
          </p:cNvPr>
          <p:cNvGrpSpPr/>
          <p:nvPr/>
        </p:nvGrpSpPr>
        <p:grpSpPr>
          <a:xfrm>
            <a:off x="9607254" y="6407832"/>
            <a:ext cx="1291828" cy="645914"/>
            <a:chOff x="6893718" y="1340610"/>
            <a:chExt cx="1230312" cy="61515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AA315B4-556F-BC4E-BB64-C5BCCA356E93}"/>
                </a:ext>
              </a:extLst>
            </p:cNvPr>
            <p:cNvSpPr/>
            <p:nvPr/>
          </p:nvSpPr>
          <p:spPr>
            <a:xfrm>
              <a:off x="6893718" y="1340610"/>
              <a:ext cx="1230312" cy="6151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42AB4DA-B789-0F4E-A2AF-082D4E2DBDD8}"/>
                </a:ext>
              </a:extLst>
            </p:cNvPr>
            <p:cNvSpPr txBox="1"/>
            <p:nvPr/>
          </p:nvSpPr>
          <p:spPr>
            <a:xfrm>
              <a:off x="6911735" y="1358627"/>
              <a:ext cx="1194278" cy="579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668" tIns="12668" rIns="12668" bIns="12668" numCol="1" spcCol="1270" anchor="ctr" anchorCtr="0">
              <a:noAutofit/>
            </a:bodyPr>
            <a:lstStyle/>
            <a:p>
              <a:pPr algn="ctr" defTabSz="8867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95" b="1" dirty="0"/>
                <a:t>Ag</a:t>
              </a:r>
              <a:r>
                <a:rPr lang="en-US" sz="1995" dirty="0"/>
                <a:t>gregate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FFF266-85F4-1644-B544-C16EA6EB2FC2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10880164" y="6722676"/>
            <a:ext cx="311972" cy="81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C20AD-42DD-7441-9C12-B6714CCE037E}"/>
              </a:ext>
            </a:extLst>
          </p:cNvPr>
          <p:cNvSpPr txBox="1"/>
          <p:nvPr/>
        </p:nvSpPr>
        <p:spPr>
          <a:xfrm rot="19311829">
            <a:off x="3974423" y="3324050"/>
            <a:ext cx="385000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solidFill>
                  <a:srgbClr val="FF0000"/>
                </a:solidFill>
              </a:rPr>
              <a:t>Creating sample of the original dataset with same number of rows/ examples, with replacement. 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3491124-167B-C84F-BE6D-614816EB78DE}"/>
              </a:ext>
            </a:extLst>
          </p:cNvPr>
          <p:cNvSpPr/>
          <p:nvPr/>
        </p:nvSpPr>
        <p:spPr>
          <a:xfrm rot="5400000">
            <a:off x="4391182" y="4380236"/>
            <a:ext cx="329407" cy="1249472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D6F8C-6BCE-8446-8486-805B34E61C61}"/>
              </a:ext>
            </a:extLst>
          </p:cNvPr>
          <p:cNvSpPr txBox="1"/>
          <p:nvPr/>
        </p:nvSpPr>
        <p:spPr>
          <a:xfrm rot="19311829">
            <a:off x="7584442" y="3286443"/>
            <a:ext cx="385000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solidFill>
                  <a:srgbClr val="FF0000"/>
                </a:solidFill>
              </a:rPr>
              <a:t>Averaging results (classes) from each </a:t>
            </a:r>
          </a:p>
          <a:p>
            <a:r>
              <a:rPr lang="en-US" sz="1260" dirty="0">
                <a:solidFill>
                  <a:srgbClr val="FF0000"/>
                </a:solidFill>
              </a:rPr>
              <a:t>of the terminal node of the tree.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FE492B36-F0F4-DC4A-B659-3461931996E6}"/>
              </a:ext>
            </a:extLst>
          </p:cNvPr>
          <p:cNvSpPr/>
          <p:nvPr/>
        </p:nvSpPr>
        <p:spPr>
          <a:xfrm rot="5400000">
            <a:off x="8001202" y="4342629"/>
            <a:ext cx="329407" cy="1249472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809BB-00BA-BE48-9473-CBD2088621D0}"/>
              </a:ext>
            </a:extLst>
          </p:cNvPr>
          <p:cNvSpPr txBox="1"/>
          <p:nvPr/>
        </p:nvSpPr>
        <p:spPr>
          <a:xfrm rot="19311829">
            <a:off x="10743718" y="5404229"/>
            <a:ext cx="124003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solidFill>
                  <a:srgbClr val="FF0000"/>
                </a:solidFill>
              </a:rPr>
              <a:t>Voting strategy.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86A30AA-ECB2-6246-9487-20EC279CC142}"/>
              </a:ext>
            </a:extLst>
          </p:cNvPr>
          <p:cNvSpPr/>
          <p:nvPr/>
        </p:nvSpPr>
        <p:spPr>
          <a:xfrm rot="5400000">
            <a:off x="10871445" y="4728250"/>
            <a:ext cx="329407" cy="2819956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</p:spTree>
    <p:extLst>
      <p:ext uri="{BB962C8B-B14F-4D97-AF65-F5344CB8AC3E}">
        <p14:creationId xmlns:p14="http://schemas.microsoft.com/office/powerpoint/2010/main" val="16911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56</Words>
  <Application>Microsoft Macintosh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3</cp:revision>
  <dcterms:created xsi:type="dcterms:W3CDTF">2019-06-05T01:37:53Z</dcterms:created>
  <dcterms:modified xsi:type="dcterms:W3CDTF">2019-06-05T01:58:13Z</dcterms:modified>
</cp:coreProperties>
</file>