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0"/>
    <p:restoredTop sz="94717"/>
  </p:normalViewPr>
  <p:slideViewPr>
    <p:cSldViewPr snapToGrid="0" snapToObjects="1">
      <p:cViewPr varScale="1">
        <p:scale>
          <a:sx n="104" d="100"/>
          <a:sy n="104" d="100"/>
        </p:scale>
        <p:origin x="240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C1371-F87B-6B47-9E51-DF440CA6805F}" type="doc">
      <dgm:prSet loTypeId="urn:microsoft.com/office/officeart/2009/3/layout/PlusandMinu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6AEE6AC-CEA4-8941-8C2E-7AB916E60613}">
          <dgm:prSet phldrT="[Text]"/>
          <dgm:spPr/>
          <dgm:t>
            <a:bodyPr/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(Distal p300 binding sites) </a:t>
              </a:r>
            </a:p>
            <a:p>
              <a:pPr algn="ctr"/>
              <a14:m>
                <m:oMath xmlns:m="http://schemas.openxmlformats.org/officeDocument/2006/math">
                  <m:r>
                    <a:rPr lang="en-US" b="0" i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∩</m:t>
                  </m:r>
                </m:oMath>
              </a14:m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 </a:t>
              </a:r>
            </a:p>
            <a:p>
              <a:pPr algn="ctr"/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DHS (distal to TSS)</a:t>
              </a:r>
            </a:p>
          </dgm:t>
        </dgm:pt>
      </mc:Choice>
      <mc:Fallback xmlns="">
        <dgm:pt modelId="{96AEE6AC-CEA4-8941-8C2E-7AB916E60613}">
          <dgm:prSet phldrT="[Text]"/>
          <dgm:spPr/>
          <dgm:t>
            <a:bodyPr/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(Distal p300 binding sites) </a:t>
              </a:r>
            </a:p>
            <a:p>
              <a:pPr algn="ctr"/>
              <a:r>
                <a:rPr lang="en-US" b="0" i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Cambria Math" panose="02040503050406030204" pitchFamily="18" charset="0"/>
                </a:rPr>
                <a:t>∩</a:t>
              </a:r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 </a:t>
              </a:r>
            </a:p>
            <a:p>
              <a:pPr algn="ctr"/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DHS (distal to TSS)</a:t>
              </a:r>
            </a:p>
          </dgm:t>
        </dgm:pt>
      </mc:Fallback>
    </mc:AlternateContent>
    <dgm:pt modelId="{CE7938AC-6428-8D4A-AFC2-DA5568244F50}" type="parTrans" cxnId="{D1304F33-6AAF-1A43-A1A8-70C9F967E628}">
      <dgm:prSet/>
      <dgm:spPr/>
      <dgm:t>
        <a:bodyPr/>
        <a:lstStyle/>
        <a:p>
          <a:endParaRPr lang="en-US"/>
        </a:p>
      </dgm:t>
    </dgm:pt>
    <dgm:pt modelId="{12E42C27-271B-3D43-84A0-718D9465324A}" type="sibTrans" cxnId="{D1304F33-6AAF-1A43-A1A8-70C9F967E62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F07AA3E9-5F23-1A4E-9B23-6C8378DBE403}">
          <dgm:prSet phldrT="[Text]"/>
          <dgm:spPr/>
          <dgm:t>
            <a:bodyPr/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(TSS</a:t>
              </a:r>
              <a14:m>
                <m:oMath xmlns:m="http://schemas.openxmlformats.org/officeDocument/2006/math">
                  <m:r>
                    <a:rPr lang="en-US" b="1" i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∩</m:t>
                  </m:r>
                </m:oMath>
              </a14:m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 DHS)</a:t>
              </a:r>
              <a:endParaRPr lang="en-US" b="1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mbria Math" panose="02040503050406030204" pitchFamily="18" charset="0"/>
              </a:endParaRPr>
            </a:p>
            <a:p>
              <a:pPr algn="ctr"/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Cambria Math" panose="02040503050406030204" pitchFamily="18" charset="0"/>
                </a:rPr>
                <a:t>+ </a:t>
              </a:r>
              <a14:m>
                <m:oMath xmlns:m="http://schemas.openxmlformats.org/officeDocument/2006/math">
                  <m:r>
                    <a:rPr lang="en-US" b="1" i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𝐑𝐚𝐧𝐝𝐨𝐦</m:t>
                  </m:r>
                  <m:r>
                    <a:rPr lang="en-US" b="1" i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</m:t>
                  </m:r>
                  <m:r>
                    <a:rPr lang="en-US" b="1" i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𝐛𝐢𝐧𝐬</m:t>
                  </m:r>
                  <m:r>
                    <a:rPr lang="en-US" b="1" i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</m:t>
                  </m:r>
                </m:oMath>
              </a14:m>
              <a:endParaRPr lang="en-US" b="1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mbria Math" panose="02040503050406030204" pitchFamily="18" charset="0"/>
              </a:endParaRPr>
            </a:p>
            <a:p>
              <a:pPr algn="ctr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1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𝐝𝐢𝐬𝐭𝐚𝐥</m:t>
                    </m:r>
                    <m:r>
                      <a:rPr lang="en-US" b="1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𝐭𝐨</m:t>
                    </m:r>
                    <m:r>
                      <a:rPr lang="en-US" b="1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𝐤𝐧𝐨𝐰𝐧</m:t>
                    </m:r>
                    <m:r>
                      <a:rPr lang="en-US" b="1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m:oMathPara>
              </a14:m>
              <a:endParaRPr lang="en-US" b="1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mbria Math" panose="02040503050406030204" pitchFamily="18" charset="0"/>
              </a:endParaRPr>
            </a:p>
            <a:p>
              <a:pPr algn="ctr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1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𝐩𝟑𝟎𝟎</m:t>
                    </m:r>
                    <m:r>
                      <a:rPr lang="en-US" b="1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𝐬𝐢𝐭𝐞𝐬</m:t>
                    </m:r>
                    <m:r>
                      <a:rPr lang="en-US" b="1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𝐚𝐧𝐝</m:t>
                    </m:r>
                    <m:r>
                      <a:rPr lang="en-US" b="1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𝐓𝐒𝐒</m:t>
                    </m:r>
                    <m:r>
                      <a:rPr lang="en-US" b="1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b="1" dirty="0">
                <a:latin typeface="+mn-lt"/>
              </a:endParaRPr>
            </a:p>
          </dgm:t>
        </dgm:pt>
      </mc:Choice>
      <mc:Fallback>
        <dgm:pt modelId="{F07AA3E9-5F23-1A4E-9B23-6C8378DBE403}">
          <dgm:prSet phldrT="[Text]"/>
          <dgm:spPr/>
          <dgm:t>
            <a:bodyPr/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(TSS</a:t>
              </a:r>
              <a:r>
                <a:rPr lang="en-US" b="1" i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∩</a:t>
              </a:r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 DHS)</a:t>
              </a:r>
              <a:endParaRPr lang="en-US" b="1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mbria Math" panose="02040503050406030204" pitchFamily="18" charset="0"/>
              </a:endParaRPr>
            </a:p>
            <a:p>
              <a:pPr algn="ctr"/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Cambria Math" panose="02040503050406030204" pitchFamily="18" charset="0"/>
                </a:rPr>
                <a:t>+ </a:t>
              </a:r>
              <a:r>
                <a:rPr lang="en-US" b="1" i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𝐑𝐚𝐧𝐝𝐨𝐦 𝐛𝐢𝐧𝐬 </a:t>
              </a:r>
              <a:endParaRPr lang="en-US" b="1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mbria Math" panose="02040503050406030204" pitchFamily="18" charset="0"/>
              </a:endParaRPr>
            </a:p>
            <a:p>
              <a:pPr algn="ctr"/>
              <a:r>
                <a:rPr lang="en-US" b="1" i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(𝐝𝐢𝐬𝐭𝐚𝐥 𝐭𝐨 𝐤𝐧𝐨𝐰𝐧 </a:t>
              </a:r>
              <a:endParaRPr lang="en-US" b="1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mbria Math" panose="02040503050406030204" pitchFamily="18" charset="0"/>
              </a:endParaRPr>
            </a:p>
            <a:p>
              <a:pPr algn="ctr"/>
              <a:r>
                <a:rPr lang="en-US" b="1" i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𝐩𝟑𝟎𝟎 𝐬𝐢𝐭𝐞𝐬 𝐚𝐧𝐝 𝐓𝐒𝐒)</a:t>
              </a:r>
              <a:endParaRPr lang="en-US" b="1" dirty="0">
                <a:latin typeface="+mn-lt"/>
              </a:endParaRPr>
            </a:p>
          </dgm:t>
        </dgm:pt>
      </mc:Fallback>
    </mc:AlternateContent>
    <dgm:pt modelId="{76833A9E-AFA2-3A45-BC8B-49FE4824F83C}" type="parTrans" cxnId="{3C387805-56A0-294C-80D7-8C83BB514050}">
      <dgm:prSet/>
      <dgm:spPr/>
      <dgm:t>
        <a:bodyPr/>
        <a:lstStyle/>
        <a:p>
          <a:endParaRPr lang="en-US"/>
        </a:p>
      </dgm:t>
    </dgm:pt>
    <dgm:pt modelId="{FF8DE183-966E-C744-A531-96F5ED3FCA50}" type="sibTrans" cxnId="{3C387805-56A0-294C-80D7-8C83BB514050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8C341E2-C69F-BE4A-8009-BCBC8F073650}">
          <dgm:prSet/>
          <dgm:spPr/>
          <dgm:t>
            <a:bodyPr/>
            <a:lstStyle/>
            <a:p>
              <a:endParaRPr lang="en-US"/>
            </a:p>
          </dgm:t>
        </dgm:pt>
      </mc:Choice>
      <mc:Fallback xmlns="">
        <dgm:pt modelId="{38C341E2-C69F-BE4A-8009-BCBC8F073650}">
          <dgm:prSet/>
          <dgm:spPr/>
          <dgm:t>
            <a:bodyPr/>
            <a:lstStyle/>
            <a:p>
              <a:r>
                <a:rPr lang="en-US" b="0" i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∩</a:t>
              </a:r>
              <a:endParaRPr lang="en-US"/>
            </a:p>
          </dgm:t>
        </dgm:pt>
      </mc:Fallback>
    </mc:AlternateContent>
    <dgm:pt modelId="{8120F16E-C7C4-5046-93DF-ADDBD37DE313}" type="parTrans" cxnId="{C1B2A857-B8BA-6C4A-BB28-680E8ADC131B}">
      <dgm:prSet/>
      <dgm:spPr/>
      <dgm:t>
        <a:bodyPr/>
        <a:lstStyle/>
        <a:p>
          <a:endParaRPr lang="en-US"/>
        </a:p>
      </dgm:t>
    </dgm:pt>
    <dgm:pt modelId="{B41F006C-802A-2A4D-8366-786A7622F9FA}" type="sibTrans" cxnId="{C1B2A857-B8BA-6C4A-BB28-680E8ADC131B}">
      <dgm:prSet/>
      <dgm:spPr/>
      <dgm:t>
        <a:bodyPr/>
        <a:lstStyle/>
        <a:p>
          <a:endParaRPr lang="en-US"/>
        </a:p>
      </dgm:t>
    </dgm:pt>
    <dgm:pt modelId="{1B7DC08E-5C86-D546-929F-373EFD5E892B}" type="pres">
      <dgm:prSet presAssocID="{DBCC1371-F87B-6B47-9E51-DF440CA6805F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358A3A91-8118-D44B-931A-F74AED0A31C2}" type="pres">
      <dgm:prSet presAssocID="{DBCC1371-F87B-6B47-9E51-DF440CA6805F}" presName="Background" presStyleLbl="bgImgPlace1" presStyleIdx="0" presStyleCnt="1" custLinFactNeighborX="1779"/>
      <dgm:spPr>
        <a:noFill/>
      </dgm:spPr>
    </dgm:pt>
    <dgm:pt modelId="{FA958CB9-ADC1-5C4A-827D-FDD2ED0F8D4E}" type="pres">
      <dgm:prSet presAssocID="{DBCC1371-F87B-6B47-9E51-DF440CA6805F}" presName="ParentText1" presStyleLbl="revTx" presStyleIdx="0" presStyleCnt="2" custLinFactNeighborX="2407" custLinFactNeighborY="31784">
        <dgm:presLayoutVars>
          <dgm:chMax val="0"/>
          <dgm:chPref val="0"/>
          <dgm:bulletEnabled val="1"/>
        </dgm:presLayoutVars>
      </dgm:prSet>
      <dgm:spPr/>
    </dgm:pt>
    <dgm:pt modelId="{34879C62-9919-6D40-B97F-DDCC40EE8717}" type="pres">
      <dgm:prSet presAssocID="{DBCC1371-F87B-6B47-9E51-DF440CA6805F}" presName="ParentText2" presStyleLbl="revTx" presStyleIdx="1" presStyleCnt="2" custScaleX="64609" custScaleY="79655" custLinFactNeighborX="-8195" custLinFactNeighborY="7972">
        <dgm:presLayoutVars>
          <dgm:chMax val="0"/>
          <dgm:chPref val="0"/>
          <dgm:bulletEnabled val="1"/>
        </dgm:presLayoutVars>
      </dgm:prSet>
      <dgm:spPr/>
    </dgm:pt>
    <dgm:pt modelId="{D0AD0B45-9476-0E41-8A19-880BD318D634}" type="pres">
      <dgm:prSet presAssocID="{DBCC1371-F87B-6B47-9E51-DF440CA6805F}" presName="Plus" presStyleLbl="alignNode1" presStyleIdx="0" presStyleCnt="2" custLinFactNeighborX="81465" custLinFactNeighborY="18641"/>
      <dgm:spPr>
        <a:solidFill>
          <a:srgbClr val="92D050"/>
        </a:solidFill>
        <a:ln>
          <a:solidFill>
            <a:srgbClr val="92D050"/>
          </a:solidFill>
        </a:ln>
      </dgm:spPr>
    </dgm:pt>
    <dgm:pt modelId="{ADC0453F-6AFD-4C43-A628-23FB30DE8C3F}" type="pres">
      <dgm:prSet presAssocID="{DBCC1371-F87B-6B47-9E51-DF440CA6805F}" presName="Minus" presStyleLbl="alignNode1" presStyleIdx="1" presStyleCnt="2" custLinFactNeighborX="-63875" custLinFactNeighborY="26008"/>
      <dgm:spPr>
        <a:solidFill>
          <a:srgbClr val="FF0000"/>
        </a:solidFill>
        <a:ln>
          <a:solidFill>
            <a:srgbClr val="FF0000"/>
          </a:solidFill>
        </a:ln>
      </dgm:spPr>
    </dgm:pt>
    <dgm:pt modelId="{6EC5B289-6172-AA48-83FF-4D26F511AF0B}" type="pres">
      <dgm:prSet presAssocID="{DBCC1371-F87B-6B47-9E51-DF440CA6805F}" presName="Divider" presStyleLbl="parChTrans1D1" presStyleIdx="0" presStyleCnt="1" custFlipHor="1" custScaleX="2000000" custScaleY="110472" custLinFactX="-1300000" custLinFactNeighborX="-1389715" custLinFactNeighborY="-11083"/>
      <dgm:spPr>
        <a:ln>
          <a:solidFill>
            <a:schemeClr val="tx1"/>
          </a:solidFill>
        </a:ln>
      </dgm:spPr>
    </dgm:pt>
  </dgm:ptLst>
  <dgm:cxnLst>
    <dgm:cxn modelId="{3C387805-56A0-294C-80D7-8C83BB514050}" srcId="{DBCC1371-F87B-6B47-9E51-DF440CA6805F}" destId="{F07AA3E9-5F23-1A4E-9B23-6C8378DBE403}" srcOrd="1" destOrd="0" parTransId="{76833A9E-AFA2-3A45-BC8B-49FE4824F83C}" sibTransId="{FF8DE183-966E-C744-A531-96F5ED3FCA50}"/>
    <dgm:cxn modelId="{D1304F33-6AAF-1A43-A1A8-70C9F967E628}" srcId="{DBCC1371-F87B-6B47-9E51-DF440CA6805F}" destId="{96AEE6AC-CEA4-8941-8C2E-7AB916E60613}" srcOrd="0" destOrd="0" parTransId="{CE7938AC-6428-8D4A-AFC2-DA5568244F50}" sibTransId="{12E42C27-271B-3D43-84A0-718D9465324A}"/>
    <dgm:cxn modelId="{C1B2A857-B8BA-6C4A-BB28-680E8ADC131B}" srcId="{DBCC1371-F87B-6B47-9E51-DF440CA6805F}" destId="{38C341E2-C69F-BE4A-8009-BCBC8F073650}" srcOrd="2" destOrd="0" parTransId="{8120F16E-C7C4-5046-93DF-ADDBD37DE313}" sibTransId="{B41F006C-802A-2A4D-8366-786A7622F9FA}"/>
    <dgm:cxn modelId="{A709EFA9-99FE-E14B-8D8C-EDCFE5F8E078}" type="presOf" srcId="{F07AA3E9-5F23-1A4E-9B23-6C8378DBE403}" destId="{34879C62-9919-6D40-B97F-DDCC40EE8717}" srcOrd="0" destOrd="0" presId="urn:microsoft.com/office/officeart/2009/3/layout/PlusandMinus"/>
    <dgm:cxn modelId="{2545C7DE-0C95-4449-829B-D0C59C1DDCB4}" type="presOf" srcId="{96AEE6AC-CEA4-8941-8C2E-7AB916E60613}" destId="{FA958CB9-ADC1-5C4A-827D-FDD2ED0F8D4E}" srcOrd="0" destOrd="0" presId="urn:microsoft.com/office/officeart/2009/3/layout/PlusandMinus"/>
    <dgm:cxn modelId="{E2684CEF-4002-764A-A0D3-15E924C923E7}" type="presOf" srcId="{DBCC1371-F87B-6B47-9E51-DF440CA6805F}" destId="{1B7DC08E-5C86-D546-929F-373EFD5E892B}" srcOrd="0" destOrd="0" presId="urn:microsoft.com/office/officeart/2009/3/layout/PlusandMinus"/>
    <dgm:cxn modelId="{8AC50165-921E-344E-91EA-0A3484929C35}" type="presParOf" srcId="{1B7DC08E-5C86-D546-929F-373EFD5E892B}" destId="{358A3A91-8118-D44B-931A-F74AED0A31C2}" srcOrd="0" destOrd="0" presId="urn:microsoft.com/office/officeart/2009/3/layout/PlusandMinus"/>
    <dgm:cxn modelId="{875129C9-B332-1340-A360-D7A5B521DB4C}" type="presParOf" srcId="{1B7DC08E-5C86-D546-929F-373EFD5E892B}" destId="{FA958CB9-ADC1-5C4A-827D-FDD2ED0F8D4E}" srcOrd="1" destOrd="0" presId="urn:microsoft.com/office/officeart/2009/3/layout/PlusandMinus"/>
    <dgm:cxn modelId="{0911587D-9955-4242-859B-0643F951C22A}" type="presParOf" srcId="{1B7DC08E-5C86-D546-929F-373EFD5E892B}" destId="{34879C62-9919-6D40-B97F-DDCC40EE8717}" srcOrd="2" destOrd="0" presId="urn:microsoft.com/office/officeart/2009/3/layout/PlusandMinus"/>
    <dgm:cxn modelId="{6F478804-1F0F-4E4A-99EC-02E0B848BA19}" type="presParOf" srcId="{1B7DC08E-5C86-D546-929F-373EFD5E892B}" destId="{D0AD0B45-9476-0E41-8A19-880BD318D634}" srcOrd="3" destOrd="0" presId="urn:microsoft.com/office/officeart/2009/3/layout/PlusandMinus"/>
    <dgm:cxn modelId="{9EB930EA-CE70-0C45-BAA8-C1B0E8DF7DA1}" type="presParOf" srcId="{1B7DC08E-5C86-D546-929F-373EFD5E892B}" destId="{ADC0453F-6AFD-4C43-A628-23FB30DE8C3F}" srcOrd="4" destOrd="0" presId="urn:microsoft.com/office/officeart/2009/3/layout/PlusandMinus"/>
    <dgm:cxn modelId="{E518FA6E-1310-974F-8107-958F8DCB4DBE}" type="presParOf" srcId="{1B7DC08E-5C86-D546-929F-373EFD5E892B}" destId="{6EC5B289-6172-AA48-83FF-4D26F511AF0B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CC1371-F87B-6B47-9E51-DF440CA6805F}" type="doc">
      <dgm:prSet loTypeId="urn:microsoft.com/office/officeart/2009/3/layout/PlusandMinu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AEE6AC-CEA4-8941-8C2E-7AB916E60613}">
      <dgm:prSet phldrT="[Text]"/>
      <dgm:spPr>
        <a:blipFill>
          <a:blip xmlns:r="http://schemas.openxmlformats.org/officeDocument/2006/relationships" r:embed="rId1"/>
          <a:stretch>
            <a:fillRect t="-270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E7938AC-6428-8D4A-AFC2-DA5568244F50}" type="parTrans" cxnId="{D1304F33-6AAF-1A43-A1A8-70C9F967E628}">
      <dgm:prSet/>
      <dgm:spPr/>
      <dgm:t>
        <a:bodyPr/>
        <a:lstStyle/>
        <a:p>
          <a:endParaRPr lang="en-US"/>
        </a:p>
      </dgm:t>
    </dgm:pt>
    <dgm:pt modelId="{12E42C27-271B-3D43-84A0-718D9465324A}" type="sibTrans" cxnId="{D1304F33-6AAF-1A43-A1A8-70C9F967E628}">
      <dgm:prSet/>
      <dgm:spPr/>
      <dgm:t>
        <a:bodyPr/>
        <a:lstStyle/>
        <a:p>
          <a:endParaRPr lang="en-US"/>
        </a:p>
      </dgm:t>
    </dgm:pt>
    <dgm:pt modelId="{F07AA3E9-5F23-1A4E-9B23-6C8378DBE403}">
      <dgm:prSet phldrT="[Text]"/>
      <dgm:spPr>
        <a:blipFill>
          <a:blip xmlns:r="http://schemas.openxmlformats.org/officeDocument/2006/relationships" r:embed="rId2"/>
          <a:stretch>
            <a:fillRect l="-4520" t="-3398" r="-44068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6833A9E-AFA2-3A45-BC8B-49FE4824F83C}" type="parTrans" cxnId="{3C387805-56A0-294C-80D7-8C83BB514050}">
      <dgm:prSet/>
      <dgm:spPr/>
      <dgm:t>
        <a:bodyPr/>
        <a:lstStyle/>
        <a:p>
          <a:endParaRPr lang="en-US"/>
        </a:p>
      </dgm:t>
    </dgm:pt>
    <dgm:pt modelId="{FF8DE183-966E-C744-A531-96F5ED3FCA50}" type="sibTrans" cxnId="{3C387805-56A0-294C-80D7-8C83BB514050}">
      <dgm:prSet/>
      <dgm:spPr/>
      <dgm:t>
        <a:bodyPr/>
        <a:lstStyle/>
        <a:p>
          <a:endParaRPr lang="en-US"/>
        </a:p>
      </dgm:t>
    </dgm:pt>
    <dgm:pt modelId="{38C341E2-C69F-BE4A-8009-BCBC8F073650}">
      <dgm:prSet/>
      <dgm:spPr/>
      <dgm:t>
        <a:bodyPr/>
        <a:lstStyle/>
        <a:p>
          <a:endParaRPr lang="en-US"/>
        </a:p>
      </dgm:t>
    </dgm:pt>
    <dgm:pt modelId="{8120F16E-C7C4-5046-93DF-ADDBD37DE313}" type="parTrans" cxnId="{C1B2A857-B8BA-6C4A-BB28-680E8ADC131B}">
      <dgm:prSet/>
      <dgm:spPr/>
      <dgm:t>
        <a:bodyPr/>
        <a:lstStyle/>
        <a:p>
          <a:endParaRPr lang="en-US"/>
        </a:p>
      </dgm:t>
    </dgm:pt>
    <dgm:pt modelId="{B41F006C-802A-2A4D-8366-786A7622F9FA}" type="sibTrans" cxnId="{C1B2A857-B8BA-6C4A-BB28-680E8ADC131B}">
      <dgm:prSet/>
      <dgm:spPr/>
      <dgm:t>
        <a:bodyPr/>
        <a:lstStyle/>
        <a:p>
          <a:endParaRPr lang="en-US"/>
        </a:p>
      </dgm:t>
    </dgm:pt>
    <dgm:pt modelId="{1B7DC08E-5C86-D546-929F-373EFD5E892B}" type="pres">
      <dgm:prSet presAssocID="{DBCC1371-F87B-6B47-9E51-DF440CA6805F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358A3A91-8118-D44B-931A-F74AED0A31C2}" type="pres">
      <dgm:prSet presAssocID="{DBCC1371-F87B-6B47-9E51-DF440CA6805F}" presName="Background" presStyleLbl="bgImgPlace1" presStyleIdx="0" presStyleCnt="1" custLinFactNeighborX="1779"/>
      <dgm:spPr>
        <a:noFill/>
      </dgm:spPr>
    </dgm:pt>
    <dgm:pt modelId="{FA958CB9-ADC1-5C4A-827D-FDD2ED0F8D4E}" type="pres">
      <dgm:prSet presAssocID="{DBCC1371-F87B-6B47-9E51-DF440CA6805F}" presName="ParentText1" presStyleLbl="revTx" presStyleIdx="0" presStyleCnt="2" custLinFactNeighborX="2407" custLinFactNeighborY="31784">
        <dgm:presLayoutVars>
          <dgm:chMax val="0"/>
          <dgm:chPref val="0"/>
          <dgm:bulletEnabled val="1"/>
        </dgm:presLayoutVars>
      </dgm:prSet>
      <dgm:spPr/>
    </dgm:pt>
    <dgm:pt modelId="{34879C62-9919-6D40-B97F-DDCC40EE8717}" type="pres">
      <dgm:prSet presAssocID="{DBCC1371-F87B-6B47-9E51-DF440CA6805F}" presName="ParentText2" presStyleLbl="revTx" presStyleIdx="1" presStyleCnt="2" custScaleX="64609" custScaleY="79655" custLinFactNeighborX="-8195" custLinFactNeighborY="7972">
        <dgm:presLayoutVars>
          <dgm:chMax val="0"/>
          <dgm:chPref val="0"/>
          <dgm:bulletEnabled val="1"/>
        </dgm:presLayoutVars>
      </dgm:prSet>
      <dgm:spPr/>
    </dgm:pt>
    <dgm:pt modelId="{D0AD0B45-9476-0E41-8A19-880BD318D634}" type="pres">
      <dgm:prSet presAssocID="{DBCC1371-F87B-6B47-9E51-DF440CA6805F}" presName="Plus" presStyleLbl="alignNode1" presStyleIdx="0" presStyleCnt="2" custLinFactNeighborX="81465" custLinFactNeighborY="18641"/>
      <dgm:spPr>
        <a:solidFill>
          <a:srgbClr val="92D050"/>
        </a:solidFill>
        <a:ln>
          <a:solidFill>
            <a:srgbClr val="92D050"/>
          </a:solidFill>
        </a:ln>
      </dgm:spPr>
    </dgm:pt>
    <dgm:pt modelId="{ADC0453F-6AFD-4C43-A628-23FB30DE8C3F}" type="pres">
      <dgm:prSet presAssocID="{DBCC1371-F87B-6B47-9E51-DF440CA6805F}" presName="Minus" presStyleLbl="alignNode1" presStyleIdx="1" presStyleCnt="2" custLinFactNeighborX="-63875" custLinFactNeighborY="26008"/>
      <dgm:spPr>
        <a:solidFill>
          <a:srgbClr val="FF0000"/>
        </a:solidFill>
        <a:ln>
          <a:solidFill>
            <a:srgbClr val="FF0000"/>
          </a:solidFill>
        </a:ln>
      </dgm:spPr>
    </dgm:pt>
    <dgm:pt modelId="{6EC5B289-6172-AA48-83FF-4D26F511AF0B}" type="pres">
      <dgm:prSet presAssocID="{DBCC1371-F87B-6B47-9E51-DF440CA6805F}" presName="Divider" presStyleLbl="parChTrans1D1" presStyleIdx="0" presStyleCnt="1" custFlipHor="1" custScaleX="2000000" custScaleY="110472" custLinFactX="-1300000" custLinFactNeighborX="-1389715" custLinFactNeighborY="-11083"/>
      <dgm:spPr>
        <a:ln>
          <a:solidFill>
            <a:schemeClr val="tx1"/>
          </a:solidFill>
        </a:ln>
      </dgm:spPr>
    </dgm:pt>
  </dgm:ptLst>
  <dgm:cxnLst>
    <dgm:cxn modelId="{3C387805-56A0-294C-80D7-8C83BB514050}" srcId="{DBCC1371-F87B-6B47-9E51-DF440CA6805F}" destId="{F07AA3E9-5F23-1A4E-9B23-6C8378DBE403}" srcOrd="1" destOrd="0" parTransId="{76833A9E-AFA2-3A45-BC8B-49FE4824F83C}" sibTransId="{FF8DE183-966E-C744-A531-96F5ED3FCA50}"/>
    <dgm:cxn modelId="{D1304F33-6AAF-1A43-A1A8-70C9F967E628}" srcId="{DBCC1371-F87B-6B47-9E51-DF440CA6805F}" destId="{96AEE6AC-CEA4-8941-8C2E-7AB916E60613}" srcOrd="0" destOrd="0" parTransId="{CE7938AC-6428-8D4A-AFC2-DA5568244F50}" sibTransId="{12E42C27-271B-3D43-84A0-718D9465324A}"/>
    <dgm:cxn modelId="{C1B2A857-B8BA-6C4A-BB28-680E8ADC131B}" srcId="{DBCC1371-F87B-6B47-9E51-DF440CA6805F}" destId="{38C341E2-C69F-BE4A-8009-BCBC8F073650}" srcOrd="2" destOrd="0" parTransId="{8120F16E-C7C4-5046-93DF-ADDBD37DE313}" sibTransId="{B41F006C-802A-2A4D-8366-786A7622F9FA}"/>
    <dgm:cxn modelId="{A709EFA9-99FE-E14B-8D8C-EDCFE5F8E078}" type="presOf" srcId="{F07AA3E9-5F23-1A4E-9B23-6C8378DBE403}" destId="{34879C62-9919-6D40-B97F-DDCC40EE8717}" srcOrd="0" destOrd="0" presId="urn:microsoft.com/office/officeart/2009/3/layout/PlusandMinus"/>
    <dgm:cxn modelId="{2545C7DE-0C95-4449-829B-D0C59C1DDCB4}" type="presOf" srcId="{96AEE6AC-CEA4-8941-8C2E-7AB916E60613}" destId="{FA958CB9-ADC1-5C4A-827D-FDD2ED0F8D4E}" srcOrd="0" destOrd="0" presId="urn:microsoft.com/office/officeart/2009/3/layout/PlusandMinus"/>
    <dgm:cxn modelId="{E2684CEF-4002-764A-A0D3-15E924C923E7}" type="presOf" srcId="{DBCC1371-F87B-6B47-9E51-DF440CA6805F}" destId="{1B7DC08E-5C86-D546-929F-373EFD5E892B}" srcOrd="0" destOrd="0" presId="urn:microsoft.com/office/officeart/2009/3/layout/PlusandMinus"/>
    <dgm:cxn modelId="{8AC50165-921E-344E-91EA-0A3484929C35}" type="presParOf" srcId="{1B7DC08E-5C86-D546-929F-373EFD5E892B}" destId="{358A3A91-8118-D44B-931A-F74AED0A31C2}" srcOrd="0" destOrd="0" presId="urn:microsoft.com/office/officeart/2009/3/layout/PlusandMinus"/>
    <dgm:cxn modelId="{875129C9-B332-1340-A360-D7A5B521DB4C}" type="presParOf" srcId="{1B7DC08E-5C86-D546-929F-373EFD5E892B}" destId="{FA958CB9-ADC1-5C4A-827D-FDD2ED0F8D4E}" srcOrd="1" destOrd="0" presId="urn:microsoft.com/office/officeart/2009/3/layout/PlusandMinus"/>
    <dgm:cxn modelId="{0911587D-9955-4242-859B-0643F951C22A}" type="presParOf" srcId="{1B7DC08E-5C86-D546-929F-373EFD5E892B}" destId="{34879C62-9919-6D40-B97F-DDCC40EE8717}" srcOrd="2" destOrd="0" presId="urn:microsoft.com/office/officeart/2009/3/layout/PlusandMinus"/>
    <dgm:cxn modelId="{6F478804-1F0F-4E4A-99EC-02E0B848BA19}" type="presParOf" srcId="{1B7DC08E-5C86-D546-929F-373EFD5E892B}" destId="{D0AD0B45-9476-0E41-8A19-880BD318D634}" srcOrd="3" destOrd="0" presId="urn:microsoft.com/office/officeart/2009/3/layout/PlusandMinus"/>
    <dgm:cxn modelId="{9EB930EA-CE70-0C45-BAA8-C1B0E8DF7DA1}" type="presParOf" srcId="{1B7DC08E-5C86-D546-929F-373EFD5E892B}" destId="{ADC0453F-6AFD-4C43-A628-23FB30DE8C3F}" srcOrd="4" destOrd="0" presId="urn:microsoft.com/office/officeart/2009/3/layout/PlusandMinus"/>
    <dgm:cxn modelId="{E518FA6E-1310-974F-8107-958F8DCB4DBE}" type="presParOf" srcId="{1B7DC08E-5C86-D546-929F-373EFD5E892B}" destId="{6EC5B289-6172-AA48-83FF-4D26F511AF0B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8A3A91-8118-D44B-931A-F74AED0A31C2}">
      <dsp:nvSpPr>
        <dsp:cNvPr id="0" name=""/>
        <dsp:cNvSpPr/>
      </dsp:nvSpPr>
      <dsp:spPr>
        <a:xfrm>
          <a:off x="900185" y="1310170"/>
          <a:ext cx="7424928" cy="3837157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958CB9-ADC1-5C4A-827D-FDD2ED0F8D4E}">
      <dsp:nvSpPr>
        <dsp:cNvPr id="0" name=""/>
        <dsp:cNvSpPr/>
      </dsp:nvSpPr>
      <dsp:spPr>
        <a:xfrm>
          <a:off x="1072981" y="2406958"/>
          <a:ext cx="3447897" cy="3282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rPr>
            <a:t>(Distal p300 binding sites) 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2600" b="0" i="0" kern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∩</m:t>
              </m:r>
            </m:oMath>
          </a14:m>
          <a:r>
            <a:rPr lang="en-US" sz="26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rPr>
            <a:t> 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rPr>
            <a:t>DHS (distal to TSS)</a:t>
          </a:r>
        </a:p>
      </dsp:txBody>
      <dsp:txXfrm>
        <a:off x="1072981" y="2406958"/>
        <a:ext cx="3447897" cy="3282641"/>
      </dsp:txXfrm>
    </dsp:sp>
    <dsp:sp modelId="{34879C62-9919-6D40-B97F-DDCC40EE8717}">
      <dsp:nvSpPr>
        <dsp:cNvPr id="0" name=""/>
        <dsp:cNvSpPr/>
      </dsp:nvSpPr>
      <dsp:spPr>
        <a:xfrm>
          <a:off x="4842265" y="2354550"/>
          <a:ext cx="2227652" cy="2614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rPr>
            <a:t>(TSS</a:t>
          </a:r>
          <a14:m xmlns:a14="http://schemas.microsoft.com/office/drawing/2010/main">
            <m:oMath xmlns:m="http://schemas.openxmlformats.org/officeDocument/2006/math">
              <m:r>
                <a:rPr lang="en-US" sz="2600" b="1" i="0" kern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 ∩</m:t>
              </m:r>
            </m:oMath>
          </a14:m>
          <a:r>
            <a:rPr lang="en-US" sz="26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rPr>
            <a:t> DHS)</a:t>
          </a:r>
          <a:endParaRPr lang="en-US" sz="2600" b="1" i="0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Cambria Math" panose="02040503050406030204" pitchFamily="18" charset="0"/>
          </a:endParaRP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Cambria Math" panose="02040503050406030204" pitchFamily="18" charset="0"/>
            </a:rPr>
            <a:t>+ </a:t>
          </a:r>
          <a14:m xmlns:a14="http://schemas.microsoft.com/office/drawing/2010/main">
            <m:oMath xmlns:m="http://schemas.openxmlformats.org/officeDocument/2006/math">
              <m:r>
                <a:rPr lang="en-US" sz="2600" b="1" i="0" kern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𝐑𝐚𝐧𝐝𝐨𝐦</m:t>
              </m:r>
              <m:r>
                <a:rPr lang="en-US" sz="2600" b="1" i="0" kern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 </m:t>
              </m:r>
              <m:r>
                <a:rPr lang="en-US" sz="2600" b="1" i="0" kern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𝐛𝐢𝐧𝐬</m:t>
              </m:r>
              <m:r>
                <a:rPr lang="en-US" sz="2600" b="1" i="0" kern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 </m:t>
              </m:r>
            </m:oMath>
          </a14:m>
          <a:endParaRPr lang="en-US" sz="2600" b="1" i="0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Cambria Math" panose="02040503050406030204" pitchFamily="18" charset="0"/>
          </a:endParaRP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600" b="1" i="0" kern="12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m:t>(</m:t>
                </m:r>
                <m:r>
                  <a:rPr lang="en-US" sz="2600" b="1" i="0" kern="12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m:t>𝐝𝐢𝐬𝐭𝐚𝐥</m:t>
                </m:r>
                <m:r>
                  <a:rPr lang="en-US" sz="2600" b="1" i="0" kern="12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m:t> </m:t>
                </m:r>
                <m:r>
                  <a:rPr lang="en-US" sz="2600" b="1" i="0" kern="12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m:t>𝐭𝐨</m:t>
                </m:r>
                <m:r>
                  <a:rPr lang="en-US" sz="2600" b="1" i="0" kern="12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m:t> </m:t>
                </m:r>
                <m:r>
                  <a:rPr lang="en-US" sz="2600" b="1" i="0" kern="12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m:t>𝐤𝐧𝐨𝐰𝐧</m:t>
                </m:r>
                <m:r>
                  <a:rPr lang="en-US" sz="2600" b="1" i="0" kern="12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m:t> </m:t>
                </m:r>
              </m:oMath>
            </m:oMathPara>
          </a14:m>
          <a:endParaRPr lang="en-US" sz="2600" b="1" i="0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Cambria Math" panose="02040503050406030204" pitchFamily="18" charset="0"/>
          </a:endParaRP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600" b="1" i="0" kern="12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m:t>𝐩𝟑𝟎𝟎</m:t>
                </m:r>
                <m:r>
                  <a:rPr lang="en-US" sz="2600" b="1" i="0" kern="12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m:t> </m:t>
                </m:r>
                <m:r>
                  <a:rPr lang="en-US" sz="2600" b="1" i="0" kern="12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m:t>𝐬𝐢𝐭𝐞𝐬</m:t>
                </m:r>
                <m:r>
                  <a:rPr lang="en-US" sz="2600" b="1" i="0" kern="12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m:t> </m:t>
                </m:r>
                <m:r>
                  <a:rPr lang="en-US" sz="2600" b="1" i="0" kern="12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m:t>𝐚𝐧𝐝</m:t>
                </m:r>
                <m:r>
                  <a:rPr lang="en-US" sz="2600" b="1" i="0" kern="12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m:t> </m:t>
                </m:r>
                <m:r>
                  <a:rPr lang="en-US" sz="2600" b="1" i="0" kern="12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m:t>𝐓𝐒𝐒</m:t>
                </m:r>
                <m:r>
                  <a:rPr lang="en-US" sz="2600" b="1" i="0" kern="12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m:t>)</m:t>
                </m:r>
              </m:oMath>
            </m:oMathPara>
          </a14:m>
          <a:endParaRPr lang="en-US" sz="2600" b="1" kern="1200" dirty="0">
            <a:latin typeface="+mn-lt"/>
          </a:endParaRPr>
        </a:p>
      </dsp:txBody>
      <dsp:txXfrm>
        <a:off x="4842265" y="2354550"/>
        <a:ext cx="2227652" cy="2614788"/>
      </dsp:txXfrm>
    </dsp:sp>
    <dsp:sp modelId="{D0AD0B45-9476-0E41-8A19-880BD318D634}">
      <dsp:nvSpPr>
        <dsp:cNvPr id="0" name=""/>
        <dsp:cNvSpPr/>
      </dsp:nvSpPr>
      <dsp:spPr>
        <a:xfrm>
          <a:off x="1181933" y="812724"/>
          <a:ext cx="1450848" cy="1450848"/>
        </a:xfrm>
        <a:prstGeom prst="plus">
          <a:avLst>
            <a:gd name="adj" fmla="val 32810"/>
          </a:avLst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C0453F-6AFD-4C43-A628-23FB30DE8C3F}">
      <dsp:nvSpPr>
        <dsp:cNvPr id="0" name=""/>
        <dsp:cNvSpPr/>
      </dsp:nvSpPr>
      <dsp:spPr>
        <a:xfrm>
          <a:off x="6296680" y="1185734"/>
          <a:ext cx="1365504" cy="467946"/>
        </a:xfrm>
        <a:prstGeom prst="rect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5B289-6172-AA48-83FF-4D26F511AF0B}">
      <dsp:nvSpPr>
        <dsp:cNvPr id="0" name=""/>
        <dsp:cNvSpPr/>
      </dsp:nvSpPr>
      <dsp:spPr>
        <a:xfrm flipH="1">
          <a:off x="4449497" y="1254310"/>
          <a:ext cx="17068" cy="3463560"/>
        </a:xfrm>
        <a:prstGeom prst="line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8748B-60A6-DB4D-9896-5117DE27BAC0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7A8B3-886B-D74C-BAF1-56011F38D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8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7A8B3-886B-D74C-BAF1-56011F38D6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66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4D2D-17AF-9947-868E-68C7926C9F7B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3107-9A08-8C40-82D1-AFC5EFC3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3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4D2D-17AF-9947-868E-68C7926C9F7B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3107-9A08-8C40-82D1-AFC5EFC3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0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4D2D-17AF-9947-868E-68C7926C9F7B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3107-9A08-8C40-82D1-AFC5EFC3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7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4D2D-17AF-9947-868E-68C7926C9F7B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3107-9A08-8C40-82D1-AFC5EFC3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0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4D2D-17AF-9947-868E-68C7926C9F7B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3107-9A08-8C40-82D1-AFC5EFC3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9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4D2D-17AF-9947-868E-68C7926C9F7B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3107-9A08-8C40-82D1-AFC5EFC3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2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4D2D-17AF-9947-868E-68C7926C9F7B}" type="datetimeFigureOut">
              <a:rPr lang="en-US" smtClean="0"/>
              <a:t>9/30/19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3107-9A08-8C40-82D1-AFC5EFC3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1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4D2D-17AF-9947-868E-68C7926C9F7B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3107-9A08-8C40-82D1-AFC5EFC3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8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4D2D-17AF-9947-868E-68C7926C9F7B}" type="datetimeFigureOut">
              <a:rPr lang="en-US" smtClean="0"/>
              <a:t>9/30/19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3107-9A08-8C40-82D1-AFC5EFC3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1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4D2D-17AF-9947-868E-68C7926C9F7B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3107-9A08-8C40-82D1-AFC5EFC3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4D2D-17AF-9947-868E-68C7926C9F7B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3107-9A08-8C40-82D1-AFC5EFC3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8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44D2D-17AF-9947-868E-68C7926C9F7B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83107-9A08-8C40-82D1-AFC5EFC3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73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B8A34FBE-2BEC-BD46-A758-469AF7056BD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52914705"/>
                  </p:ext>
                </p:extLst>
              </p:nvPr>
            </p:nvGraphicFramePr>
            <p:xfrm>
              <a:off x="-839334" y="3558253"/>
              <a:ext cx="8534400" cy="56896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B8A34FBE-2BEC-BD46-A758-469AF7056BD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52914705"/>
                  </p:ext>
                </p:extLst>
              </p:nvPr>
            </p:nvGraphicFramePr>
            <p:xfrm>
              <a:off x="-839334" y="3558253"/>
              <a:ext cx="8534400" cy="56896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F9C8592-1AE6-484B-B99F-BC248D1424C8}"/>
              </a:ext>
            </a:extLst>
          </p:cNvPr>
          <p:cNvSpPr/>
          <p:nvPr/>
        </p:nvSpPr>
        <p:spPr>
          <a:xfrm>
            <a:off x="1795512" y="4782389"/>
            <a:ext cx="1633396" cy="549381"/>
          </a:xfrm>
          <a:prstGeom prst="rect">
            <a:avLst/>
          </a:prstGeom>
          <a:noFill/>
        </p:spPr>
        <p:txBody>
          <a:bodyPr wrap="none" lIns="96012" tIns="48006" rIns="96012" bIns="48006">
            <a:spAutoFit/>
          </a:bodyPr>
          <a:lstStyle/>
          <a:p>
            <a:pPr algn="ctr"/>
            <a:r>
              <a:rPr lang="en-US" sz="294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Enhancer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F11454-F910-4040-A54A-7D082BE2879E}"/>
              </a:ext>
            </a:extLst>
          </p:cNvPr>
          <p:cNvSpPr/>
          <p:nvPr/>
        </p:nvSpPr>
        <p:spPr>
          <a:xfrm>
            <a:off x="3711680" y="4782389"/>
            <a:ext cx="1800369" cy="1001813"/>
          </a:xfrm>
          <a:prstGeom prst="rect">
            <a:avLst/>
          </a:prstGeom>
          <a:noFill/>
        </p:spPr>
        <p:txBody>
          <a:bodyPr wrap="square" lIns="96012" tIns="48006" rIns="96012" bIns="48006">
            <a:spAutoFit/>
          </a:bodyPr>
          <a:lstStyle/>
          <a:p>
            <a:pPr algn="ctr"/>
            <a:r>
              <a:rPr lang="en-US" sz="294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Non-</a:t>
            </a:r>
          </a:p>
          <a:p>
            <a:pPr algn="ctr"/>
            <a:r>
              <a:rPr lang="en-US" sz="294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Enhancer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57E542-EA19-D74D-A7AA-54151293AD22}"/>
              </a:ext>
            </a:extLst>
          </p:cNvPr>
          <p:cNvCxnSpPr>
            <a:cxnSpLocks/>
          </p:cNvCxnSpPr>
          <p:nvPr/>
        </p:nvCxnSpPr>
        <p:spPr>
          <a:xfrm>
            <a:off x="7153569" y="3309710"/>
            <a:ext cx="0" cy="5020815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C95C9F7-463E-9545-BF40-4F8FB09D904E}"/>
              </a:ext>
            </a:extLst>
          </p:cNvPr>
          <p:cNvSpPr/>
          <p:nvPr/>
        </p:nvSpPr>
        <p:spPr>
          <a:xfrm>
            <a:off x="1749443" y="3073504"/>
            <a:ext cx="3677225" cy="969496"/>
          </a:xfrm>
          <a:prstGeom prst="rect">
            <a:avLst/>
          </a:prstGeom>
          <a:noFill/>
        </p:spPr>
        <p:txBody>
          <a:bodyPr wrap="none" lIns="96012" tIns="48006" rIns="96012" bIns="48006">
            <a:spAutoFit/>
          </a:bodyPr>
          <a:lstStyle/>
          <a:p>
            <a:pPr algn="ctr"/>
            <a:r>
              <a:rPr lang="en-US" sz="567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Labels</a:t>
            </a:r>
          </a:p>
        </p:txBody>
      </p:sp>
      <p:pic>
        <p:nvPicPr>
          <p:cNvPr id="11" name="Graphic 10" descr="Line arrow: Straight">
            <a:extLst>
              <a:ext uri="{FF2B5EF4-FFF2-40B4-BE49-F238E27FC236}">
                <a16:creationId xmlns:a16="http://schemas.microsoft.com/office/drawing/2014/main" id="{571628D9-DC88-4348-86F1-F850F41185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031835">
            <a:off x="2485331" y="3888672"/>
            <a:ext cx="1348866" cy="960120"/>
          </a:xfrm>
          <a:prstGeom prst="rect">
            <a:avLst/>
          </a:prstGeom>
        </p:spPr>
      </p:pic>
      <p:pic>
        <p:nvPicPr>
          <p:cNvPr id="12" name="Graphic 11" descr="Line arrow: Straight">
            <a:extLst>
              <a:ext uri="{FF2B5EF4-FFF2-40B4-BE49-F238E27FC236}">
                <a16:creationId xmlns:a16="http://schemas.microsoft.com/office/drawing/2014/main" id="{DF877537-B44C-4644-832B-12D2ECAAEB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3607187">
            <a:off x="3325051" y="3898385"/>
            <a:ext cx="1279478" cy="9601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AAE11D5-8A85-B946-B856-A530FABB5383}"/>
              </a:ext>
            </a:extLst>
          </p:cNvPr>
          <p:cNvSpPr/>
          <p:nvPr/>
        </p:nvSpPr>
        <p:spPr>
          <a:xfrm>
            <a:off x="8487846" y="3098744"/>
            <a:ext cx="2734916" cy="969496"/>
          </a:xfrm>
          <a:prstGeom prst="rect">
            <a:avLst/>
          </a:prstGeom>
          <a:noFill/>
        </p:spPr>
        <p:txBody>
          <a:bodyPr wrap="none" lIns="96012" tIns="48006" rIns="96012" bIns="48006">
            <a:spAutoFit/>
          </a:bodyPr>
          <a:lstStyle/>
          <a:p>
            <a:pPr algn="ctr"/>
            <a:r>
              <a:rPr lang="en-US" sz="567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E077E157-69BB-E147-B107-B567A41433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0495515"/>
                  </p:ext>
                </p:extLst>
              </p:nvPr>
            </p:nvGraphicFramePr>
            <p:xfrm>
              <a:off x="7535234" y="4461460"/>
              <a:ext cx="4710848" cy="110286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77712">
                      <a:extLst>
                        <a:ext uri="{9D8B030D-6E8A-4147-A177-3AD203B41FA5}">
                          <a16:colId xmlns:a16="http://schemas.microsoft.com/office/drawing/2014/main" val="184366859"/>
                        </a:ext>
                      </a:extLst>
                    </a:gridCol>
                    <a:gridCol w="1177712">
                      <a:extLst>
                        <a:ext uri="{9D8B030D-6E8A-4147-A177-3AD203B41FA5}">
                          <a16:colId xmlns:a16="http://schemas.microsoft.com/office/drawing/2014/main" val="585785277"/>
                        </a:ext>
                      </a:extLst>
                    </a:gridCol>
                    <a:gridCol w="1177712">
                      <a:extLst>
                        <a:ext uri="{9D8B030D-6E8A-4147-A177-3AD203B41FA5}">
                          <a16:colId xmlns:a16="http://schemas.microsoft.com/office/drawing/2014/main" val="1632829782"/>
                        </a:ext>
                      </a:extLst>
                    </a:gridCol>
                    <a:gridCol w="1177712">
                      <a:extLst>
                        <a:ext uri="{9D8B030D-6E8A-4147-A177-3AD203B41FA5}">
                          <a16:colId xmlns:a16="http://schemas.microsoft.com/office/drawing/2014/main" val="3126374476"/>
                        </a:ext>
                      </a:extLst>
                    </a:gridCol>
                  </a:tblGrid>
                  <a:tr h="427731">
                    <a:tc>
                      <a:txBody>
                        <a:bodyPr/>
                        <a:lstStyle/>
                        <a:p>
                          <a:r>
                            <a:rPr lang="en-US" sz="1900" dirty="0"/>
                            <a:t>H3K27ac</a:t>
                          </a:r>
                        </a:p>
                      </a:txBody>
                      <a:tcPr marL="96012" marR="96012" marT="48006" marB="4800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900" dirty="0"/>
                            <a:t>H3K4me1</a:t>
                          </a:r>
                        </a:p>
                      </a:txBody>
                      <a:tcPr marL="96012" marR="96012" marT="48006" marB="4800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900" dirty="0"/>
                            <a:t>H3K4me2</a:t>
                          </a:r>
                        </a:p>
                      </a:txBody>
                      <a:tcPr marL="96012" marR="96012" marT="48006" marB="4800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900" dirty="0"/>
                            <a:t>H3K3me3</a:t>
                          </a:r>
                        </a:p>
                      </a:txBody>
                      <a:tcPr marL="96012" marR="96012" marT="48006" marB="4800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60101481"/>
                      </a:ext>
                    </a:extLst>
                  </a:tr>
                  <a:tr h="6720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900" dirty="0"/>
                        </a:p>
                      </a:txBody>
                      <a:tcPr marL="96012" marR="96012" marT="48006" marB="4800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900" dirty="0"/>
                        </a:p>
                        <a:p>
                          <a:endParaRPr lang="en-US" sz="1900" dirty="0"/>
                        </a:p>
                      </a:txBody>
                      <a:tcPr marL="96012" marR="96012" marT="48006" marB="4800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900" dirty="0"/>
                        </a:p>
                        <a:p>
                          <a:endParaRPr lang="en-US" sz="1900" dirty="0"/>
                        </a:p>
                      </a:txBody>
                      <a:tcPr marL="96012" marR="96012" marT="48006" marB="4800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900" dirty="0"/>
                        </a:p>
                        <a:p>
                          <a:endParaRPr lang="en-US" sz="1900" dirty="0"/>
                        </a:p>
                      </a:txBody>
                      <a:tcPr marL="96012" marR="96012" marT="48006" marB="4800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83662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E077E157-69BB-E147-B107-B567A41433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0495515"/>
                  </p:ext>
                </p:extLst>
              </p:nvPr>
            </p:nvGraphicFramePr>
            <p:xfrm>
              <a:off x="7535234" y="4461460"/>
              <a:ext cx="4710848" cy="110286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77712">
                      <a:extLst>
                        <a:ext uri="{9D8B030D-6E8A-4147-A177-3AD203B41FA5}">
                          <a16:colId xmlns:a16="http://schemas.microsoft.com/office/drawing/2014/main" val="184366859"/>
                        </a:ext>
                      </a:extLst>
                    </a:gridCol>
                    <a:gridCol w="1177712">
                      <a:extLst>
                        <a:ext uri="{9D8B030D-6E8A-4147-A177-3AD203B41FA5}">
                          <a16:colId xmlns:a16="http://schemas.microsoft.com/office/drawing/2014/main" val="585785277"/>
                        </a:ext>
                      </a:extLst>
                    </a:gridCol>
                    <a:gridCol w="1177712">
                      <a:extLst>
                        <a:ext uri="{9D8B030D-6E8A-4147-A177-3AD203B41FA5}">
                          <a16:colId xmlns:a16="http://schemas.microsoft.com/office/drawing/2014/main" val="1632829782"/>
                        </a:ext>
                      </a:extLst>
                    </a:gridCol>
                    <a:gridCol w="1177712">
                      <a:extLst>
                        <a:ext uri="{9D8B030D-6E8A-4147-A177-3AD203B41FA5}">
                          <a16:colId xmlns:a16="http://schemas.microsoft.com/office/drawing/2014/main" val="3126374476"/>
                        </a:ext>
                      </a:extLst>
                    </a:gridCol>
                  </a:tblGrid>
                  <a:tr h="427731">
                    <a:tc>
                      <a:txBody>
                        <a:bodyPr/>
                        <a:lstStyle/>
                        <a:p>
                          <a:r>
                            <a:rPr lang="en-US" sz="1900" dirty="0"/>
                            <a:t>H3K27ac</a:t>
                          </a:r>
                        </a:p>
                      </a:txBody>
                      <a:tcPr marL="96012" marR="96012" marT="48006" marB="4800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900" dirty="0"/>
                            <a:t>H3K4me1</a:t>
                          </a:r>
                        </a:p>
                      </a:txBody>
                      <a:tcPr marL="96012" marR="96012" marT="48006" marB="4800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900" dirty="0"/>
                            <a:t>H3K4me2</a:t>
                          </a:r>
                        </a:p>
                      </a:txBody>
                      <a:tcPr marL="96012" marR="96012" marT="48006" marB="4800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900" dirty="0"/>
                            <a:t>H3K3me3</a:t>
                          </a:r>
                        </a:p>
                      </a:txBody>
                      <a:tcPr marL="96012" marR="96012" marT="48006" marB="4800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60101481"/>
                      </a:ext>
                    </a:extLst>
                  </a:tr>
                  <a:tr h="6751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6012" marR="96012" marT="48006" marB="4800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t="-68519" r="-298925" b="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6012" marR="96012" marT="48006" marB="4800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100000" t="-68519" r="-198925" b="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6012" marR="96012" marT="48006" marB="4800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200000" t="-68519" r="-98925" b="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6012" marR="96012" marT="48006" marB="4800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300000" t="-68519" r="1075" b="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36628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D1C81F1-F207-7D4E-A4FE-66BB9FAE9A2B}"/>
              </a:ext>
            </a:extLst>
          </p:cNvPr>
          <p:cNvSpPr txBox="1"/>
          <p:nvPr/>
        </p:nvSpPr>
        <p:spPr>
          <a:xfrm>
            <a:off x="7419346" y="5918304"/>
            <a:ext cx="3810409" cy="11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0038" indent="-300038">
              <a:buFont typeface="Arial" panose="020B0604020202020204" pitchFamily="34" charset="0"/>
              <a:buChar char="•"/>
            </a:pPr>
            <a:r>
              <a:rPr lang="en-US" sz="2223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Enhancers</a:t>
            </a:r>
          </a:p>
          <a:p>
            <a:pPr marL="300038" indent="-300038">
              <a:buFont typeface="Arial" panose="020B0604020202020204" pitchFamily="34" charset="0"/>
              <a:buChar char="•"/>
            </a:pPr>
            <a:r>
              <a:rPr lang="en-US" sz="2223" b="1" dirty="0" err="1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ChIP</a:t>
            </a:r>
            <a:r>
              <a:rPr lang="en-US" sz="2223" b="1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-Seq scores</a:t>
            </a:r>
          </a:p>
          <a:p>
            <a:pPr marL="300038" indent="-300038">
              <a:buFont typeface="Arial" panose="020B0604020202020204" pitchFamily="34" charset="0"/>
              <a:buChar char="•"/>
            </a:pPr>
            <a:endParaRPr lang="en-US" sz="2223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82CC8C-B12F-A547-8F60-98451EAFD383}"/>
              </a:ext>
            </a:extLst>
          </p:cNvPr>
          <p:cNvSpPr/>
          <p:nvPr/>
        </p:nvSpPr>
        <p:spPr>
          <a:xfrm>
            <a:off x="5304539" y="2311937"/>
            <a:ext cx="3698064" cy="969496"/>
          </a:xfrm>
          <a:prstGeom prst="rect">
            <a:avLst/>
          </a:prstGeom>
          <a:noFill/>
        </p:spPr>
        <p:txBody>
          <a:bodyPr wrap="none" lIns="96012" tIns="48006" rIns="96012" bIns="48006">
            <a:spAutoFit/>
          </a:bodyPr>
          <a:lstStyle/>
          <a:p>
            <a:pPr algn="ctr"/>
            <a:r>
              <a:rPr lang="en-US" sz="567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H1 Cell Line</a:t>
            </a:r>
          </a:p>
        </p:txBody>
      </p:sp>
    </p:spTree>
    <p:extLst>
      <p:ext uri="{BB962C8B-B14F-4D97-AF65-F5344CB8AC3E}">
        <p14:creationId xmlns:p14="http://schemas.microsoft.com/office/powerpoint/2010/main" val="2222019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51</Words>
  <Application>Microsoft Macintosh PowerPoint</Application>
  <PresentationFormat>A3 Paper (297x420 mm)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Shaurya Jauhari</dc:creator>
  <cp:lastModifiedBy>Shaurya Jauhari</cp:lastModifiedBy>
  <cp:revision>7</cp:revision>
  <dcterms:created xsi:type="dcterms:W3CDTF">2019-09-30T00:34:06Z</dcterms:created>
  <dcterms:modified xsi:type="dcterms:W3CDTF">2019-09-30T03:27:34Z</dcterms:modified>
</cp:coreProperties>
</file>