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78A6-6AC7-4DCE-8D1B-E9845D027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CE770-04E2-4870-83FE-B0518F679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46C7-A523-48FA-9724-A3C6D1BE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D9C1E-C4A0-45E4-AC04-9E936F1F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B25A2-B25D-4162-93E2-B336FE25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C0E4-8D64-4C3C-8B74-A73CC71D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4FDAA-479D-44FF-8DD8-97FC8D276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3C0F-AF53-4AF8-8546-C8FCB46D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FD14-8695-4843-9E94-E7E39648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9920D-B8F4-47BC-AA13-030D4240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EBFDF-1E26-484E-A84F-D2FF1E434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CBD0D-89EF-4A53-ADDE-4829B0A61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6BEB-6352-402D-9884-B556D966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CD36-2DB1-4114-AEAA-839F31DB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A9F7-E4F0-4F76-9F29-742906E5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0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D5D7-B8CD-4E01-9CDB-D5A273A7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D95C-4535-4D1D-9E88-BC4D5A2B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94AF-BE64-4D81-80A0-7783DE0D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66698-DD2C-4550-90A0-EE3125D5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FAC3E-F8B3-45ED-B46A-BE2C9E1C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5112-4405-40F3-BE93-03534008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C5DE-4122-4C1E-BB52-FF50CA185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F7E9-DB66-496F-99B7-C7ED0B49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4E0B-283F-40AE-A3BC-1FAAF171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B860-CA2A-41F4-A4E1-9FB5A5D8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77B1-327F-4267-93F2-47049972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1250-6AA3-4D7C-B9D5-1CA6A91C8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8C0A7-449E-4414-86A9-7E674B11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1643E-9238-4FCF-88AB-80E2B130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CAA79-DB37-4235-812F-EA44EB8C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43116-6BAC-4067-B96E-4008271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4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0ACA-8427-42CB-8DB6-BE23B361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369D4-ED3F-4084-B4A6-BCE260230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49747-FD5D-4544-BA3D-EED0FB8C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2F825-5A88-4DD9-840B-885EB56A2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15150-12EC-4AA7-B46F-AD83DD493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2DBEC-E63A-423E-8CED-58D18194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F3BA6-0A72-442D-97C5-8F82F1DD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65001-7FE0-4D36-9703-0F08EF27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8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DEF8-E257-4252-B617-59B57679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9ADA6-3604-411C-918E-F8A6084B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62FF-51B3-49DF-A151-173F69AF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D575A-E6EB-464A-BBA8-D8B49549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D0E8B-8728-4503-A58F-E81E12AD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47CD0-BAA3-4D5D-BBF2-F978D2E1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3981E-00A6-47C1-A0BF-F9042E17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131-A8D9-471F-926B-7C8DBD97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AECF-D641-410B-A9A2-6A0F8B8C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5A310-CEE1-40DB-8294-825887B00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20052-986C-40DB-8BBB-AD8C233D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B8A62-B280-4C3E-A631-712F91B0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A65DB-57A8-43A8-8DCC-2F90190B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2F80-016F-4D80-B2AA-41C8153C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CD683-7F91-40F3-8B7A-288601AAF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ACD4A-3FBA-4721-9131-0EC312643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1925-80CC-4500-8CC0-23BB55EA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4E51C-BF6A-4C1D-8F78-AAC9A5F0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DEBD-1A20-4D89-8380-B0172D5B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7FBD6-FA8C-47CA-8FB9-E68E85B4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9EBBC-F0B6-41B8-BC41-13BA0F8A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B211-7240-4243-AC16-8C14AA6D0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72FC-982C-484D-AA85-C04831204B6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4727B-B9EE-4355-9AEF-77A5E16E3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30D6-68D7-4661-99CC-427F19785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8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leonardoaraujosantos.gitbook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EAA1C6D-6EC3-48C0-82E7-388DFD5F06D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9" y="2744030"/>
            <a:ext cx="1820329" cy="1207841"/>
          </a:xfr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9751F236-E31B-4648-8043-5E7BFC051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53" y="1934227"/>
            <a:ext cx="3443565" cy="2783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BD4B9-6587-4B3E-B833-F54F30A0A525}"/>
                  </a:ext>
                </a:extLst>
              </p:cNvPr>
              <p:cNvSpPr txBox="1"/>
              <p:nvPr/>
            </p:nvSpPr>
            <p:spPr>
              <a:xfrm>
                <a:off x="5769837" y="2191548"/>
                <a:ext cx="1358347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65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187</m:t>
                            </m:r>
                          </m:e>
                        </m:mr>
                        <m:m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BD4B9-6587-4B3E-B833-F54F30A0A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837" y="2191548"/>
                <a:ext cx="1358347" cy="754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C69315-2DD3-4F08-B24D-1B934326EA87}"/>
                  </a:ext>
                </a:extLst>
              </p:cNvPr>
              <p:cNvSpPr txBox="1"/>
              <p:nvPr/>
            </p:nvSpPr>
            <p:spPr>
              <a:xfrm>
                <a:off x="5769836" y="2970636"/>
                <a:ext cx="1358347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125</m:t>
                            </m:r>
                          </m:e>
                        </m:mr>
                        <m:m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C69315-2DD3-4F08-B24D-1B934326E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836" y="2970636"/>
                <a:ext cx="1358347" cy="754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873881-A901-4A39-8A0C-7BD07446AECD}"/>
                  </a:ext>
                </a:extLst>
              </p:cNvPr>
              <p:cNvSpPr txBox="1"/>
              <p:nvPr/>
            </p:nvSpPr>
            <p:spPr>
              <a:xfrm>
                <a:off x="5769836" y="3747492"/>
                <a:ext cx="1358347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144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873881-A901-4A39-8A0C-7BD07446A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836" y="3747492"/>
                <a:ext cx="1358347" cy="754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79CF7F-37C9-4FCB-8686-1702D89D545E}"/>
                  </a:ext>
                </a:extLst>
              </p:cNvPr>
              <p:cNvSpPr txBox="1"/>
              <p:nvPr/>
            </p:nvSpPr>
            <p:spPr>
              <a:xfrm>
                <a:off x="6255331" y="4524348"/>
                <a:ext cx="387355" cy="756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e>
                        </m:mr>
                        <m:m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79CF7F-37C9-4FCB-8686-1702D89D5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331" y="4524348"/>
                <a:ext cx="387355" cy="7564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ouble Bracket 23">
            <a:extLst>
              <a:ext uri="{FF2B5EF4-FFF2-40B4-BE49-F238E27FC236}">
                <a16:creationId xmlns:a16="http://schemas.microsoft.com/office/drawing/2014/main" id="{463AC949-8043-4B04-86BA-DF79E9EF2DC5}"/>
              </a:ext>
            </a:extLst>
          </p:cNvPr>
          <p:cNvSpPr/>
          <p:nvPr/>
        </p:nvSpPr>
        <p:spPr>
          <a:xfrm>
            <a:off x="6015002" y="1877416"/>
            <a:ext cx="901149" cy="36957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A744C9-F6AA-40C0-86F9-B85F9E89F41B}"/>
              </a:ext>
            </a:extLst>
          </p:cNvPr>
          <p:cNvSpPr/>
          <p:nvPr/>
        </p:nvSpPr>
        <p:spPr>
          <a:xfrm>
            <a:off x="73144" y="1622324"/>
            <a:ext cx="15224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Image, we see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6CE8F8-41F4-4959-A9C7-5555F378011A}"/>
              </a:ext>
            </a:extLst>
          </p:cNvPr>
          <p:cNvSpPr/>
          <p:nvPr/>
        </p:nvSpPr>
        <p:spPr>
          <a:xfrm>
            <a:off x="2479817" y="1605241"/>
            <a:ext cx="22493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Image, computer sees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E3CEFC-0EB6-492D-960A-160CBF21194E}"/>
              </a:ext>
            </a:extLst>
          </p:cNvPr>
          <p:cNvSpPr/>
          <p:nvPr/>
        </p:nvSpPr>
        <p:spPr>
          <a:xfrm>
            <a:off x="5692063" y="1235909"/>
            <a:ext cx="15470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vector</a:t>
            </a:r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190E5AB2-D065-47CB-A791-43409D6DD5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73" y="1699522"/>
            <a:ext cx="5074127" cy="387359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513908-011C-4B2D-9666-BF4368FB4785}"/>
              </a:ext>
            </a:extLst>
          </p:cNvPr>
          <p:cNvSpPr txBox="1"/>
          <p:nvPr/>
        </p:nvSpPr>
        <p:spPr>
          <a:xfrm>
            <a:off x="6642686" y="5865641"/>
            <a:ext cx="570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9"/>
              </a:rPr>
              <a:t>https://leonardoaraujosantos.gitbooks.io/</a:t>
            </a:r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5118BA0-96B2-4A11-8360-6AEA5E859A98}"/>
              </a:ext>
            </a:extLst>
          </p:cNvPr>
          <p:cNvSpPr/>
          <p:nvPr/>
        </p:nvSpPr>
        <p:spPr>
          <a:xfrm>
            <a:off x="1843777" y="3228148"/>
            <a:ext cx="251791" cy="23960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highlight>
                <a:srgbClr val="FFFF00"/>
              </a:highligh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3C718AA-8713-46AD-B094-2D12BE3D019B}"/>
              </a:ext>
            </a:extLst>
          </p:cNvPr>
          <p:cNvSpPr/>
          <p:nvPr/>
        </p:nvSpPr>
        <p:spPr>
          <a:xfrm>
            <a:off x="5487587" y="3228148"/>
            <a:ext cx="251791" cy="23960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015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Shaurya Jauhari</dc:creator>
  <cp:lastModifiedBy>Shaurya Jauhari</cp:lastModifiedBy>
  <cp:revision>9</cp:revision>
  <dcterms:created xsi:type="dcterms:W3CDTF">2019-07-13T16:39:50Z</dcterms:created>
  <dcterms:modified xsi:type="dcterms:W3CDTF">2019-07-15T12:25:51Z</dcterms:modified>
</cp:coreProperties>
</file>