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3C13E-52AE-E94C-8F5C-9C64EEA9B670}" type="doc">
      <dgm:prSet loTypeId="urn:microsoft.com/office/officeart/2005/8/layout/ven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1A3E46-73B6-5E48-B045-1449E6E36DDC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Artificial Intelligence</a:t>
          </a:r>
        </a:p>
      </dgm:t>
    </dgm:pt>
    <dgm:pt modelId="{AA2B4BF1-C2C9-084C-BBE8-223C38EFF240}" type="parTrans" cxnId="{67501DC6-4A6A-BC47-A547-A4A8425C319A}">
      <dgm:prSet/>
      <dgm:spPr/>
      <dgm:t>
        <a:bodyPr/>
        <a:lstStyle/>
        <a:p>
          <a:endParaRPr lang="en-US"/>
        </a:p>
      </dgm:t>
    </dgm:pt>
    <dgm:pt modelId="{BE2FD3B8-D26A-1746-AB84-EB0A51CD83E0}" type="sibTrans" cxnId="{67501DC6-4A6A-BC47-A547-A4A8425C319A}">
      <dgm:prSet/>
      <dgm:spPr/>
      <dgm:t>
        <a:bodyPr/>
        <a:lstStyle/>
        <a:p>
          <a:endParaRPr lang="en-US"/>
        </a:p>
      </dgm:t>
    </dgm:pt>
    <dgm:pt modelId="{B7EFFAEE-78E0-E743-8CFE-CA611362496D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Machine Learning</a:t>
          </a:r>
        </a:p>
      </dgm:t>
    </dgm:pt>
    <dgm:pt modelId="{F78964EE-A896-2F41-A349-1EE3E5C639BB}" type="parTrans" cxnId="{B16BB1AB-1593-AA43-BDFD-40F04B6237B7}">
      <dgm:prSet/>
      <dgm:spPr/>
      <dgm:t>
        <a:bodyPr/>
        <a:lstStyle/>
        <a:p>
          <a:endParaRPr lang="en-US"/>
        </a:p>
      </dgm:t>
    </dgm:pt>
    <dgm:pt modelId="{97DDDAA4-C121-7E4F-AB40-0A3C6F434545}" type="sibTrans" cxnId="{B16BB1AB-1593-AA43-BDFD-40F04B6237B7}">
      <dgm:prSet/>
      <dgm:spPr/>
      <dgm:t>
        <a:bodyPr/>
        <a:lstStyle/>
        <a:p>
          <a:endParaRPr lang="en-US"/>
        </a:p>
      </dgm:t>
    </dgm:pt>
    <dgm:pt modelId="{A6A03AFE-6F00-634D-87E3-2AA05562CF97}">
      <dgm:prSet phldrT="[Text]"/>
      <dgm:spPr>
        <a:solidFill>
          <a:srgbClr val="FF7E79"/>
        </a:solidFill>
      </dgm:spPr>
      <dgm:t>
        <a:bodyPr/>
        <a:lstStyle/>
        <a:p>
          <a:r>
            <a:rPr lang="en-US" dirty="0"/>
            <a:t>Deep Learning</a:t>
          </a:r>
        </a:p>
      </dgm:t>
    </dgm:pt>
    <dgm:pt modelId="{95B9F044-3E3B-6C41-96CD-D116FA60E825}" type="parTrans" cxnId="{DC6FF7B0-BD40-DA4B-B30B-433BD66CF466}">
      <dgm:prSet/>
      <dgm:spPr/>
      <dgm:t>
        <a:bodyPr/>
        <a:lstStyle/>
        <a:p>
          <a:endParaRPr lang="en-US"/>
        </a:p>
      </dgm:t>
    </dgm:pt>
    <dgm:pt modelId="{D8F030CC-39F0-6C4F-8DCD-2F020661B595}" type="sibTrans" cxnId="{DC6FF7B0-BD40-DA4B-B30B-433BD66CF466}">
      <dgm:prSet/>
      <dgm:spPr/>
      <dgm:t>
        <a:bodyPr/>
        <a:lstStyle/>
        <a:p>
          <a:endParaRPr lang="en-US"/>
        </a:p>
      </dgm:t>
    </dgm:pt>
    <dgm:pt modelId="{C023F9A6-F14B-8648-B957-C19A2F151356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Artificial </a:t>
          </a:r>
          <a:r>
            <a:rPr lang="en-US"/>
            <a:t>Neural Networks</a:t>
          </a:r>
          <a:endParaRPr lang="en-US" dirty="0"/>
        </a:p>
      </dgm:t>
    </dgm:pt>
    <dgm:pt modelId="{1BA35518-CEA8-BE45-A64C-5DB4AC6BD8A4}" type="parTrans" cxnId="{F20F0C86-6DBF-1648-B3C9-7EAFF5CACCB0}">
      <dgm:prSet/>
      <dgm:spPr/>
      <dgm:t>
        <a:bodyPr/>
        <a:lstStyle/>
        <a:p>
          <a:endParaRPr lang="en-US"/>
        </a:p>
      </dgm:t>
    </dgm:pt>
    <dgm:pt modelId="{8941A9DF-C9ED-7044-A164-A9F54C49541C}" type="sibTrans" cxnId="{F20F0C86-6DBF-1648-B3C9-7EAFF5CACCB0}">
      <dgm:prSet/>
      <dgm:spPr/>
      <dgm:t>
        <a:bodyPr/>
        <a:lstStyle/>
        <a:p>
          <a:endParaRPr lang="en-US"/>
        </a:p>
      </dgm:t>
    </dgm:pt>
    <dgm:pt modelId="{B64887FE-89AF-B74E-92B0-9D14B429C384}" type="pres">
      <dgm:prSet presAssocID="{A863C13E-52AE-E94C-8F5C-9C64EEA9B670}" presName="Name0" presStyleCnt="0">
        <dgm:presLayoutVars>
          <dgm:chMax val="7"/>
          <dgm:resizeHandles val="exact"/>
        </dgm:presLayoutVars>
      </dgm:prSet>
      <dgm:spPr/>
    </dgm:pt>
    <dgm:pt modelId="{EB4F52C3-AB51-EF43-A845-54AE9451D99C}" type="pres">
      <dgm:prSet presAssocID="{A863C13E-52AE-E94C-8F5C-9C64EEA9B670}" presName="comp1" presStyleCnt="0"/>
      <dgm:spPr/>
    </dgm:pt>
    <dgm:pt modelId="{A8D7BC7B-8FD6-A549-899C-D24A7CEEBDA3}" type="pres">
      <dgm:prSet presAssocID="{A863C13E-52AE-E94C-8F5C-9C64EEA9B670}" presName="circle1" presStyleLbl="node1" presStyleIdx="0" presStyleCnt="4"/>
      <dgm:spPr/>
    </dgm:pt>
    <dgm:pt modelId="{E9206F93-4AE2-0747-940D-8C3EB7B0A530}" type="pres">
      <dgm:prSet presAssocID="{A863C13E-52AE-E94C-8F5C-9C64EEA9B670}" presName="c1text" presStyleLbl="node1" presStyleIdx="0" presStyleCnt="4">
        <dgm:presLayoutVars>
          <dgm:bulletEnabled val="1"/>
        </dgm:presLayoutVars>
      </dgm:prSet>
      <dgm:spPr/>
    </dgm:pt>
    <dgm:pt modelId="{2FA63C92-53AC-9643-928A-12227422A635}" type="pres">
      <dgm:prSet presAssocID="{A863C13E-52AE-E94C-8F5C-9C64EEA9B670}" presName="comp2" presStyleCnt="0"/>
      <dgm:spPr/>
    </dgm:pt>
    <dgm:pt modelId="{F2C85598-16A3-E348-93FA-CDB0B8CAA1F5}" type="pres">
      <dgm:prSet presAssocID="{A863C13E-52AE-E94C-8F5C-9C64EEA9B670}" presName="circle2" presStyleLbl="node1" presStyleIdx="1" presStyleCnt="4"/>
      <dgm:spPr/>
    </dgm:pt>
    <dgm:pt modelId="{3B27419A-8E10-EA45-B9A1-540893FB2D4A}" type="pres">
      <dgm:prSet presAssocID="{A863C13E-52AE-E94C-8F5C-9C64EEA9B670}" presName="c2text" presStyleLbl="node1" presStyleIdx="1" presStyleCnt="4">
        <dgm:presLayoutVars>
          <dgm:bulletEnabled val="1"/>
        </dgm:presLayoutVars>
      </dgm:prSet>
      <dgm:spPr/>
    </dgm:pt>
    <dgm:pt modelId="{CBF2914C-344F-F947-B75B-6DF56BE6A04F}" type="pres">
      <dgm:prSet presAssocID="{A863C13E-52AE-E94C-8F5C-9C64EEA9B670}" presName="comp3" presStyleCnt="0"/>
      <dgm:spPr/>
    </dgm:pt>
    <dgm:pt modelId="{B7618C41-6A7C-A94B-8230-99148AC70C01}" type="pres">
      <dgm:prSet presAssocID="{A863C13E-52AE-E94C-8F5C-9C64EEA9B670}" presName="circle3" presStyleLbl="node1" presStyleIdx="2" presStyleCnt="4"/>
      <dgm:spPr/>
    </dgm:pt>
    <dgm:pt modelId="{C94A4486-199A-5642-9EB8-D3BB87772137}" type="pres">
      <dgm:prSet presAssocID="{A863C13E-52AE-E94C-8F5C-9C64EEA9B670}" presName="c3text" presStyleLbl="node1" presStyleIdx="2" presStyleCnt="4">
        <dgm:presLayoutVars>
          <dgm:bulletEnabled val="1"/>
        </dgm:presLayoutVars>
      </dgm:prSet>
      <dgm:spPr/>
    </dgm:pt>
    <dgm:pt modelId="{91111C96-1DD5-E94E-B0B2-313E4283748E}" type="pres">
      <dgm:prSet presAssocID="{A863C13E-52AE-E94C-8F5C-9C64EEA9B670}" presName="comp4" presStyleCnt="0"/>
      <dgm:spPr/>
    </dgm:pt>
    <dgm:pt modelId="{D7E689DC-47D2-CE40-B3F4-1AC702308B47}" type="pres">
      <dgm:prSet presAssocID="{A863C13E-52AE-E94C-8F5C-9C64EEA9B670}" presName="circle4" presStyleLbl="node1" presStyleIdx="3" presStyleCnt="4"/>
      <dgm:spPr/>
    </dgm:pt>
    <dgm:pt modelId="{A0493E90-3D9A-D549-A46E-537C801AE69C}" type="pres">
      <dgm:prSet presAssocID="{A863C13E-52AE-E94C-8F5C-9C64EEA9B670}" presName="c4text" presStyleLbl="node1" presStyleIdx="3" presStyleCnt="4">
        <dgm:presLayoutVars>
          <dgm:bulletEnabled val="1"/>
        </dgm:presLayoutVars>
      </dgm:prSet>
      <dgm:spPr/>
    </dgm:pt>
  </dgm:ptLst>
  <dgm:cxnLst>
    <dgm:cxn modelId="{5B5A4100-2D9B-7D44-94D2-D9E3CEAD48EE}" type="presOf" srcId="{A6A03AFE-6F00-634D-87E3-2AA05562CF97}" destId="{C94A4486-199A-5642-9EB8-D3BB87772137}" srcOrd="1" destOrd="0" presId="urn:microsoft.com/office/officeart/2005/8/layout/venn2"/>
    <dgm:cxn modelId="{B9A3773D-4AC8-0549-A239-21CD35BD697A}" type="presOf" srcId="{B7EFFAEE-78E0-E743-8CFE-CA611362496D}" destId="{3B27419A-8E10-EA45-B9A1-540893FB2D4A}" srcOrd="1" destOrd="0" presId="urn:microsoft.com/office/officeart/2005/8/layout/venn2"/>
    <dgm:cxn modelId="{978E5044-745D-A141-B38B-4348CF767774}" type="presOf" srcId="{B7EFFAEE-78E0-E743-8CFE-CA611362496D}" destId="{F2C85598-16A3-E348-93FA-CDB0B8CAA1F5}" srcOrd="0" destOrd="0" presId="urn:microsoft.com/office/officeart/2005/8/layout/venn2"/>
    <dgm:cxn modelId="{42BB1550-9502-8844-AA8B-F4D7CEB6693D}" type="presOf" srcId="{1E1A3E46-73B6-5E48-B045-1449E6E36DDC}" destId="{E9206F93-4AE2-0747-940D-8C3EB7B0A530}" srcOrd="1" destOrd="0" presId="urn:microsoft.com/office/officeart/2005/8/layout/venn2"/>
    <dgm:cxn modelId="{4CE9C154-CD41-724F-A2C0-A4B9B9FE219D}" type="presOf" srcId="{A6A03AFE-6F00-634D-87E3-2AA05562CF97}" destId="{B7618C41-6A7C-A94B-8230-99148AC70C01}" srcOrd="0" destOrd="0" presId="urn:microsoft.com/office/officeart/2005/8/layout/venn2"/>
    <dgm:cxn modelId="{5B6D696E-D8D6-374A-B40D-AC73DA0762BF}" type="presOf" srcId="{1E1A3E46-73B6-5E48-B045-1449E6E36DDC}" destId="{A8D7BC7B-8FD6-A549-899C-D24A7CEEBDA3}" srcOrd="0" destOrd="0" presId="urn:microsoft.com/office/officeart/2005/8/layout/venn2"/>
    <dgm:cxn modelId="{F20F0C86-6DBF-1648-B3C9-7EAFF5CACCB0}" srcId="{A863C13E-52AE-E94C-8F5C-9C64EEA9B670}" destId="{C023F9A6-F14B-8648-B957-C19A2F151356}" srcOrd="3" destOrd="0" parTransId="{1BA35518-CEA8-BE45-A64C-5DB4AC6BD8A4}" sibTransId="{8941A9DF-C9ED-7044-A164-A9F54C49541C}"/>
    <dgm:cxn modelId="{9B40F094-56E7-AD4A-85E3-33A9F79B325F}" type="presOf" srcId="{C023F9A6-F14B-8648-B957-C19A2F151356}" destId="{A0493E90-3D9A-D549-A46E-537C801AE69C}" srcOrd="1" destOrd="0" presId="urn:microsoft.com/office/officeart/2005/8/layout/venn2"/>
    <dgm:cxn modelId="{D42DC4A7-97F1-7C48-AEB3-E39E2CA25BE3}" type="presOf" srcId="{C023F9A6-F14B-8648-B957-C19A2F151356}" destId="{D7E689DC-47D2-CE40-B3F4-1AC702308B47}" srcOrd="0" destOrd="0" presId="urn:microsoft.com/office/officeart/2005/8/layout/venn2"/>
    <dgm:cxn modelId="{B16BB1AB-1593-AA43-BDFD-40F04B6237B7}" srcId="{A863C13E-52AE-E94C-8F5C-9C64EEA9B670}" destId="{B7EFFAEE-78E0-E743-8CFE-CA611362496D}" srcOrd="1" destOrd="0" parTransId="{F78964EE-A896-2F41-A349-1EE3E5C639BB}" sibTransId="{97DDDAA4-C121-7E4F-AB40-0A3C6F434545}"/>
    <dgm:cxn modelId="{DC6FF7B0-BD40-DA4B-B30B-433BD66CF466}" srcId="{A863C13E-52AE-E94C-8F5C-9C64EEA9B670}" destId="{A6A03AFE-6F00-634D-87E3-2AA05562CF97}" srcOrd="2" destOrd="0" parTransId="{95B9F044-3E3B-6C41-96CD-D116FA60E825}" sibTransId="{D8F030CC-39F0-6C4F-8DCD-2F020661B595}"/>
    <dgm:cxn modelId="{67501DC6-4A6A-BC47-A547-A4A8425C319A}" srcId="{A863C13E-52AE-E94C-8F5C-9C64EEA9B670}" destId="{1E1A3E46-73B6-5E48-B045-1449E6E36DDC}" srcOrd="0" destOrd="0" parTransId="{AA2B4BF1-C2C9-084C-BBE8-223C38EFF240}" sibTransId="{BE2FD3B8-D26A-1746-AB84-EB0A51CD83E0}"/>
    <dgm:cxn modelId="{D06B13DA-BDEB-F845-BB1A-06BA47F704A7}" type="presOf" srcId="{A863C13E-52AE-E94C-8F5C-9C64EEA9B670}" destId="{B64887FE-89AF-B74E-92B0-9D14B429C384}" srcOrd="0" destOrd="0" presId="urn:microsoft.com/office/officeart/2005/8/layout/venn2"/>
    <dgm:cxn modelId="{3FD81B10-76F5-BD4C-BF3D-21A86E131312}" type="presParOf" srcId="{B64887FE-89AF-B74E-92B0-9D14B429C384}" destId="{EB4F52C3-AB51-EF43-A845-54AE9451D99C}" srcOrd="0" destOrd="0" presId="urn:microsoft.com/office/officeart/2005/8/layout/venn2"/>
    <dgm:cxn modelId="{3ED48E39-5EFC-D346-90CF-0D6AD58DC34B}" type="presParOf" srcId="{EB4F52C3-AB51-EF43-A845-54AE9451D99C}" destId="{A8D7BC7B-8FD6-A549-899C-D24A7CEEBDA3}" srcOrd="0" destOrd="0" presId="urn:microsoft.com/office/officeart/2005/8/layout/venn2"/>
    <dgm:cxn modelId="{C9A65ACB-FA42-E644-9DB8-E75DA8C01EB9}" type="presParOf" srcId="{EB4F52C3-AB51-EF43-A845-54AE9451D99C}" destId="{E9206F93-4AE2-0747-940D-8C3EB7B0A530}" srcOrd="1" destOrd="0" presId="urn:microsoft.com/office/officeart/2005/8/layout/venn2"/>
    <dgm:cxn modelId="{98210A14-2240-7946-8C13-B82213B45D36}" type="presParOf" srcId="{B64887FE-89AF-B74E-92B0-9D14B429C384}" destId="{2FA63C92-53AC-9643-928A-12227422A635}" srcOrd="1" destOrd="0" presId="urn:microsoft.com/office/officeart/2005/8/layout/venn2"/>
    <dgm:cxn modelId="{CC1CB1F1-05BC-B443-BDD2-EC4558BF3FD1}" type="presParOf" srcId="{2FA63C92-53AC-9643-928A-12227422A635}" destId="{F2C85598-16A3-E348-93FA-CDB0B8CAA1F5}" srcOrd="0" destOrd="0" presId="urn:microsoft.com/office/officeart/2005/8/layout/venn2"/>
    <dgm:cxn modelId="{4F174906-DC06-E741-981A-CAB5439E8509}" type="presParOf" srcId="{2FA63C92-53AC-9643-928A-12227422A635}" destId="{3B27419A-8E10-EA45-B9A1-540893FB2D4A}" srcOrd="1" destOrd="0" presId="urn:microsoft.com/office/officeart/2005/8/layout/venn2"/>
    <dgm:cxn modelId="{5A0EADE4-357A-7C4F-B16D-34242407B36B}" type="presParOf" srcId="{B64887FE-89AF-B74E-92B0-9D14B429C384}" destId="{CBF2914C-344F-F947-B75B-6DF56BE6A04F}" srcOrd="2" destOrd="0" presId="urn:microsoft.com/office/officeart/2005/8/layout/venn2"/>
    <dgm:cxn modelId="{6B159513-5CB9-D24B-883A-513109AAD399}" type="presParOf" srcId="{CBF2914C-344F-F947-B75B-6DF56BE6A04F}" destId="{B7618C41-6A7C-A94B-8230-99148AC70C01}" srcOrd="0" destOrd="0" presId="urn:microsoft.com/office/officeart/2005/8/layout/venn2"/>
    <dgm:cxn modelId="{7CF3D48D-A810-4E48-BC98-4BBF6FAC1F0D}" type="presParOf" srcId="{CBF2914C-344F-F947-B75B-6DF56BE6A04F}" destId="{C94A4486-199A-5642-9EB8-D3BB87772137}" srcOrd="1" destOrd="0" presId="urn:microsoft.com/office/officeart/2005/8/layout/venn2"/>
    <dgm:cxn modelId="{8276DC84-C0EA-9D4D-A591-76B44370AF6D}" type="presParOf" srcId="{B64887FE-89AF-B74E-92B0-9D14B429C384}" destId="{91111C96-1DD5-E94E-B0B2-313E4283748E}" srcOrd="3" destOrd="0" presId="urn:microsoft.com/office/officeart/2005/8/layout/venn2"/>
    <dgm:cxn modelId="{3B1D1889-67C6-7743-B926-1F8AC03448B9}" type="presParOf" srcId="{91111C96-1DD5-E94E-B0B2-313E4283748E}" destId="{D7E689DC-47D2-CE40-B3F4-1AC702308B47}" srcOrd="0" destOrd="0" presId="urn:microsoft.com/office/officeart/2005/8/layout/venn2"/>
    <dgm:cxn modelId="{30964B58-360F-8A42-8C5F-0CE5FC4FA001}" type="presParOf" srcId="{91111C96-1DD5-E94E-B0B2-313E4283748E}" destId="{A0493E90-3D9A-D549-A46E-537C801AE69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7BC7B-8FD6-A549-899C-D24A7CEEBDA3}">
      <dsp:nvSpPr>
        <dsp:cNvPr id="0" name=""/>
        <dsp:cNvSpPr/>
      </dsp:nvSpPr>
      <dsp:spPr>
        <a:xfrm>
          <a:off x="1354666" y="0"/>
          <a:ext cx="5418667" cy="5418667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Artificial Intelligence</a:t>
          </a:r>
        </a:p>
      </dsp:txBody>
      <dsp:txXfrm>
        <a:off x="3306470" y="270933"/>
        <a:ext cx="1515059" cy="812800"/>
      </dsp:txXfrm>
    </dsp:sp>
    <dsp:sp modelId="{F2C85598-16A3-E348-93FA-CDB0B8CAA1F5}">
      <dsp:nvSpPr>
        <dsp:cNvPr id="0" name=""/>
        <dsp:cNvSpPr/>
      </dsp:nvSpPr>
      <dsp:spPr>
        <a:xfrm>
          <a:off x="1896533" y="1083733"/>
          <a:ext cx="4334933" cy="4334933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Machine Learning</a:t>
          </a:r>
        </a:p>
      </dsp:txBody>
      <dsp:txXfrm>
        <a:off x="3306470" y="1343829"/>
        <a:ext cx="1515059" cy="780288"/>
      </dsp:txXfrm>
    </dsp:sp>
    <dsp:sp modelId="{B7618C41-6A7C-A94B-8230-99148AC70C01}">
      <dsp:nvSpPr>
        <dsp:cNvPr id="0" name=""/>
        <dsp:cNvSpPr/>
      </dsp:nvSpPr>
      <dsp:spPr>
        <a:xfrm>
          <a:off x="2438399" y="2167466"/>
          <a:ext cx="3251200" cy="3251200"/>
        </a:xfrm>
        <a:prstGeom prst="ellipse">
          <a:avLst/>
        </a:prstGeom>
        <a:solidFill>
          <a:srgbClr val="FF7E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Deep Learning</a:t>
          </a:r>
        </a:p>
      </dsp:txBody>
      <dsp:txXfrm>
        <a:off x="3306470" y="2411306"/>
        <a:ext cx="1515059" cy="731520"/>
      </dsp:txXfrm>
    </dsp:sp>
    <dsp:sp modelId="{D7E689DC-47D2-CE40-B3F4-1AC702308B47}">
      <dsp:nvSpPr>
        <dsp:cNvPr id="0" name=""/>
        <dsp:cNvSpPr/>
      </dsp:nvSpPr>
      <dsp:spPr>
        <a:xfrm>
          <a:off x="2980266" y="3251200"/>
          <a:ext cx="2167466" cy="2167466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Artificial </a:t>
          </a:r>
          <a:r>
            <a:rPr lang="en-US" sz="1700" kern="1200"/>
            <a:t>Neural Networks</a:t>
          </a:r>
          <a:endParaRPr lang="en-US" sz="1700" kern="1200" dirty="0"/>
        </a:p>
      </dsp:txBody>
      <dsp:txXfrm>
        <a:off x="3297684" y="3793066"/>
        <a:ext cx="1532630" cy="1083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F1E41-96B5-B144-940D-9B4CA7362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635CB-004B-2945-A2C1-08BE75A2A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E103-53BA-1D4A-BF63-D89B8DAD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AF39-EC75-DA40-B6D8-FD886EEE3F3B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483E0-E0DA-CA4E-845C-65215551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9B85A-349E-AF45-B357-295F643A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F20E-7B04-C34D-8888-C5214A60D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7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1447A-EFAA-944E-8235-B6CC397F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90CC4-1481-7740-8319-B936102BD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2BBA-4EA7-0B4F-83E4-DFBD0565A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AF39-EC75-DA40-B6D8-FD886EEE3F3B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92B1A-9153-B049-ADFE-C9ED625BE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76395-3FC7-704D-ABDB-C9FB7F61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F20E-7B04-C34D-8888-C5214A60D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1EE903-E3D6-614D-BF9C-1ACB72296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E0AE0-C716-EE46-98ED-672445BC5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577E-0821-0443-ACBC-42B3B8BE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AF39-EC75-DA40-B6D8-FD886EEE3F3B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60779-8E52-0846-9B1E-AC58004D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FEF06-A0B1-004E-9770-C7867E59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F20E-7B04-C34D-8888-C5214A60D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1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602D-D38A-B147-8F02-814564A6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555FE-5A66-B14C-8488-04AD1BC60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6C8EF-19BF-5347-B006-6CC8AC938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AF39-EC75-DA40-B6D8-FD886EEE3F3B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CDBE3-4751-A844-847F-13BEE5A2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E892A-B5CE-F54A-82C9-07B9D1D0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F20E-7B04-C34D-8888-C5214A60D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4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BC40-B824-A34D-B81C-E3A2B67E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EF4E5-3DF7-9C46-89E2-5B40E2DEF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981B4-8912-4140-B296-39F2A3CA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AF39-EC75-DA40-B6D8-FD886EEE3F3B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3A70D-9D53-A34F-B1FC-996E4E7CF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21146-F19E-984F-B74F-7BF91B5F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F20E-7B04-C34D-8888-C5214A60D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2A9D-9541-354D-9F3F-811FB891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2C75E-6259-C64E-9E3A-8C317F47E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80144-5D1C-4349-8BCC-192D57C13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5D683-2EDD-0F4D-A80C-25DE61DA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AF39-EC75-DA40-B6D8-FD886EEE3F3B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FBDE3-E255-844D-91E6-F42A2A57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FB3D9-FA35-3D47-8E2D-BC35032C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F20E-7B04-C34D-8888-C5214A60D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2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62C6-915E-FB43-BF68-1B4EC07E1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7BAA1-5827-2943-83D1-771B0EB93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33814-8187-1841-AAD7-E601EAF9D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C7D75-FBD1-1944-9F0A-B8E705A19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F7AEC-D415-AA42-B0ED-BC8B18A51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BA41B-A27E-284E-8BED-E3F7842D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AF39-EC75-DA40-B6D8-FD886EEE3F3B}" type="datetimeFigureOut">
              <a:rPr lang="en-US" smtClean="0"/>
              <a:t>9/6/19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48E35B-55AF-0A46-A241-5DC59F63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E9F14-6EFC-844C-8D87-6D695C4A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F20E-7B04-C34D-8888-C5214A60D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2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4480F-EA35-374D-9094-FC894C87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7DB72-8B17-FE4D-8515-0E5AC4BE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AF39-EC75-DA40-B6D8-FD886EEE3F3B}" type="datetimeFigureOut">
              <a:rPr lang="en-US" smtClean="0"/>
              <a:t>9/6/19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AFAA9-AAEC-EF4A-BA1F-C8B136C6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10491-FC48-5A46-8879-A61D4F2D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F20E-7B04-C34D-8888-C5214A60D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7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F2C735-A9B0-6044-91A0-651EEBF3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AF39-EC75-DA40-B6D8-FD886EEE3F3B}" type="datetimeFigureOut">
              <a:rPr lang="en-US" smtClean="0"/>
              <a:t>9/6/19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80EF8-1F11-B240-8E4C-9E9170508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0CCD6-1495-C94F-95F2-8FE721D6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F20E-7B04-C34D-8888-C5214A60D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2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CF8B-0216-844A-9C8E-74F90DB5C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B96AA-6E00-854A-8126-18562B32C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ED7BF-7ED2-0E48-B102-F8B40368C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82AF2-17D7-B849-B532-4236820F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AF39-EC75-DA40-B6D8-FD886EEE3F3B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E03DD-3C40-0F42-8C30-AF1038219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5A001-91CF-334F-97BA-7F8194BA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F20E-7B04-C34D-8888-C5214A60D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1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DB87-1A1E-4448-AA87-4E0680002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2C185A-CFBA-F247-AF1F-6D5BA2D90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A3860-B87F-874E-B2E5-540938C94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52B47-6A3D-7640-BE72-CE52FA86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AF39-EC75-DA40-B6D8-FD886EEE3F3B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2ACB1-BB54-0846-94F2-C69C073B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B23D7-8794-E146-BD4C-E54CBD86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F20E-7B04-C34D-8888-C5214A60D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29B9E7-00E3-124D-8A95-90C56028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19AAE-CAC1-8146-8204-E77467292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B65B8-7133-B841-A078-6A434B9DE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5AF39-EC75-DA40-B6D8-FD886EEE3F3B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EB0CE-BE29-8E40-9F74-9A00420ED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BE62B-D9C8-C847-A7B9-60794F99B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DF20E-7B04-C34D-8888-C5214A60D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26852FA-2A3C-EA45-B766-9D0C24900E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348759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5008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Shaurya Jauhari</dc:creator>
  <cp:lastModifiedBy>Shaurya Jauhari</cp:lastModifiedBy>
  <cp:revision>2</cp:revision>
  <dcterms:created xsi:type="dcterms:W3CDTF">2019-07-23T03:43:45Z</dcterms:created>
  <dcterms:modified xsi:type="dcterms:W3CDTF">2019-09-06T06:13:42Z</dcterms:modified>
</cp:coreProperties>
</file>