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BB0BE-7688-400A-8A30-9B14ACC00C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F9878-B8C6-4B86-873D-318D4A4D23F8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B41A5B85-D7B4-45E2-8DA0-074A2A28B4D4}" type="parTrans" cxnId="{388A3643-AFA3-47F9-81C4-6D3167D7B4F9}">
      <dgm:prSet/>
      <dgm:spPr/>
      <dgm:t>
        <a:bodyPr/>
        <a:lstStyle/>
        <a:p>
          <a:endParaRPr lang="en-US"/>
        </a:p>
      </dgm:t>
    </dgm:pt>
    <dgm:pt modelId="{FB1D14B0-EBA6-420F-A04E-52F01D7415CD}" type="sibTrans" cxnId="{388A3643-AFA3-47F9-81C4-6D3167D7B4F9}">
      <dgm:prSet/>
      <dgm:spPr/>
      <dgm:t>
        <a:bodyPr/>
        <a:lstStyle/>
        <a:p>
          <a:endParaRPr lang="en-US"/>
        </a:p>
      </dgm:t>
    </dgm:pt>
    <dgm:pt modelId="{167B2867-DB44-48F7-882D-2D9CC44784B2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A215F4F5-464F-4BE9-8202-E0E7631CAC9B}" type="parTrans" cxnId="{7F8672DD-3C65-46C8-A3EA-2A89A978A839}">
      <dgm:prSet/>
      <dgm:spPr/>
      <dgm:t>
        <a:bodyPr/>
        <a:lstStyle/>
        <a:p>
          <a:endParaRPr lang="en-US"/>
        </a:p>
      </dgm:t>
    </dgm:pt>
    <dgm:pt modelId="{32835864-12BD-4B88-99D0-7E9861F37833}" type="sibTrans" cxnId="{7F8672DD-3C65-46C8-A3EA-2A89A978A839}">
      <dgm:prSet/>
      <dgm:spPr/>
      <dgm:t>
        <a:bodyPr/>
        <a:lstStyle/>
        <a:p>
          <a:endParaRPr lang="en-US"/>
        </a:p>
      </dgm:t>
    </dgm:pt>
    <dgm:pt modelId="{F7433534-F09F-43C0-BC26-5558D0EFE518}">
      <dgm:prSet phldrT="[Text]"/>
      <dgm:spPr/>
      <dgm:t>
        <a:bodyPr/>
        <a:lstStyle/>
        <a:p>
          <a:r>
            <a:rPr lang="en-US" dirty="0"/>
            <a:t>Natural Language Processing </a:t>
          </a:r>
        </a:p>
      </dgm:t>
    </dgm:pt>
    <dgm:pt modelId="{59AD3C8C-E221-47DE-8C0D-83B102A74AF3}" type="parTrans" cxnId="{00BA791B-B840-422C-95BD-F15312A66D29}">
      <dgm:prSet/>
      <dgm:spPr/>
      <dgm:t>
        <a:bodyPr/>
        <a:lstStyle/>
        <a:p>
          <a:endParaRPr lang="en-US"/>
        </a:p>
      </dgm:t>
    </dgm:pt>
    <dgm:pt modelId="{1A32748F-2035-47F8-938A-CACDECC61084}" type="sibTrans" cxnId="{00BA791B-B840-422C-95BD-F15312A66D29}">
      <dgm:prSet/>
      <dgm:spPr/>
      <dgm:t>
        <a:bodyPr/>
        <a:lstStyle/>
        <a:p>
          <a:endParaRPr lang="en-US"/>
        </a:p>
      </dgm:t>
    </dgm:pt>
    <dgm:pt modelId="{77D98A57-A205-440F-B262-81DD76CDFFC2}">
      <dgm:prSet phldrT="[Text]"/>
      <dgm:spPr/>
      <dgm:t>
        <a:bodyPr/>
        <a:lstStyle/>
        <a:p>
          <a:r>
            <a:rPr lang="en-US" dirty="0"/>
            <a:t>Fuzzy Logic</a:t>
          </a:r>
        </a:p>
      </dgm:t>
    </dgm:pt>
    <dgm:pt modelId="{48BA902F-0D6B-46DF-9B0B-70EBFC1F614C}" type="parTrans" cxnId="{A3A5C2DA-C56E-4EB4-A61E-256F3255AC73}">
      <dgm:prSet/>
      <dgm:spPr/>
      <dgm:t>
        <a:bodyPr/>
        <a:lstStyle/>
        <a:p>
          <a:endParaRPr lang="en-US"/>
        </a:p>
      </dgm:t>
    </dgm:pt>
    <dgm:pt modelId="{E0364766-6284-42AA-8C90-6211AAC194C9}" type="sibTrans" cxnId="{A3A5C2DA-C56E-4EB4-A61E-256F3255AC73}">
      <dgm:prSet/>
      <dgm:spPr/>
      <dgm:t>
        <a:bodyPr/>
        <a:lstStyle/>
        <a:p>
          <a:endParaRPr lang="en-US"/>
        </a:p>
      </dgm:t>
    </dgm:pt>
    <dgm:pt modelId="{82BC1696-1E02-4D46-ACC0-ED828C853563}">
      <dgm:prSet phldrT="[Text]"/>
      <dgm:spPr/>
      <dgm:t>
        <a:bodyPr/>
        <a:lstStyle/>
        <a:p>
          <a:r>
            <a:rPr lang="en-US" dirty="0"/>
            <a:t>Expert Systems</a:t>
          </a:r>
        </a:p>
      </dgm:t>
    </dgm:pt>
    <dgm:pt modelId="{DFC64D5C-564D-46F5-8263-9F5D15441888}" type="parTrans" cxnId="{A9480CD2-43AD-4D24-9A99-7C9CC8B5254D}">
      <dgm:prSet/>
      <dgm:spPr/>
      <dgm:t>
        <a:bodyPr/>
        <a:lstStyle/>
        <a:p>
          <a:endParaRPr lang="en-US"/>
        </a:p>
      </dgm:t>
    </dgm:pt>
    <dgm:pt modelId="{303E66AD-3508-4C03-A47F-85F1CDF594D2}" type="sibTrans" cxnId="{A9480CD2-43AD-4D24-9A99-7C9CC8B5254D}">
      <dgm:prSet/>
      <dgm:spPr/>
      <dgm:t>
        <a:bodyPr/>
        <a:lstStyle/>
        <a:p>
          <a:endParaRPr lang="en-US"/>
        </a:p>
      </dgm:t>
    </dgm:pt>
    <dgm:pt modelId="{B50E88BB-D640-4CDF-BEA1-45CE23953C73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F3BC333C-E7A1-4D57-AB34-66E2006287AC}" type="parTrans" cxnId="{C53F7A4E-0D7B-412E-A6B3-23104F65A90D}">
      <dgm:prSet/>
      <dgm:spPr/>
      <dgm:t>
        <a:bodyPr/>
        <a:lstStyle/>
        <a:p>
          <a:endParaRPr lang="en-US"/>
        </a:p>
      </dgm:t>
    </dgm:pt>
    <dgm:pt modelId="{BA791508-0CE9-407B-9F0A-185107331C41}" type="sibTrans" cxnId="{C53F7A4E-0D7B-412E-A6B3-23104F65A90D}">
      <dgm:prSet/>
      <dgm:spPr/>
      <dgm:t>
        <a:bodyPr/>
        <a:lstStyle/>
        <a:p>
          <a:endParaRPr lang="en-US"/>
        </a:p>
      </dgm:t>
    </dgm:pt>
    <dgm:pt modelId="{FC538D4D-28D3-4654-BFF5-2E5EC193FA96}">
      <dgm:prSet phldrT="[Text]"/>
      <dgm:spPr/>
      <dgm:t>
        <a:bodyPr/>
        <a:lstStyle/>
        <a:p>
          <a:r>
            <a:rPr lang="en-US" b="1" dirty="0"/>
            <a:t>Deep Learning</a:t>
          </a:r>
        </a:p>
      </dgm:t>
    </dgm:pt>
    <dgm:pt modelId="{D763B554-85E4-424B-9049-39F6C64853F9}" type="parTrans" cxnId="{B18FBAAD-F3EF-4F8D-B36A-738D9A2EC16D}">
      <dgm:prSet/>
      <dgm:spPr/>
      <dgm:t>
        <a:bodyPr/>
        <a:lstStyle/>
        <a:p>
          <a:endParaRPr lang="en-US"/>
        </a:p>
      </dgm:t>
    </dgm:pt>
    <dgm:pt modelId="{10446454-7B72-4C3F-8606-8BD2DFD251E1}" type="sibTrans" cxnId="{B18FBAAD-F3EF-4F8D-B36A-738D9A2EC16D}">
      <dgm:prSet/>
      <dgm:spPr/>
      <dgm:t>
        <a:bodyPr/>
        <a:lstStyle/>
        <a:p>
          <a:endParaRPr lang="en-US"/>
        </a:p>
      </dgm:t>
    </dgm:pt>
    <dgm:pt modelId="{881757BB-4C8B-4076-8EAD-A0392CC7F9E2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D13D42E0-0DD3-43ED-9FC8-4B1496731C96}" type="parTrans" cxnId="{F53BD945-656E-4169-8C13-1793CE1A874E}">
      <dgm:prSet/>
      <dgm:spPr/>
      <dgm:t>
        <a:bodyPr/>
        <a:lstStyle/>
        <a:p>
          <a:endParaRPr lang="en-US"/>
        </a:p>
      </dgm:t>
    </dgm:pt>
    <dgm:pt modelId="{E69E5D8D-4DD8-4BE9-BC91-D1F8EC6F499B}" type="sibTrans" cxnId="{F53BD945-656E-4169-8C13-1793CE1A874E}">
      <dgm:prSet/>
      <dgm:spPr/>
      <dgm:t>
        <a:bodyPr/>
        <a:lstStyle/>
        <a:p>
          <a:endParaRPr lang="en-US"/>
        </a:p>
      </dgm:t>
    </dgm:pt>
    <dgm:pt modelId="{086B0674-413F-4356-AB04-A76C6BB9934F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D30A8A97-EAB0-4A35-8D8A-C68F0E35652B}" type="parTrans" cxnId="{09AC4B55-659F-4E9B-9B54-5F26C3204553}">
      <dgm:prSet/>
      <dgm:spPr/>
      <dgm:t>
        <a:bodyPr/>
        <a:lstStyle/>
        <a:p>
          <a:endParaRPr lang="en-US"/>
        </a:p>
      </dgm:t>
    </dgm:pt>
    <dgm:pt modelId="{1E67F3D9-49A4-473E-A252-1793EF309088}" type="sibTrans" cxnId="{09AC4B55-659F-4E9B-9B54-5F26C3204553}">
      <dgm:prSet/>
      <dgm:spPr/>
      <dgm:t>
        <a:bodyPr/>
        <a:lstStyle/>
        <a:p>
          <a:endParaRPr lang="en-US"/>
        </a:p>
      </dgm:t>
    </dgm:pt>
    <dgm:pt modelId="{0D4BFF23-CC23-46AC-B0B8-6CD4ED3F4FF0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D808ACF1-74CD-4C2A-AD95-410588953CD9}" type="parTrans" cxnId="{55876062-AD10-4BAB-B937-AD41268631AF}">
      <dgm:prSet/>
      <dgm:spPr/>
      <dgm:t>
        <a:bodyPr/>
        <a:lstStyle/>
        <a:p>
          <a:endParaRPr lang="en-US"/>
        </a:p>
      </dgm:t>
    </dgm:pt>
    <dgm:pt modelId="{596F2837-565F-4237-AC1A-01A735A395B2}" type="sibTrans" cxnId="{55876062-AD10-4BAB-B937-AD41268631AF}">
      <dgm:prSet/>
      <dgm:spPr/>
      <dgm:t>
        <a:bodyPr/>
        <a:lstStyle/>
        <a:p>
          <a:endParaRPr lang="en-US"/>
        </a:p>
      </dgm:t>
    </dgm:pt>
    <dgm:pt modelId="{EFC1BD9D-BB93-46AD-942B-944431D9E5D4}">
      <dgm:prSet phldrT="[Text]"/>
      <dgm:spPr/>
      <dgm:t>
        <a:bodyPr/>
        <a:lstStyle/>
        <a:p>
          <a:r>
            <a:rPr lang="en-US" b="1" dirty="0"/>
            <a:t>Neural Networks</a:t>
          </a:r>
        </a:p>
      </dgm:t>
    </dgm:pt>
    <dgm:pt modelId="{9966C977-1CB1-403A-A9CA-4ADDCBB23BCD}" type="parTrans" cxnId="{37569AF0-03CD-476E-9122-2ED4163610D5}">
      <dgm:prSet/>
      <dgm:spPr/>
      <dgm:t>
        <a:bodyPr/>
        <a:lstStyle/>
        <a:p>
          <a:endParaRPr lang="en-US"/>
        </a:p>
      </dgm:t>
    </dgm:pt>
    <dgm:pt modelId="{C385D752-E839-4FDF-A2B7-3707CFB9A447}" type="sibTrans" cxnId="{37569AF0-03CD-476E-9122-2ED4163610D5}">
      <dgm:prSet/>
      <dgm:spPr/>
      <dgm:t>
        <a:bodyPr/>
        <a:lstStyle/>
        <a:p>
          <a:endParaRPr lang="en-US"/>
        </a:p>
      </dgm:t>
    </dgm:pt>
    <dgm:pt modelId="{0133E88D-3527-4076-9237-6A568441FBEC}" type="pres">
      <dgm:prSet presAssocID="{CB5BB0BE-7688-400A-8A30-9B14ACC00C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665952-71A2-40B1-8E54-643195806EE9}" type="pres">
      <dgm:prSet presAssocID="{B8EF9878-B8C6-4B86-873D-318D4A4D23F8}" presName="hierRoot1" presStyleCnt="0"/>
      <dgm:spPr/>
    </dgm:pt>
    <dgm:pt modelId="{85E75191-2F1E-4A5C-A5A2-41BABAED6AE1}" type="pres">
      <dgm:prSet presAssocID="{B8EF9878-B8C6-4B86-873D-318D4A4D23F8}" presName="composite" presStyleCnt="0"/>
      <dgm:spPr/>
    </dgm:pt>
    <dgm:pt modelId="{1EB04CF2-B6DB-4174-BB03-7277C99631C6}" type="pres">
      <dgm:prSet presAssocID="{B8EF9878-B8C6-4B86-873D-318D4A4D23F8}" presName="background" presStyleLbl="node0" presStyleIdx="0" presStyleCnt="1"/>
      <dgm:spPr/>
    </dgm:pt>
    <dgm:pt modelId="{7113B06F-9FF7-426C-80A5-AA4D521EB45B}" type="pres">
      <dgm:prSet presAssocID="{B8EF9878-B8C6-4B86-873D-318D4A4D23F8}" presName="text" presStyleLbl="fgAcc0" presStyleIdx="0" presStyleCnt="1">
        <dgm:presLayoutVars>
          <dgm:chPref val="3"/>
        </dgm:presLayoutVars>
      </dgm:prSet>
      <dgm:spPr/>
    </dgm:pt>
    <dgm:pt modelId="{AD6AB356-4175-445D-9E12-0B48067B0685}" type="pres">
      <dgm:prSet presAssocID="{B8EF9878-B8C6-4B86-873D-318D4A4D23F8}" presName="hierChild2" presStyleCnt="0"/>
      <dgm:spPr/>
    </dgm:pt>
    <dgm:pt modelId="{739D3907-8D5A-421E-BFC7-91BD71616E83}" type="pres">
      <dgm:prSet presAssocID="{A215F4F5-464F-4BE9-8202-E0E7631CAC9B}" presName="Name10" presStyleLbl="parChTrans1D2" presStyleIdx="0" presStyleCnt="6"/>
      <dgm:spPr/>
    </dgm:pt>
    <dgm:pt modelId="{B0349318-B682-4354-8A53-5B69B045EF7A}" type="pres">
      <dgm:prSet presAssocID="{167B2867-DB44-48F7-882D-2D9CC44784B2}" presName="hierRoot2" presStyleCnt="0"/>
      <dgm:spPr/>
    </dgm:pt>
    <dgm:pt modelId="{C4792DE1-7449-4268-9049-8ABB6D8264D5}" type="pres">
      <dgm:prSet presAssocID="{167B2867-DB44-48F7-882D-2D9CC44784B2}" presName="composite2" presStyleCnt="0"/>
      <dgm:spPr/>
    </dgm:pt>
    <dgm:pt modelId="{D3738523-EA31-4784-983B-3D49D284E7A1}" type="pres">
      <dgm:prSet presAssocID="{167B2867-DB44-48F7-882D-2D9CC44784B2}" presName="background2" presStyleLbl="node2" presStyleIdx="0" presStyleCnt="6"/>
      <dgm:spPr/>
    </dgm:pt>
    <dgm:pt modelId="{7A681C55-1890-4742-BDEB-682F0551B2AB}" type="pres">
      <dgm:prSet presAssocID="{167B2867-DB44-48F7-882D-2D9CC44784B2}" presName="text2" presStyleLbl="fgAcc2" presStyleIdx="0" presStyleCnt="6">
        <dgm:presLayoutVars>
          <dgm:chPref val="3"/>
        </dgm:presLayoutVars>
      </dgm:prSet>
      <dgm:spPr/>
    </dgm:pt>
    <dgm:pt modelId="{53769D32-B1A1-4F7D-83F6-BDF6B05EF424}" type="pres">
      <dgm:prSet presAssocID="{167B2867-DB44-48F7-882D-2D9CC44784B2}" presName="hierChild3" presStyleCnt="0"/>
      <dgm:spPr/>
    </dgm:pt>
    <dgm:pt modelId="{90799C69-7356-4600-9906-9083E124AE96}" type="pres">
      <dgm:prSet presAssocID="{D13D42E0-0DD3-43ED-9FC8-4B1496731C96}" presName="Name17" presStyleLbl="parChTrans1D3" presStyleIdx="0" presStyleCnt="4"/>
      <dgm:spPr/>
    </dgm:pt>
    <dgm:pt modelId="{ABEBC782-D387-491D-BFF7-A29AB6616CA9}" type="pres">
      <dgm:prSet presAssocID="{881757BB-4C8B-4076-8EAD-A0392CC7F9E2}" presName="hierRoot3" presStyleCnt="0"/>
      <dgm:spPr/>
    </dgm:pt>
    <dgm:pt modelId="{D68EAE0D-BDDB-4E18-8F0E-90C95D487795}" type="pres">
      <dgm:prSet presAssocID="{881757BB-4C8B-4076-8EAD-A0392CC7F9E2}" presName="composite3" presStyleCnt="0"/>
      <dgm:spPr/>
    </dgm:pt>
    <dgm:pt modelId="{8BE0B961-6DCB-49A1-91AF-A07FBFCF9FAB}" type="pres">
      <dgm:prSet presAssocID="{881757BB-4C8B-4076-8EAD-A0392CC7F9E2}" presName="background3" presStyleLbl="node3" presStyleIdx="0" presStyleCnt="4"/>
      <dgm:spPr/>
    </dgm:pt>
    <dgm:pt modelId="{EB0A4CF6-FCFC-4A41-9F90-C64DB8C857A0}" type="pres">
      <dgm:prSet presAssocID="{881757BB-4C8B-4076-8EAD-A0392CC7F9E2}" presName="text3" presStyleLbl="fgAcc3" presStyleIdx="0" presStyleCnt="4">
        <dgm:presLayoutVars>
          <dgm:chPref val="3"/>
        </dgm:presLayoutVars>
      </dgm:prSet>
      <dgm:spPr/>
    </dgm:pt>
    <dgm:pt modelId="{DD1A64C9-CBB4-4CBB-A41A-C08B92EADABE}" type="pres">
      <dgm:prSet presAssocID="{881757BB-4C8B-4076-8EAD-A0392CC7F9E2}" presName="hierChild4" presStyleCnt="0"/>
      <dgm:spPr/>
    </dgm:pt>
    <dgm:pt modelId="{4138C9B7-A3D7-4F9C-90BA-68A76BC4822F}" type="pres">
      <dgm:prSet presAssocID="{D30A8A97-EAB0-4A35-8D8A-C68F0E35652B}" presName="Name17" presStyleLbl="parChTrans1D3" presStyleIdx="1" presStyleCnt="4"/>
      <dgm:spPr/>
    </dgm:pt>
    <dgm:pt modelId="{AC46CE14-28F2-4A54-BA2C-244D006D3C03}" type="pres">
      <dgm:prSet presAssocID="{086B0674-413F-4356-AB04-A76C6BB9934F}" presName="hierRoot3" presStyleCnt="0"/>
      <dgm:spPr/>
    </dgm:pt>
    <dgm:pt modelId="{82838BB4-5618-4C70-A473-79D993795CB5}" type="pres">
      <dgm:prSet presAssocID="{086B0674-413F-4356-AB04-A76C6BB9934F}" presName="composite3" presStyleCnt="0"/>
      <dgm:spPr/>
    </dgm:pt>
    <dgm:pt modelId="{A36BBDA8-588D-40E6-98C6-30E051F4194B}" type="pres">
      <dgm:prSet presAssocID="{086B0674-413F-4356-AB04-A76C6BB9934F}" presName="background3" presStyleLbl="node3" presStyleIdx="1" presStyleCnt="4"/>
      <dgm:spPr/>
    </dgm:pt>
    <dgm:pt modelId="{96AB1796-8190-44F1-87A6-6D4386298FD2}" type="pres">
      <dgm:prSet presAssocID="{086B0674-413F-4356-AB04-A76C6BB9934F}" presName="text3" presStyleLbl="fgAcc3" presStyleIdx="1" presStyleCnt="4">
        <dgm:presLayoutVars>
          <dgm:chPref val="3"/>
        </dgm:presLayoutVars>
      </dgm:prSet>
      <dgm:spPr/>
    </dgm:pt>
    <dgm:pt modelId="{483E62A9-91A2-4F77-ACC9-C8A39FB36143}" type="pres">
      <dgm:prSet presAssocID="{086B0674-413F-4356-AB04-A76C6BB9934F}" presName="hierChild4" presStyleCnt="0"/>
      <dgm:spPr/>
    </dgm:pt>
    <dgm:pt modelId="{CE622DB2-6AD1-4664-A556-8690ED53AFAF}" type="pres">
      <dgm:prSet presAssocID="{D808ACF1-74CD-4C2A-AD95-410588953CD9}" presName="Name17" presStyleLbl="parChTrans1D3" presStyleIdx="2" presStyleCnt="4"/>
      <dgm:spPr/>
    </dgm:pt>
    <dgm:pt modelId="{35878AF2-9D3E-4F03-82FF-1AB9127AE243}" type="pres">
      <dgm:prSet presAssocID="{0D4BFF23-CC23-46AC-B0B8-6CD4ED3F4FF0}" presName="hierRoot3" presStyleCnt="0"/>
      <dgm:spPr/>
    </dgm:pt>
    <dgm:pt modelId="{9EDA5983-D3EC-4944-B392-7984438F6AAF}" type="pres">
      <dgm:prSet presAssocID="{0D4BFF23-CC23-46AC-B0B8-6CD4ED3F4FF0}" presName="composite3" presStyleCnt="0"/>
      <dgm:spPr/>
    </dgm:pt>
    <dgm:pt modelId="{35A73870-21A5-4E05-94A1-8F9E573CB05F}" type="pres">
      <dgm:prSet presAssocID="{0D4BFF23-CC23-46AC-B0B8-6CD4ED3F4FF0}" presName="background3" presStyleLbl="node3" presStyleIdx="2" presStyleCnt="4"/>
      <dgm:spPr/>
    </dgm:pt>
    <dgm:pt modelId="{D595E89F-7338-4140-A3C3-838FF8DE1DBD}" type="pres">
      <dgm:prSet presAssocID="{0D4BFF23-CC23-46AC-B0B8-6CD4ED3F4FF0}" presName="text3" presStyleLbl="fgAcc3" presStyleIdx="2" presStyleCnt="4">
        <dgm:presLayoutVars>
          <dgm:chPref val="3"/>
        </dgm:presLayoutVars>
      </dgm:prSet>
      <dgm:spPr/>
    </dgm:pt>
    <dgm:pt modelId="{7E8F3523-96A2-4F61-B8AC-CE124A7DCDB9}" type="pres">
      <dgm:prSet presAssocID="{0D4BFF23-CC23-46AC-B0B8-6CD4ED3F4FF0}" presName="hierChild4" presStyleCnt="0"/>
      <dgm:spPr/>
    </dgm:pt>
    <dgm:pt modelId="{5B46BAAE-25F7-4A8B-990A-44D2D018A710}" type="pres">
      <dgm:prSet presAssocID="{59AD3C8C-E221-47DE-8C0D-83B102A74AF3}" presName="Name10" presStyleLbl="parChTrans1D2" presStyleIdx="1" presStyleCnt="6"/>
      <dgm:spPr/>
    </dgm:pt>
    <dgm:pt modelId="{FC7283BB-C054-445D-9200-E31662E27608}" type="pres">
      <dgm:prSet presAssocID="{F7433534-F09F-43C0-BC26-5558D0EFE518}" presName="hierRoot2" presStyleCnt="0"/>
      <dgm:spPr/>
    </dgm:pt>
    <dgm:pt modelId="{41B6B3D4-02BA-4827-B547-2E2E0597FA6D}" type="pres">
      <dgm:prSet presAssocID="{F7433534-F09F-43C0-BC26-5558D0EFE518}" presName="composite2" presStyleCnt="0"/>
      <dgm:spPr/>
    </dgm:pt>
    <dgm:pt modelId="{7416260E-E63A-4900-BF45-B04A7C6837C2}" type="pres">
      <dgm:prSet presAssocID="{F7433534-F09F-43C0-BC26-5558D0EFE518}" presName="background2" presStyleLbl="node2" presStyleIdx="1" presStyleCnt="6"/>
      <dgm:spPr/>
    </dgm:pt>
    <dgm:pt modelId="{58204787-FE80-478B-A1F8-FD0C90309564}" type="pres">
      <dgm:prSet presAssocID="{F7433534-F09F-43C0-BC26-5558D0EFE518}" presName="text2" presStyleLbl="fgAcc2" presStyleIdx="1" presStyleCnt="6">
        <dgm:presLayoutVars>
          <dgm:chPref val="3"/>
        </dgm:presLayoutVars>
      </dgm:prSet>
      <dgm:spPr/>
    </dgm:pt>
    <dgm:pt modelId="{EAD34EB3-EAAD-4038-B2C4-938C7B321B3E}" type="pres">
      <dgm:prSet presAssocID="{F7433534-F09F-43C0-BC26-5558D0EFE518}" presName="hierChild3" presStyleCnt="0"/>
      <dgm:spPr/>
    </dgm:pt>
    <dgm:pt modelId="{9D8D4E2E-739D-41A5-9C53-EF119B322ABC}" type="pres">
      <dgm:prSet presAssocID="{48BA902F-0D6B-46DF-9B0B-70EBFC1F614C}" presName="Name10" presStyleLbl="parChTrans1D2" presStyleIdx="2" presStyleCnt="6"/>
      <dgm:spPr/>
    </dgm:pt>
    <dgm:pt modelId="{56F3F792-63D3-4D49-84AB-C1394C41A443}" type="pres">
      <dgm:prSet presAssocID="{77D98A57-A205-440F-B262-81DD76CDFFC2}" presName="hierRoot2" presStyleCnt="0"/>
      <dgm:spPr/>
    </dgm:pt>
    <dgm:pt modelId="{223D7031-1CF6-49BC-A401-8E06F15375B6}" type="pres">
      <dgm:prSet presAssocID="{77D98A57-A205-440F-B262-81DD76CDFFC2}" presName="composite2" presStyleCnt="0"/>
      <dgm:spPr/>
    </dgm:pt>
    <dgm:pt modelId="{7289BC09-4A4A-4957-B7EF-24D28C8270DA}" type="pres">
      <dgm:prSet presAssocID="{77D98A57-A205-440F-B262-81DD76CDFFC2}" presName="background2" presStyleLbl="node2" presStyleIdx="2" presStyleCnt="6"/>
      <dgm:spPr/>
    </dgm:pt>
    <dgm:pt modelId="{58A725B3-71ED-40FF-B62E-4089467FCEA4}" type="pres">
      <dgm:prSet presAssocID="{77D98A57-A205-440F-B262-81DD76CDFFC2}" presName="text2" presStyleLbl="fgAcc2" presStyleIdx="2" presStyleCnt="6">
        <dgm:presLayoutVars>
          <dgm:chPref val="3"/>
        </dgm:presLayoutVars>
      </dgm:prSet>
      <dgm:spPr/>
    </dgm:pt>
    <dgm:pt modelId="{E0355F25-1490-4DF4-90D2-EA38538A2C9D}" type="pres">
      <dgm:prSet presAssocID="{77D98A57-A205-440F-B262-81DD76CDFFC2}" presName="hierChild3" presStyleCnt="0"/>
      <dgm:spPr/>
    </dgm:pt>
    <dgm:pt modelId="{F5C02E11-33AD-47DB-A2BE-F0DCCE6756A3}" type="pres">
      <dgm:prSet presAssocID="{DFC64D5C-564D-46F5-8263-9F5D15441888}" presName="Name10" presStyleLbl="parChTrans1D2" presStyleIdx="3" presStyleCnt="6"/>
      <dgm:spPr/>
    </dgm:pt>
    <dgm:pt modelId="{5296F3B2-C041-4F17-BEBB-BE3DD1234558}" type="pres">
      <dgm:prSet presAssocID="{82BC1696-1E02-4D46-ACC0-ED828C853563}" presName="hierRoot2" presStyleCnt="0"/>
      <dgm:spPr/>
    </dgm:pt>
    <dgm:pt modelId="{FD1C270C-95EA-4AAA-91F1-19E2CC2950F9}" type="pres">
      <dgm:prSet presAssocID="{82BC1696-1E02-4D46-ACC0-ED828C853563}" presName="composite2" presStyleCnt="0"/>
      <dgm:spPr/>
    </dgm:pt>
    <dgm:pt modelId="{FD80FC94-40DD-4732-948F-A9FB15AAE629}" type="pres">
      <dgm:prSet presAssocID="{82BC1696-1E02-4D46-ACC0-ED828C853563}" presName="background2" presStyleLbl="node2" presStyleIdx="3" presStyleCnt="6"/>
      <dgm:spPr/>
    </dgm:pt>
    <dgm:pt modelId="{23C124C0-F0E8-49D6-8BE2-B4B260634536}" type="pres">
      <dgm:prSet presAssocID="{82BC1696-1E02-4D46-ACC0-ED828C853563}" presName="text2" presStyleLbl="fgAcc2" presStyleIdx="3" presStyleCnt="6">
        <dgm:presLayoutVars>
          <dgm:chPref val="3"/>
        </dgm:presLayoutVars>
      </dgm:prSet>
      <dgm:spPr/>
    </dgm:pt>
    <dgm:pt modelId="{39A2F0E5-90B7-4966-A0DD-53FB40E5EAEF}" type="pres">
      <dgm:prSet presAssocID="{82BC1696-1E02-4D46-ACC0-ED828C853563}" presName="hierChild3" presStyleCnt="0"/>
      <dgm:spPr/>
    </dgm:pt>
    <dgm:pt modelId="{B61ED42B-4202-42C5-8A0A-B02AC33E543B}" type="pres">
      <dgm:prSet presAssocID="{F3BC333C-E7A1-4D57-AB34-66E2006287AC}" presName="Name10" presStyleLbl="parChTrans1D2" presStyleIdx="4" presStyleCnt="6"/>
      <dgm:spPr/>
    </dgm:pt>
    <dgm:pt modelId="{63396D0B-E56A-4435-AEFF-89BA88C7EE01}" type="pres">
      <dgm:prSet presAssocID="{B50E88BB-D640-4CDF-BEA1-45CE23953C73}" presName="hierRoot2" presStyleCnt="0"/>
      <dgm:spPr/>
    </dgm:pt>
    <dgm:pt modelId="{F6733C03-C753-4A69-9434-65E29043B721}" type="pres">
      <dgm:prSet presAssocID="{B50E88BB-D640-4CDF-BEA1-45CE23953C73}" presName="composite2" presStyleCnt="0"/>
      <dgm:spPr/>
    </dgm:pt>
    <dgm:pt modelId="{BEF73515-41C4-4D44-A740-E9A3EF5B7B23}" type="pres">
      <dgm:prSet presAssocID="{B50E88BB-D640-4CDF-BEA1-45CE23953C73}" presName="background2" presStyleLbl="node2" presStyleIdx="4" presStyleCnt="6"/>
      <dgm:spPr/>
    </dgm:pt>
    <dgm:pt modelId="{D2944430-A28D-4567-A26D-44B36646D379}" type="pres">
      <dgm:prSet presAssocID="{B50E88BB-D640-4CDF-BEA1-45CE23953C73}" presName="text2" presStyleLbl="fgAcc2" presStyleIdx="4" presStyleCnt="6">
        <dgm:presLayoutVars>
          <dgm:chPref val="3"/>
        </dgm:presLayoutVars>
      </dgm:prSet>
      <dgm:spPr/>
    </dgm:pt>
    <dgm:pt modelId="{8EA7FE1A-2FC2-4517-95A9-FC46A5BD6B80}" type="pres">
      <dgm:prSet presAssocID="{B50E88BB-D640-4CDF-BEA1-45CE23953C73}" presName="hierChild3" presStyleCnt="0"/>
      <dgm:spPr/>
    </dgm:pt>
    <dgm:pt modelId="{4083DDF3-03BB-48DD-90FA-01A8C12E2175}" type="pres">
      <dgm:prSet presAssocID="{D763B554-85E4-424B-9049-39F6C64853F9}" presName="Name10" presStyleLbl="parChTrans1D2" presStyleIdx="5" presStyleCnt="6"/>
      <dgm:spPr/>
    </dgm:pt>
    <dgm:pt modelId="{80D2DF94-97D1-4FD9-B793-123AE4C7E671}" type="pres">
      <dgm:prSet presAssocID="{FC538D4D-28D3-4654-BFF5-2E5EC193FA96}" presName="hierRoot2" presStyleCnt="0"/>
      <dgm:spPr/>
    </dgm:pt>
    <dgm:pt modelId="{A57D6421-8EEA-4666-9E3F-1160F8DF597F}" type="pres">
      <dgm:prSet presAssocID="{FC538D4D-28D3-4654-BFF5-2E5EC193FA96}" presName="composite2" presStyleCnt="0"/>
      <dgm:spPr/>
    </dgm:pt>
    <dgm:pt modelId="{83B4ABA5-83EC-4840-A558-C84776F0014E}" type="pres">
      <dgm:prSet presAssocID="{FC538D4D-28D3-4654-BFF5-2E5EC193FA96}" presName="background2" presStyleLbl="node2" presStyleIdx="5" presStyleCnt="6"/>
      <dgm:spPr/>
    </dgm:pt>
    <dgm:pt modelId="{E6D97CDA-B19D-418D-B38F-EF067018A5C8}" type="pres">
      <dgm:prSet presAssocID="{FC538D4D-28D3-4654-BFF5-2E5EC193FA96}" presName="text2" presStyleLbl="fgAcc2" presStyleIdx="5" presStyleCnt="6">
        <dgm:presLayoutVars>
          <dgm:chPref val="3"/>
        </dgm:presLayoutVars>
      </dgm:prSet>
      <dgm:spPr/>
    </dgm:pt>
    <dgm:pt modelId="{BA7B02F7-295F-41E8-BBF7-ECEF112B9BAE}" type="pres">
      <dgm:prSet presAssocID="{FC538D4D-28D3-4654-BFF5-2E5EC193FA96}" presName="hierChild3" presStyleCnt="0"/>
      <dgm:spPr/>
    </dgm:pt>
    <dgm:pt modelId="{E70F83ED-153A-4394-9AE9-BF758DA79F1C}" type="pres">
      <dgm:prSet presAssocID="{9966C977-1CB1-403A-A9CA-4ADDCBB23BCD}" presName="Name17" presStyleLbl="parChTrans1D3" presStyleIdx="3" presStyleCnt="4"/>
      <dgm:spPr/>
    </dgm:pt>
    <dgm:pt modelId="{DF3505D0-53D4-4A17-B681-801DADE0821C}" type="pres">
      <dgm:prSet presAssocID="{EFC1BD9D-BB93-46AD-942B-944431D9E5D4}" presName="hierRoot3" presStyleCnt="0"/>
      <dgm:spPr/>
    </dgm:pt>
    <dgm:pt modelId="{4D74FADC-FE1F-4CF6-B6A9-2EEC8BBC0ECF}" type="pres">
      <dgm:prSet presAssocID="{EFC1BD9D-BB93-46AD-942B-944431D9E5D4}" presName="composite3" presStyleCnt="0"/>
      <dgm:spPr/>
    </dgm:pt>
    <dgm:pt modelId="{21483788-BB16-42B3-9B69-071A822AA9E1}" type="pres">
      <dgm:prSet presAssocID="{EFC1BD9D-BB93-46AD-942B-944431D9E5D4}" presName="background3" presStyleLbl="node3" presStyleIdx="3" presStyleCnt="4"/>
      <dgm:spPr/>
    </dgm:pt>
    <dgm:pt modelId="{AF588220-B25C-4D38-AF93-EBACA0ADD4A0}" type="pres">
      <dgm:prSet presAssocID="{EFC1BD9D-BB93-46AD-942B-944431D9E5D4}" presName="text3" presStyleLbl="fgAcc3" presStyleIdx="3" presStyleCnt="4">
        <dgm:presLayoutVars>
          <dgm:chPref val="3"/>
        </dgm:presLayoutVars>
      </dgm:prSet>
      <dgm:spPr/>
    </dgm:pt>
    <dgm:pt modelId="{9FD7460A-115F-4931-869F-66775BD2A1EF}" type="pres">
      <dgm:prSet presAssocID="{EFC1BD9D-BB93-46AD-942B-944431D9E5D4}" presName="hierChild4" presStyleCnt="0"/>
      <dgm:spPr/>
    </dgm:pt>
  </dgm:ptLst>
  <dgm:cxnLst>
    <dgm:cxn modelId="{AD74B711-BE44-44EC-8046-BE1614F67E83}" type="presOf" srcId="{881757BB-4C8B-4076-8EAD-A0392CC7F9E2}" destId="{EB0A4CF6-FCFC-4A41-9F90-C64DB8C857A0}" srcOrd="0" destOrd="0" presId="urn:microsoft.com/office/officeart/2005/8/layout/hierarchy1"/>
    <dgm:cxn modelId="{F421E611-E687-4864-8428-9A9E71A0F8BA}" type="presOf" srcId="{D30A8A97-EAB0-4A35-8D8A-C68F0E35652B}" destId="{4138C9B7-A3D7-4F9C-90BA-68A76BC4822F}" srcOrd="0" destOrd="0" presId="urn:microsoft.com/office/officeart/2005/8/layout/hierarchy1"/>
    <dgm:cxn modelId="{00BA791B-B840-422C-95BD-F15312A66D29}" srcId="{B8EF9878-B8C6-4B86-873D-318D4A4D23F8}" destId="{F7433534-F09F-43C0-BC26-5558D0EFE518}" srcOrd="1" destOrd="0" parTransId="{59AD3C8C-E221-47DE-8C0D-83B102A74AF3}" sibTransId="{1A32748F-2035-47F8-938A-CACDECC61084}"/>
    <dgm:cxn modelId="{CC3ACC29-CEF6-4033-8EBC-F95E15BB9D65}" type="presOf" srcId="{B8EF9878-B8C6-4B86-873D-318D4A4D23F8}" destId="{7113B06F-9FF7-426C-80A5-AA4D521EB45B}" srcOrd="0" destOrd="0" presId="urn:microsoft.com/office/officeart/2005/8/layout/hierarchy1"/>
    <dgm:cxn modelId="{5360123A-3556-4301-91AF-6610CB663155}" type="presOf" srcId="{CB5BB0BE-7688-400A-8A30-9B14ACC00C24}" destId="{0133E88D-3527-4076-9237-6A568441FBEC}" srcOrd="0" destOrd="0" presId="urn:microsoft.com/office/officeart/2005/8/layout/hierarchy1"/>
    <dgm:cxn modelId="{7A611A40-1900-44FA-BDDE-707519FE6341}" type="presOf" srcId="{77D98A57-A205-440F-B262-81DD76CDFFC2}" destId="{58A725B3-71ED-40FF-B62E-4089467FCEA4}" srcOrd="0" destOrd="0" presId="urn:microsoft.com/office/officeart/2005/8/layout/hierarchy1"/>
    <dgm:cxn modelId="{61ECD15D-CF01-4651-908F-2135AF9368E5}" type="presOf" srcId="{D763B554-85E4-424B-9049-39F6C64853F9}" destId="{4083DDF3-03BB-48DD-90FA-01A8C12E2175}" srcOrd="0" destOrd="0" presId="urn:microsoft.com/office/officeart/2005/8/layout/hierarchy1"/>
    <dgm:cxn modelId="{55876062-AD10-4BAB-B937-AD41268631AF}" srcId="{167B2867-DB44-48F7-882D-2D9CC44784B2}" destId="{0D4BFF23-CC23-46AC-B0B8-6CD4ED3F4FF0}" srcOrd="2" destOrd="0" parTransId="{D808ACF1-74CD-4C2A-AD95-410588953CD9}" sibTransId="{596F2837-565F-4237-AC1A-01A735A395B2}"/>
    <dgm:cxn modelId="{388A3643-AFA3-47F9-81C4-6D3167D7B4F9}" srcId="{CB5BB0BE-7688-400A-8A30-9B14ACC00C24}" destId="{B8EF9878-B8C6-4B86-873D-318D4A4D23F8}" srcOrd="0" destOrd="0" parTransId="{B41A5B85-D7B4-45E2-8DA0-074A2A28B4D4}" sibTransId="{FB1D14B0-EBA6-420F-A04E-52F01D7415CD}"/>
    <dgm:cxn modelId="{F53BD945-656E-4169-8C13-1793CE1A874E}" srcId="{167B2867-DB44-48F7-882D-2D9CC44784B2}" destId="{881757BB-4C8B-4076-8EAD-A0392CC7F9E2}" srcOrd="0" destOrd="0" parTransId="{D13D42E0-0DD3-43ED-9FC8-4B1496731C96}" sibTransId="{E69E5D8D-4DD8-4BE9-BC91-D1F8EC6F499B}"/>
    <dgm:cxn modelId="{B6FE2E46-EF7A-45D4-AA55-3F449794B055}" type="presOf" srcId="{0D4BFF23-CC23-46AC-B0B8-6CD4ED3F4FF0}" destId="{D595E89F-7338-4140-A3C3-838FF8DE1DBD}" srcOrd="0" destOrd="0" presId="urn:microsoft.com/office/officeart/2005/8/layout/hierarchy1"/>
    <dgm:cxn modelId="{1EC2FE4B-3677-4797-AE98-6DFA707B2714}" type="presOf" srcId="{EFC1BD9D-BB93-46AD-942B-944431D9E5D4}" destId="{AF588220-B25C-4D38-AF93-EBACA0ADD4A0}" srcOrd="0" destOrd="0" presId="urn:microsoft.com/office/officeart/2005/8/layout/hierarchy1"/>
    <dgm:cxn modelId="{C53F7A4E-0D7B-412E-A6B3-23104F65A90D}" srcId="{B8EF9878-B8C6-4B86-873D-318D4A4D23F8}" destId="{B50E88BB-D640-4CDF-BEA1-45CE23953C73}" srcOrd="4" destOrd="0" parTransId="{F3BC333C-E7A1-4D57-AB34-66E2006287AC}" sibTransId="{BA791508-0CE9-407B-9F0A-185107331C41}"/>
    <dgm:cxn modelId="{B6089451-9E3D-4C02-89FC-F4EA4AEABEDB}" type="presOf" srcId="{086B0674-413F-4356-AB04-A76C6BB9934F}" destId="{96AB1796-8190-44F1-87A6-6D4386298FD2}" srcOrd="0" destOrd="0" presId="urn:microsoft.com/office/officeart/2005/8/layout/hierarchy1"/>
    <dgm:cxn modelId="{09AC4B55-659F-4E9B-9B54-5F26C3204553}" srcId="{167B2867-DB44-48F7-882D-2D9CC44784B2}" destId="{086B0674-413F-4356-AB04-A76C6BB9934F}" srcOrd="1" destOrd="0" parTransId="{D30A8A97-EAB0-4A35-8D8A-C68F0E35652B}" sibTransId="{1E67F3D9-49A4-473E-A252-1793EF309088}"/>
    <dgm:cxn modelId="{EF687675-96ED-4C98-8362-9BEC0056437A}" type="presOf" srcId="{48BA902F-0D6B-46DF-9B0B-70EBFC1F614C}" destId="{9D8D4E2E-739D-41A5-9C53-EF119B322ABC}" srcOrd="0" destOrd="0" presId="urn:microsoft.com/office/officeart/2005/8/layout/hierarchy1"/>
    <dgm:cxn modelId="{C4CB8375-3F0B-4B81-99C1-A6F774010C10}" type="presOf" srcId="{DFC64D5C-564D-46F5-8263-9F5D15441888}" destId="{F5C02E11-33AD-47DB-A2BE-F0DCCE6756A3}" srcOrd="0" destOrd="0" presId="urn:microsoft.com/office/officeart/2005/8/layout/hierarchy1"/>
    <dgm:cxn modelId="{157B6488-26C4-411E-89A7-58FB6147F055}" type="presOf" srcId="{167B2867-DB44-48F7-882D-2D9CC44784B2}" destId="{7A681C55-1890-4742-BDEB-682F0551B2AB}" srcOrd="0" destOrd="0" presId="urn:microsoft.com/office/officeart/2005/8/layout/hierarchy1"/>
    <dgm:cxn modelId="{E46C3EA0-F455-41FA-9BC9-633FFA99DD95}" type="presOf" srcId="{9966C977-1CB1-403A-A9CA-4ADDCBB23BCD}" destId="{E70F83ED-153A-4394-9AE9-BF758DA79F1C}" srcOrd="0" destOrd="0" presId="urn:microsoft.com/office/officeart/2005/8/layout/hierarchy1"/>
    <dgm:cxn modelId="{B12C32A3-372D-4614-99AD-5F8F4C56E1FA}" type="presOf" srcId="{F3BC333C-E7A1-4D57-AB34-66E2006287AC}" destId="{B61ED42B-4202-42C5-8A0A-B02AC33E543B}" srcOrd="0" destOrd="0" presId="urn:microsoft.com/office/officeart/2005/8/layout/hierarchy1"/>
    <dgm:cxn modelId="{C17B88A8-11B1-4CAC-A023-202A5E252244}" type="presOf" srcId="{82BC1696-1E02-4D46-ACC0-ED828C853563}" destId="{23C124C0-F0E8-49D6-8BE2-B4B260634536}" srcOrd="0" destOrd="0" presId="urn:microsoft.com/office/officeart/2005/8/layout/hierarchy1"/>
    <dgm:cxn modelId="{B18FBAAD-F3EF-4F8D-B36A-738D9A2EC16D}" srcId="{B8EF9878-B8C6-4B86-873D-318D4A4D23F8}" destId="{FC538D4D-28D3-4654-BFF5-2E5EC193FA96}" srcOrd="5" destOrd="0" parTransId="{D763B554-85E4-424B-9049-39F6C64853F9}" sibTransId="{10446454-7B72-4C3F-8606-8BD2DFD251E1}"/>
    <dgm:cxn modelId="{95A147B6-81C7-4DBD-9855-8D2D03298EA7}" type="presOf" srcId="{FC538D4D-28D3-4654-BFF5-2E5EC193FA96}" destId="{E6D97CDA-B19D-418D-B38F-EF067018A5C8}" srcOrd="0" destOrd="0" presId="urn:microsoft.com/office/officeart/2005/8/layout/hierarchy1"/>
    <dgm:cxn modelId="{7E0FF1B8-47A1-4C48-8842-A3BAE8519355}" type="presOf" srcId="{A215F4F5-464F-4BE9-8202-E0E7631CAC9B}" destId="{739D3907-8D5A-421E-BFC7-91BD71616E83}" srcOrd="0" destOrd="0" presId="urn:microsoft.com/office/officeart/2005/8/layout/hierarchy1"/>
    <dgm:cxn modelId="{3B6DB4B9-9F43-4530-BB15-F62A85123843}" type="presOf" srcId="{B50E88BB-D640-4CDF-BEA1-45CE23953C73}" destId="{D2944430-A28D-4567-A26D-44B36646D379}" srcOrd="0" destOrd="0" presId="urn:microsoft.com/office/officeart/2005/8/layout/hierarchy1"/>
    <dgm:cxn modelId="{7C331BBD-3BA4-4927-B540-95569257985F}" type="presOf" srcId="{59AD3C8C-E221-47DE-8C0D-83B102A74AF3}" destId="{5B46BAAE-25F7-4A8B-990A-44D2D018A710}" srcOrd="0" destOrd="0" presId="urn:microsoft.com/office/officeart/2005/8/layout/hierarchy1"/>
    <dgm:cxn modelId="{A9480CD2-43AD-4D24-9A99-7C9CC8B5254D}" srcId="{B8EF9878-B8C6-4B86-873D-318D4A4D23F8}" destId="{82BC1696-1E02-4D46-ACC0-ED828C853563}" srcOrd="3" destOrd="0" parTransId="{DFC64D5C-564D-46F5-8263-9F5D15441888}" sibTransId="{303E66AD-3508-4C03-A47F-85F1CDF594D2}"/>
    <dgm:cxn modelId="{A3A5C2DA-C56E-4EB4-A61E-256F3255AC73}" srcId="{B8EF9878-B8C6-4B86-873D-318D4A4D23F8}" destId="{77D98A57-A205-440F-B262-81DD76CDFFC2}" srcOrd="2" destOrd="0" parTransId="{48BA902F-0D6B-46DF-9B0B-70EBFC1F614C}" sibTransId="{E0364766-6284-42AA-8C90-6211AAC194C9}"/>
    <dgm:cxn modelId="{7F8672DD-3C65-46C8-A3EA-2A89A978A839}" srcId="{B8EF9878-B8C6-4B86-873D-318D4A4D23F8}" destId="{167B2867-DB44-48F7-882D-2D9CC44784B2}" srcOrd="0" destOrd="0" parTransId="{A215F4F5-464F-4BE9-8202-E0E7631CAC9B}" sibTransId="{32835864-12BD-4B88-99D0-7E9861F37833}"/>
    <dgm:cxn modelId="{D538F6DE-3B15-483B-BB73-D99D2CB953B4}" type="presOf" srcId="{D13D42E0-0DD3-43ED-9FC8-4B1496731C96}" destId="{90799C69-7356-4600-9906-9083E124AE96}" srcOrd="0" destOrd="0" presId="urn:microsoft.com/office/officeart/2005/8/layout/hierarchy1"/>
    <dgm:cxn modelId="{26756BE6-CD23-4FB9-B32F-37D8F05E051D}" type="presOf" srcId="{D808ACF1-74CD-4C2A-AD95-410588953CD9}" destId="{CE622DB2-6AD1-4664-A556-8690ED53AFAF}" srcOrd="0" destOrd="0" presId="urn:microsoft.com/office/officeart/2005/8/layout/hierarchy1"/>
    <dgm:cxn modelId="{C14970F0-1B26-4871-9F5D-7FE3FA6BE362}" type="presOf" srcId="{F7433534-F09F-43C0-BC26-5558D0EFE518}" destId="{58204787-FE80-478B-A1F8-FD0C90309564}" srcOrd="0" destOrd="0" presId="urn:microsoft.com/office/officeart/2005/8/layout/hierarchy1"/>
    <dgm:cxn modelId="{37569AF0-03CD-476E-9122-2ED4163610D5}" srcId="{FC538D4D-28D3-4654-BFF5-2E5EC193FA96}" destId="{EFC1BD9D-BB93-46AD-942B-944431D9E5D4}" srcOrd="0" destOrd="0" parTransId="{9966C977-1CB1-403A-A9CA-4ADDCBB23BCD}" sibTransId="{C385D752-E839-4FDF-A2B7-3707CFB9A447}"/>
    <dgm:cxn modelId="{69B45EB0-31B1-4817-B87D-8E05A7E43D69}" type="presParOf" srcId="{0133E88D-3527-4076-9237-6A568441FBEC}" destId="{00665952-71A2-40B1-8E54-643195806EE9}" srcOrd="0" destOrd="0" presId="urn:microsoft.com/office/officeart/2005/8/layout/hierarchy1"/>
    <dgm:cxn modelId="{6ECB15D0-30D8-45ED-9006-ED9C22413052}" type="presParOf" srcId="{00665952-71A2-40B1-8E54-643195806EE9}" destId="{85E75191-2F1E-4A5C-A5A2-41BABAED6AE1}" srcOrd="0" destOrd="0" presId="urn:microsoft.com/office/officeart/2005/8/layout/hierarchy1"/>
    <dgm:cxn modelId="{A28C67B8-FE96-458D-AA15-9B52ED44969A}" type="presParOf" srcId="{85E75191-2F1E-4A5C-A5A2-41BABAED6AE1}" destId="{1EB04CF2-B6DB-4174-BB03-7277C99631C6}" srcOrd="0" destOrd="0" presId="urn:microsoft.com/office/officeart/2005/8/layout/hierarchy1"/>
    <dgm:cxn modelId="{DEF049FE-2517-47D4-8C45-C02FDB5A71DE}" type="presParOf" srcId="{85E75191-2F1E-4A5C-A5A2-41BABAED6AE1}" destId="{7113B06F-9FF7-426C-80A5-AA4D521EB45B}" srcOrd="1" destOrd="0" presId="urn:microsoft.com/office/officeart/2005/8/layout/hierarchy1"/>
    <dgm:cxn modelId="{D6164EB9-BFEC-4F7B-85A7-086C4E79A7F8}" type="presParOf" srcId="{00665952-71A2-40B1-8E54-643195806EE9}" destId="{AD6AB356-4175-445D-9E12-0B48067B0685}" srcOrd="1" destOrd="0" presId="urn:microsoft.com/office/officeart/2005/8/layout/hierarchy1"/>
    <dgm:cxn modelId="{471BFA70-DB7F-43D0-8E0E-C9C01CB7A7D2}" type="presParOf" srcId="{AD6AB356-4175-445D-9E12-0B48067B0685}" destId="{739D3907-8D5A-421E-BFC7-91BD71616E83}" srcOrd="0" destOrd="0" presId="urn:microsoft.com/office/officeart/2005/8/layout/hierarchy1"/>
    <dgm:cxn modelId="{693A9269-B5D7-4A34-B5EC-8717D555900A}" type="presParOf" srcId="{AD6AB356-4175-445D-9E12-0B48067B0685}" destId="{B0349318-B682-4354-8A53-5B69B045EF7A}" srcOrd="1" destOrd="0" presId="urn:microsoft.com/office/officeart/2005/8/layout/hierarchy1"/>
    <dgm:cxn modelId="{2DED10D2-7A79-4C74-854D-8744962E2763}" type="presParOf" srcId="{B0349318-B682-4354-8A53-5B69B045EF7A}" destId="{C4792DE1-7449-4268-9049-8ABB6D8264D5}" srcOrd="0" destOrd="0" presId="urn:microsoft.com/office/officeart/2005/8/layout/hierarchy1"/>
    <dgm:cxn modelId="{59F071D0-8CF9-45AF-BF77-7E96A5FBD1D2}" type="presParOf" srcId="{C4792DE1-7449-4268-9049-8ABB6D8264D5}" destId="{D3738523-EA31-4784-983B-3D49D284E7A1}" srcOrd="0" destOrd="0" presId="urn:microsoft.com/office/officeart/2005/8/layout/hierarchy1"/>
    <dgm:cxn modelId="{43FAE3F8-4C38-48AB-A054-D742FE93A561}" type="presParOf" srcId="{C4792DE1-7449-4268-9049-8ABB6D8264D5}" destId="{7A681C55-1890-4742-BDEB-682F0551B2AB}" srcOrd="1" destOrd="0" presId="urn:microsoft.com/office/officeart/2005/8/layout/hierarchy1"/>
    <dgm:cxn modelId="{A89AA528-CC22-4DC8-B2CB-7362954AA1F2}" type="presParOf" srcId="{B0349318-B682-4354-8A53-5B69B045EF7A}" destId="{53769D32-B1A1-4F7D-83F6-BDF6B05EF424}" srcOrd="1" destOrd="0" presId="urn:microsoft.com/office/officeart/2005/8/layout/hierarchy1"/>
    <dgm:cxn modelId="{9206F1E1-5CC4-472D-B412-86E1CA62DC71}" type="presParOf" srcId="{53769D32-B1A1-4F7D-83F6-BDF6B05EF424}" destId="{90799C69-7356-4600-9906-9083E124AE96}" srcOrd="0" destOrd="0" presId="urn:microsoft.com/office/officeart/2005/8/layout/hierarchy1"/>
    <dgm:cxn modelId="{4E3FA5D6-BA2C-450F-9E79-DD6BE3FA8E72}" type="presParOf" srcId="{53769D32-B1A1-4F7D-83F6-BDF6B05EF424}" destId="{ABEBC782-D387-491D-BFF7-A29AB6616CA9}" srcOrd="1" destOrd="0" presId="urn:microsoft.com/office/officeart/2005/8/layout/hierarchy1"/>
    <dgm:cxn modelId="{CBC7DE51-3210-4BFF-AECC-53C8AA57FF29}" type="presParOf" srcId="{ABEBC782-D387-491D-BFF7-A29AB6616CA9}" destId="{D68EAE0D-BDDB-4E18-8F0E-90C95D487795}" srcOrd="0" destOrd="0" presId="urn:microsoft.com/office/officeart/2005/8/layout/hierarchy1"/>
    <dgm:cxn modelId="{99196007-A428-48D4-8618-EC61DD5654E7}" type="presParOf" srcId="{D68EAE0D-BDDB-4E18-8F0E-90C95D487795}" destId="{8BE0B961-6DCB-49A1-91AF-A07FBFCF9FAB}" srcOrd="0" destOrd="0" presId="urn:microsoft.com/office/officeart/2005/8/layout/hierarchy1"/>
    <dgm:cxn modelId="{90CB867B-4630-4D03-AFE9-F4B2B93CE763}" type="presParOf" srcId="{D68EAE0D-BDDB-4E18-8F0E-90C95D487795}" destId="{EB0A4CF6-FCFC-4A41-9F90-C64DB8C857A0}" srcOrd="1" destOrd="0" presId="urn:microsoft.com/office/officeart/2005/8/layout/hierarchy1"/>
    <dgm:cxn modelId="{E91C58DE-1126-4210-8236-C1D5F92EE151}" type="presParOf" srcId="{ABEBC782-D387-491D-BFF7-A29AB6616CA9}" destId="{DD1A64C9-CBB4-4CBB-A41A-C08B92EADABE}" srcOrd="1" destOrd="0" presId="urn:microsoft.com/office/officeart/2005/8/layout/hierarchy1"/>
    <dgm:cxn modelId="{8946D014-65F4-4A5B-A4BA-EC2A98A0B189}" type="presParOf" srcId="{53769D32-B1A1-4F7D-83F6-BDF6B05EF424}" destId="{4138C9B7-A3D7-4F9C-90BA-68A76BC4822F}" srcOrd="2" destOrd="0" presId="urn:microsoft.com/office/officeart/2005/8/layout/hierarchy1"/>
    <dgm:cxn modelId="{5FF9AF0C-E2AF-47E0-A68F-8196CDC31211}" type="presParOf" srcId="{53769D32-B1A1-4F7D-83F6-BDF6B05EF424}" destId="{AC46CE14-28F2-4A54-BA2C-244D006D3C03}" srcOrd="3" destOrd="0" presId="urn:microsoft.com/office/officeart/2005/8/layout/hierarchy1"/>
    <dgm:cxn modelId="{2D094063-F6B1-4849-B9FD-EB2067223031}" type="presParOf" srcId="{AC46CE14-28F2-4A54-BA2C-244D006D3C03}" destId="{82838BB4-5618-4C70-A473-79D993795CB5}" srcOrd="0" destOrd="0" presId="urn:microsoft.com/office/officeart/2005/8/layout/hierarchy1"/>
    <dgm:cxn modelId="{119886B6-04CC-4D77-BA74-BE320A38DC6F}" type="presParOf" srcId="{82838BB4-5618-4C70-A473-79D993795CB5}" destId="{A36BBDA8-588D-40E6-98C6-30E051F4194B}" srcOrd="0" destOrd="0" presId="urn:microsoft.com/office/officeart/2005/8/layout/hierarchy1"/>
    <dgm:cxn modelId="{AA475002-D81C-409D-ACBF-03E211BCDFBE}" type="presParOf" srcId="{82838BB4-5618-4C70-A473-79D993795CB5}" destId="{96AB1796-8190-44F1-87A6-6D4386298FD2}" srcOrd="1" destOrd="0" presId="urn:microsoft.com/office/officeart/2005/8/layout/hierarchy1"/>
    <dgm:cxn modelId="{5CED3659-14DD-4D11-8298-BF823B9FDDE5}" type="presParOf" srcId="{AC46CE14-28F2-4A54-BA2C-244D006D3C03}" destId="{483E62A9-91A2-4F77-ACC9-C8A39FB36143}" srcOrd="1" destOrd="0" presId="urn:microsoft.com/office/officeart/2005/8/layout/hierarchy1"/>
    <dgm:cxn modelId="{E72117D0-F93C-4B21-940F-28C0912ED916}" type="presParOf" srcId="{53769D32-B1A1-4F7D-83F6-BDF6B05EF424}" destId="{CE622DB2-6AD1-4664-A556-8690ED53AFAF}" srcOrd="4" destOrd="0" presId="urn:microsoft.com/office/officeart/2005/8/layout/hierarchy1"/>
    <dgm:cxn modelId="{B1052889-71CA-454D-B740-CE52D4C754CE}" type="presParOf" srcId="{53769D32-B1A1-4F7D-83F6-BDF6B05EF424}" destId="{35878AF2-9D3E-4F03-82FF-1AB9127AE243}" srcOrd="5" destOrd="0" presId="urn:microsoft.com/office/officeart/2005/8/layout/hierarchy1"/>
    <dgm:cxn modelId="{53ECCE64-5F35-4CFE-81C8-64192259AC08}" type="presParOf" srcId="{35878AF2-9D3E-4F03-82FF-1AB9127AE243}" destId="{9EDA5983-D3EC-4944-B392-7984438F6AAF}" srcOrd="0" destOrd="0" presId="urn:microsoft.com/office/officeart/2005/8/layout/hierarchy1"/>
    <dgm:cxn modelId="{EB815E62-2153-4168-B462-8D4B99AF8F7C}" type="presParOf" srcId="{9EDA5983-D3EC-4944-B392-7984438F6AAF}" destId="{35A73870-21A5-4E05-94A1-8F9E573CB05F}" srcOrd="0" destOrd="0" presId="urn:microsoft.com/office/officeart/2005/8/layout/hierarchy1"/>
    <dgm:cxn modelId="{C0330C96-E639-46C0-BA1C-8BD78C482AB8}" type="presParOf" srcId="{9EDA5983-D3EC-4944-B392-7984438F6AAF}" destId="{D595E89F-7338-4140-A3C3-838FF8DE1DBD}" srcOrd="1" destOrd="0" presId="urn:microsoft.com/office/officeart/2005/8/layout/hierarchy1"/>
    <dgm:cxn modelId="{371A4887-4C26-441A-88C3-0086F6BB27C3}" type="presParOf" srcId="{35878AF2-9D3E-4F03-82FF-1AB9127AE243}" destId="{7E8F3523-96A2-4F61-B8AC-CE124A7DCDB9}" srcOrd="1" destOrd="0" presId="urn:microsoft.com/office/officeart/2005/8/layout/hierarchy1"/>
    <dgm:cxn modelId="{AABEE273-EFE4-48CE-A50A-EAB9380F75FF}" type="presParOf" srcId="{AD6AB356-4175-445D-9E12-0B48067B0685}" destId="{5B46BAAE-25F7-4A8B-990A-44D2D018A710}" srcOrd="2" destOrd="0" presId="urn:microsoft.com/office/officeart/2005/8/layout/hierarchy1"/>
    <dgm:cxn modelId="{0D952D2C-269F-4B79-B0B4-7FE73D7C7E56}" type="presParOf" srcId="{AD6AB356-4175-445D-9E12-0B48067B0685}" destId="{FC7283BB-C054-445D-9200-E31662E27608}" srcOrd="3" destOrd="0" presId="urn:microsoft.com/office/officeart/2005/8/layout/hierarchy1"/>
    <dgm:cxn modelId="{54822F19-2522-4017-8433-1846E31B1358}" type="presParOf" srcId="{FC7283BB-C054-445D-9200-E31662E27608}" destId="{41B6B3D4-02BA-4827-B547-2E2E0597FA6D}" srcOrd="0" destOrd="0" presId="urn:microsoft.com/office/officeart/2005/8/layout/hierarchy1"/>
    <dgm:cxn modelId="{6464452D-E722-4A1C-81BA-2F681E106BE3}" type="presParOf" srcId="{41B6B3D4-02BA-4827-B547-2E2E0597FA6D}" destId="{7416260E-E63A-4900-BF45-B04A7C6837C2}" srcOrd="0" destOrd="0" presId="urn:microsoft.com/office/officeart/2005/8/layout/hierarchy1"/>
    <dgm:cxn modelId="{4DCD137C-E0C0-458D-826C-80D50C0F3420}" type="presParOf" srcId="{41B6B3D4-02BA-4827-B547-2E2E0597FA6D}" destId="{58204787-FE80-478B-A1F8-FD0C90309564}" srcOrd="1" destOrd="0" presId="urn:microsoft.com/office/officeart/2005/8/layout/hierarchy1"/>
    <dgm:cxn modelId="{421194EF-29AD-4943-994F-3C68C5018A13}" type="presParOf" srcId="{FC7283BB-C054-445D-9200-E31662E27608}" destId="{EAD34EB3-EAAD-4038-B2C4-938C7B321B3E}" srcOrd="1" destOrd="0" presId="urn:microsoft.com/office/officeart/2005/8/layout/hierarchy1"/>
    <dgm:cxn modelId="{B16918AF-936F-4B2E-84BA-BD44D7AB440F}" type="presParOf" srcId="{AD6AB356-4175-445D-9E12-0B48067B0685}" destId="{9D8D4E2E-739D-41A5-9C53-EF119B322ABC}" srcOrd="4" destOrd="0" presId="urn:microsoft.com/office/officeart/2005/8/layout/hierarchy1"/>
    <dgm:cxn modelId="{16CF9633-E108-4F1C-873A-6D6E33F9E9F7}" type="presParOf" srcId="{AD6AB356-4175-445D-9E12-0B48067B0685}" destId="{56F3F792-63D3-4D49-84AB-C1394C41A443}" srcOrd="5" destOrd="0" presId="urn:microsoft.com/office/officeart/2005/8/layout/hierarchy1"/>
    <dgm:cxn modelId="{B5CCFE45-893C-4800-B932-EFA7D49E6272}" type="presParOf" srcId="{56F3F792-63D3-4D49-84AB-C1394C41A443}" destId="{223D7031-1CF6-49BC-A401-8E06F15375B6}" srcOrd="0" destOrd="0" presId="urn:microsoft.com/office/officeart/2005/8/layout/hierarchy1"/>
    <dgm:cxn modelId="{94BAA8BF-18AD-408D-B89A-01782BB48C08}" type="presParOf" srcId="{223D7031-1CF6-49BC-A401-8E06F15375B6}" destId="{7289BC09-4A4A-4957-B7EF-24D28C8270DA}" srcOrd="0" destOrd="0" presId="urn:microsoft.com/office/officeart/2005/8/layout/hierarchy1"/>
    <dgm:cxn modelId="{78D972B7-AE53-4E5B-84FB-7E1628582ACE}" type="presParOf" srcId="{223D7031-1CF6-49BC-A401-8E06F15375B6}" destId="{58A725B3-71ED-40FF-B62E-4089467FCEA4}" srcOrd="1" destOrd="0" presId="urn:microsoft.com/office/officeart/2005/8/layout/hierarchy1"/>
    <dgm:cxn modelId="{639FC970-7E0D-4C2F-BCAF-03DB151BA94C}" type="presParOf" srcId="{56F3F792-63D3-4D49-84AB-C1394C41A443}" destId="{E0355F25-1490-4DF4-90D2-EA38538A2C9D}" srcOrd="1" destOrd="0" presId="urn:microsoft.com/office/officeart/2005/8/layout/hierarchy1"/>
    <dgm:cxn modelId="{0478E0BC-B589-4B10-B32C-0EE0E1BF5225}" type="presParOf" srcId="{AD6AB356-4175-445D-9E12-0B48067B0685}" destId="{F5C02E11-33AD-47DB-A2BE-F0DCCE6756A3}" srcOrd="6" destOrd="0" presId="urn:microsoft.com/office/officeart/2005/8/layout/hierarchy1"/>
    <dgm:cxn modelId="{50B580FF-280C-4B9F-B12C-01CCC296EBCD}" type="presParOf" srcId="{AD6AB356-4175-445D-9E12-0B48067B0685}" destId="{5296F3B2-C041-4F17-BEBB-BE3DD1234558}" srcOrd="7" destOrd="0" presId="urn:microsoft.com/office/officeart/2005/8/layout/hierarchy1"/>
    <dgm:cxn modelId="{7BBBB3E0-85C1-41C7-AA61-9FB619AF42E9}" type="presParOf" srcId="{5296F3B2-C041-4F17-BEBB-BE3DD1234558}" destId="{FD1C270C-95EA-4AAA-91F1-19E2CC2950F9}" srcOrd="0" destOrd="0" presId="urn:microsoft.com/office/officeart/2005/8/layout/hierarchy1"/>
    <dgm:cxn modelId="{FFFFC80E-AF84-41E2-8FCA-BFCAA4B5F989}" type="presParOf" srcId="{FD1C270C-95EA-4AAA-91F1-19E2CC2950F9}" destId="{FD80FC94-40DD-4732-948F-A9FB15AAE629}" srcOrd="0" destOrd="0" presId="urn:microsoft.com/office/officeart/2005/8/layout/hierarchy1"/>
    <dgm:cxn modelId="{F0401B65-D96E-4F5A-B9A1-81817DFBDEC1}" type="presParOf" srcId="{FD1C270C-95EA-4AAA-91F1-19E2CC2950F9}" destId="{23C124C0-F0E8-49D6-8BE2-B4B260634536}" srcOrd="1" destOrd="0" presId="urn:microsoft.com/office/officeart/2005/8/layout/hierarchy1"/>
    <dgm:cxn modelId="{20D5638B-7951-4FDC-B7E6-06A986E44786}" type="presParOf" srcId="{5296F3B2-C041-4F17-BEBB-BE3DD1234558}" destId="{39A2F0E5-90B7-4966-A0DD-53FB40E5EAEF}" srcOrd="1" destOrd="0" presId="urn:microsoft.com/office/officeart/2005/8/layout/hierarchy1"/>
    <dgm:cxn modelId="{7EC0885B-FA59-44C0-912D-F05085DA2232}" type="presParOf" srcId="{AD6AB356-4175-445D-9E12-0B48067B0685}" destId="{B61ED42B-4202-42C5-8A0A-B02AC33E543B}" srcOrd="8" destOrd="0" presId="urn:microsoft.com/office/officeart/2005/8/layout/hierarchy1"/>
    <dgm:cxn modelId="{42B7A392-ED17-459C-B26F-522E76BFC502}" type="presParOf" srcId="{AD6AB356-4175-445D-9E12-0B48067B0685}" destId="{63396D0B-E56A-4435-AEFF-89BA88C7EE01}" srcOrd="9" destOrd="0" presId="urn:microsoft.com/office/officeart/2005/8/layout/hierarchy1"/>
    <dgm:cxn modelId="{8E3F643A-D7EA-4573-879D-1DF95037538B}" type="presParOf" srcId="{63396D0B-E56A-4435-AEFF-89BA88C7EE01}" destId="{F6733C03-C753-4A69-9434-65E29043B721}" srcOrd="0" destOrd="0" presId="urn:microsoft.com/office/officeart/2005/8/layout/hierarchy1"/>
    <dgm:cxn modelId="{1BD07906-197E-4FEB-82C4-BD3420FA498B}" type="presParOf" srcId="{F6733C03-C753-4A69-9434-65E29043B721}" destId="{BEF73515-41C4-4D44-A740-E9A3EF5B7B23}" srcOrd="0" destOrd="0" presId="urn:microsoft.com/office/officeart/2005/8/layout/hierarchy1"/>
    <dgm:cxn modelId="{660B1F24-5372-4EA5-8789-6698CC3B20FC}" type="presParOf" srcId="{F6733C03-C753-4A69-9434-65E29043B721}" destId="{D2944430-A28D-4567-A26D-44B36646D379}" srcOrd="1" destOrd="0" presId="urn:microsoft.com/office/officeart/2005/8/layout/hierarchy1"/>
    <dgm:cxn modelId="{0C40FFDD-DC3E-4533-9EDE-938483BB9E4A}" type="presParOf" srcId="{63396D0B-E56A-4435-AEFF-89BA88C7EE01}" destId="{8EA7FE1A-2FC2-4517-95A9-FC46A5BD6B80}" srcOrd="1" destOrd="0" presId="urn:microsoft.com/office/officeart/2005/8/layout/hierarchy1"/>
    <dgm:cxn modelId="{C4AEDEE8-9169-4377-AF2A-FE20937A11A9}" type="presParOf" srcId="{AD6AB356-4175-445D-9E12-0B48067B0685}" destId="{4083DDF3-03BB-48DD-90FA-01A8C12E2175}" srcOrd="10" destOrd="0" presId="urn:microsoft.com/office/officeart/2005/8/layout/hierarchy1"/>
    <dgm:cxn modelId="{1B2EFF79-F839-46B1-B989-EFB158C7420B}" type="presParOf" srcId="{AD6AB356-4175-445D-9E12-0B48067B0685}" destId="{80D2DF94-97D1-4FD9-B793-123AE4C7E671}" srcOrd="11" destOrd="0" presId="urn:microsoft.com/office/officeart/2005/8/layout/hierarchy1"/>
    <dgm:cxn modelId="{2ABCB490-985D-44E4-B0C0-6DD7C1ADBD28}" type="presParOf" srcId="{80D2DF94-97D1-4FD9-B793-123AE4C7E671}" destId="{A57D6421-8EEA-4666-9E3F-1160F8DF597F}" srcOrd="0" destOrd="0" presId="urn:microsoft.com/office/officeart/2005/8/layout/hierarchy1"/>
    <dgm:cxn modelId="{64AE4045-42CE-4FCD-BD38-1F0CF720BCAB}" type="presParOf" srcId="{A57D6421-8EEA-4666-9E3F-1160F8DF597F}" destId="{83B4ABA5-83EC-4840-A558-C84776F0014E}" srcOrd="0" destOrd="0" presId="urn:microsoft.com/office/officeart/2005/8/layout/hierarchy1"/>
    <dgm:cxn modelId="{E5D2BE9E-06DF-4D7A-9BC4-48769579D8DF}" type="presParOf" srcId="{A57D6421-8EEA-4666-9E3F-1160F8DF597F}" destId="{E6D97CDA-B19D-418D-B38F-EF067018A5C8}" srcOrd="1" destOrd="0" presId="urn:microsoft.com/office/officeart/2005/8/layout/hierarchy1"/>
    <dgm:cxn modelId="{8AC3FE10-5162-4B56-83BD-E43372D7A795}" type="presParOf" srcId="{80D2DF94-97D1-4FD9-B793-123AE4C7E671}" destId="{BA7B02F7-295F-41E8-BBF7-ECEF112B9BAE}" srcOrd="1" destOrd="0" presId="urn:microsoft.com/office/officeart/2005/8/layout/hierarchy1"/>
    <dgm:cxn modelId="{EB4F73D7-A5FC-4460-9AAF-0B2F0A86CF8A}" type="presParOf" srcId="{BA7B02F7-295F-41E8-BBF7-ECEF112B9BAE}" destId="{E70F83ED-153A-4394-9AE9-BF758DA79F1C}" srcOrd="0" destOrd="0" presId="urn:microsoft.com/office/officeart/2005/8/layout/hierarchy1"/>
    <dgm:cxn modelId="{9608052D-EAA0-4583-A659-5F57953A394C}" type="presParOf" srcId="{BA7B02F7-295F-41E8-BBF7-ECEF112B9BAE}" destId="{DF3505D0-53D4-4A17-B681-801DADE0821C}" srcOrd="1" destOrd="0" presId="urn:microsoft.com/office/officeart/2005/8/layout/hierarchy1"/>
    <dgm:cxn modelId="{6FB262A0-9AEA-41FF-AFFE-99BCE1044475}" type="presParOf" srcId="{DF3505D0-53D4-4A17-B681-801DADE0821C}" destId="{4D74FADC-FE1F-4CF6-B6A9-2EEC8BBC0ECF}" srcOrd="0" destOrd="0" presId="urn:microsoft.com/office/officeart/2005/8/layout/hierarchy1"/>
    <dgm:cxn modelId="{ABC0C17D-90D3-4BD0-B425-41EE6780082B}" type="presParOf" srcId="{4D74FADC-FE1F-4CF6-B6A9-2EEC8BBC0ECF}" destId="{21483788-BB16-42B3-9B69-071A822AA9E1}" srcOrd="0" destOrd="0" presId="urn:microsoft.com/office/officeart/2005/8/layout/hierarchy1"/>
    <dgm:cxn modelId="{6D537203-D127-4729-AB52-9659F9AD86FE}" type="presParOf" srcId="{4D74FADC-FE1F-4CF6-B6A9-2EEC8BBC0ECF}" destId="{AF588220-B25C-4D38-AF93-EBACA0ADD4A0}" srcOrd="1" destOrd="0" presId="urn:microsoft.com/office/officeart/2005/8/layout/hierarchy1"/>
    <dgm:cxn modelId="{C304A795-C062-4367-A485-6E2837EE9286}" type="presParOf" srcId="{DF3505D0-53D4-4A17-B681-801DADE0821C}" destId="{9FD7460A-115F-4931-869F-66775BD2A1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F83ED-153A-4394-9AE9-BF758DA79F1C}">
      <dsp:nvSpPr>
        <dsp:cNvPr id="0" name=""/>
        <dsp:cNvSpPr/>
      </dsp:nvSpPr>
      <dsp:spPr>
        <a:xfrm>
          <a:off x="11254799" y="3810531"/>
          <a:ext cx="91440" cy="419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3DDF3-03BB-48DD-90FA-01A8C12E2175}">
      <dsp:nvSpPr>
        <dsp:cNvPr id="0" name=""/>
        <dsp:cNvSpPr/>
      </dsp:nvSpPr>
      <dsp:spPr>
        <a:xfrm>
          <a:off x="6896695" y="2476172"/>
          <a:ext cx="440382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4403824" y="285648"/>
              </a:lnTo>
              <a:lnTo>
                <a:pt x="4403824" y="41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ED42B-4202-42C5-8A0A-B02AC33E543B}">
      <dsp:nvSpPr>
        <dsp:cNvPr id="0" name=""/>
        <dsp:cNvSpPr/>
      </dsp:nvSpPr>
      <dsp:spPr>
        <a:xfrm>
          <a:off x="6896695" y="2476172"/>
          <a:ext cx="264229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2642294" y="285648"/>
              </a:lnTo>
              <a:lnTo>
                <a:pt x="2642294" y="41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02E11-33AD-47DB-A2BE-F0DCCE6756A3}">
      <dsp:nvSpPr>
        <dsp:cNvPr id="0" name=""/>
        <dsp:cNvSpPr/>
      </dsp:nvSpPr>
      <dsp:spPr>
        <a:xfrm>
          <a:off x="6896695" y="2476172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880764" y="285648"/>
              </a:lnTo>
              <a:lnTo>
                <a:pt x="880764" y="41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4E2E-739D-41A5-9C53-EF119B322ABC}">
      <dsp:nvSpPr>
        <dsp:cNvPr id="0" name=""/>
        <dsp:cNvSpPr/>
      </dsp:nvSpPr>
      <dsp:spPr>
        <a:xfrm>
          <a:off x="6015930" y="2476172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880764" y="0"/>
              </a:moveTo>
              <a:lnTo>
                <a:pt x="88076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BAAE-25F7-4A8B-990A-44D2D018A710}">
      <dsp:nvSpPr>
        <dsp:cNvPr id="0" name=""/>
        <dsp:cNvSpPr/>
      </dsp:nvSpPr>
      <dsp:spPr>
        <a:xfrm>
          <a:off x="4254400" y="2476172"/>
          <a:ext cx="2642294" cy="419163"/>
        </a:xfrm>
        <a:custGeom>
          <a:avLst/>
          <a:gdLst/>
          <a:ahLst/>
          <a:cxnLst/>
          <a:rect l="0" t="0" r="0" b="0"/>
          <a:pathLst>
            <a:path>
              <a:moveTo>
                <a:pt x="2642294" y="0"/>
              </a:moveTo>
              <a:lnTo>
                <a:pt x="264229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22DB2-6AD1-4664-A556-8690ED53AFAF}">
      <dsp:nvSpPr>
        <dsp:cNvPr id="0" name=""/>
        <dsp:cNvSpPr/>
      </dsp:nvSpPr>
      <dsp:spPr>
        <a:xfrm>
          <a:off x="2492871" y="3810531"/>
          <a:ext cx="1761529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1761529" y="285648"/>
              </a:lnTo>
              <a:lnTo>
                <a:pt x="1761529" y="419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8C9B7-A3D7-4F9C-90BA-68A76BC4822F}">
      <dsp:nvSpPr>
        <dsp:cNvPr id="0" name=""/>
        <dsp:cNvSpPr/>
      </dsp:nvSpPr>
      <dsp:spPr>
        <a:xfrm>
          <a:off x="2447151" y="3810531"/>
          <a:ext cx="91440" cy="419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99C69-7356-4600-9906-9083E124AE96}">
      <dsp:nvSpPr>
        <dsp:cNvPr id="0" name=""/>
        <dsp:cNvSpPr/>
      </dsp:nvSpPr>
      <dsp:spPr>
        <a:xfrm>
          <a:off x="731341" y="3810531"/>
          <a:ext cx="1761529" cy="419163"/>
        </a:xfrm>
        <a:custGeom>
          <a:avLst/>
          <a:gdLst/>
          <a:ahLst/>
          <a:cxnLst/>
          <a:rect l="0" t="0" r="0" b="0"/>
          <a:pathLst>
            <a:path>
              <a:moveTo>
                <a:pt x="1761529" y="0"/>
              </a:moveTo>
              <a:lnTo>
                <a:pt x="1761529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D3907-8D5A-421E-BFC7-91BD71616E83}">
      <dsp:nvSpPr>
        <dsp:cNvPr id="0" name=""/>
        <dsp:cNvSpPr/>
      </dsp:nvSpPr>
      <dsp:spPr>
        <a:xfrm>
          <a:off x="2492871" y="2476172"/>
          <a:ext cx="4403824" cy="419163"/>
        </a:xfrm>
        <a:custGeom>
          <a:avLst/>
          <a:gdLst/>
          <a:ahLst/>
          <a:cxnLst/>
          <a:rect l="0" t="0" r="0" b="0"/>
          <a:pathLst>
            <a:path>
              <a:moveTo>
                <a:pt x="4403824" y="0"/>
              </a:moveTo>
              <a:lnTo>
                <a:pt x="440382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04CF2-B6DB-4174-BB03-7277C99631C6}">
      <dsp:nvSpPr>
        <dsp:cNvPr id="0" name=""/>
        <dsp:cNvSpPr/>
      </dsp:nvSpPr>
      <dsp:spPr>
        <a:xfrm>
          <a:off x="6176069" y="1560977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3B06F-9FF7-426C-80A5-AA4D521EB45B}">
      <dsp:nvSpPr>
        <dsp:cNvPr id="0" name=""/>
        <dsp:cNvSpPr/>
      </dsp:nvSpPr>
      <dsp:spPr>
        <a:xfrm>
          <a:off x="6336208" y="1713109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Artificial Intelligence</a:t>
          </a:r>
        </a:p>
      </dsp:txBody>
      <dsp:txXfrm>
        <a:off x="6363013" y="1739914"/>
        <a:ext cx="1387641" cy="861584"/>
      </dsp:txXfrm>
    </dsp:sp>
    <dsp:sp modelId="{D3738523-EA31-4784-983B-3D49D284E7A1}">
      <dsp:nvSpPr>
        <dsp:cNvPr id="0" name=""/>
        <dsp:cNvSpPr/>
      </dsp:nvSpPr>
      <dsp:spPr>
        <a:xfrm>
          <a:off x="1772245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81C55-1890-4742-BDEB-682F0551B2AB}">
      <dsp:nvSpPr>
        <dsp:cNvPr id="0" name=""/>
        <dsp:cNvSpPr/>
      </dsp:nvSpPr>
      <dsp:spPr>
        <a:xfrm>
          <a:off x="1932384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</a:t>
          </a:r>
        </a:p>
      </dsp:txBody>
      <dsp:txXfrm>
        <a:off x="1959189" y="3074273"/>
        <a:ext cx="1387641" cy="861584"/>
      </dsp:txXfrm>
    </dsp:sp>
    <dsp:sp modelId="{8BE0B961-6DCB-49A1-91AF-A07FBFCF9FAB}">
      <dsp:nvSpPr>
        <dsp:cNvPr id="0" name=""/>
        <dsp:cNvSpPr/>
      </dsp:nvSpPr>
      <dsp:spPr>
        <a:xfrm>
          <a:off x="10715" y="4229695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A4CF6-FCFC-4A41-9F90-C64DB8C857A0}">
      <dsp:nvSpPr>
        <dsp:cNvPr id="0" name=""/>
        <dsp:cNvSpPr/>
      </dsp:nvSpPr>
      <dsp:spPr>
        <a:xfrm>
          <a:off x="170854" y="438182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197659" y="4408632"/>
        <a:ext cx="1387641" cy="861584"/>
      </dsp:txXfrm>
    </dsp:sp>
    <dsp:sp modelId="{A36BBDA8-588D-40E6-98C6-30E051F4194B}">
      <dsp:nvSpPr>
        <dsp:cNvPr id="0" name=""/>
        <dsp:cNvSpPr/>
      </dsp:nvSpPr>
      <dsp:spPr>
        <a:xfrm>
          <a:off x="1772245" y="4229695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1796-8190-44F1-87A6-6D4386298FD2}">
      <dsp:nvSpPr>
        <dsp:cNvPr id="0" name=""/>
        <dsp:cNvSpPr/>
      </dsp:nvSpPr>
      <dsp:spPr>
        <a:xfrm>
          <a:off x="1932384" y="438182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1959189" y="4408632"/>
        <a:ext cx="1387641" cy="861584"/>
      </dsp:txXfrm>
    </dsp:sp>
    <dsp:sp modelId="{35A73870-21A5-4E05-94A1-8F9E573CB05F}">
      <dsp:nvSpPr>
        <dsp:cNvPr id="0" name=""/>
        <dsp:cNvSpPr/>
      </dsp:nvSpPr>
      <dsp:spPr>
        <a:xfrm>
          <a:off x="3533774" y="4229695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5E89F-7338-4140-A3C3-838FF8DE1DBD}">
      <dsp:nvSpPr>
        <dsp:cNvPr id="0" name=""/>
        <dsp:cNvSpPr/>
      </dsp:nvSpPr>
      <dsp:spPr>
        <a:xfrm>
          <a:off x="3693914" y="438182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3720719" y="4408632"/>
        <a:ext cx="1387641" cy="861584"/>
      </dsp:txXfrm>
    </dsp:sp>
    <dsp:sp modelId="{7416260E-E63A-4900-BF45-B04A7C6837C2}">
      <dsp:nvSpPr>
        <dsp:cNvPr id="0" name=""/>
        <dsp:cNvSpPr/>
      </dsp:nvSpPr>
      <dsp:spPr>
        <a:xfrm>
          <a:off x="3533774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4787-FE80-478B-A1F8-FD0C90309564}">
      <dsp:nvSpPr>
        <dsp:cNvPr id="0" name=""/>
        <dsp:cNvSpPr/>
      </dsp:nvSpPr>
      <dsp:spPr>
        <a:xfrm>
          <a:off x="3693914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Natural Language Processing </a:t>
          </a:r>
        </a:p>
      </dsp:txBody>
      <dsp:txXfrm>
        <a:off x="3720719" y="3074273"/>
        <a:ext cx="1387641" cy="861584"/>
      </dsp:txXfrm>
    </dsp:sp>
    <dsp:sp modelId="{7289BC09-4A4A-4957-B7EF-24D28C8270DA}">
      <dsp:nvSpPr>
        <dsp:cNvPr id="0" name=""/>
        <dsp:cNvSpPr/>
      </dsp:nvSpPr>
      <dsp:spPr>
        <a:xfrm>
          <a:off x="5295304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725B3-71ED-40FF-B62E-4089467FCEA4}">
      <dsp:nvSpPr>
        <dsp:cNvPr id="0" name=""/>
        <dsp:cNvSpPr/>
      </dsp:nvSpPr>
      <dsp:spPr>
        <a:xfrm>
          <a:off x="5455443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Fuzzy Logic</a:t>
          </a:r>
        </a:p>
      </dsp:txBody>
      <dsp:txXfrm>
        <a:off x="5482248" y="3074273"/>
        <a:ext cx="1387641" cy="861584"/>
      </dsp:txXfrm>
    </dsp:sp>
    <dsp:sp modelId="{FD80FC94-40DD-4732-948F-A9FB15AAE629}">
      <dsp:nvSpPr>
        <dsp:cNvPr id="0" name=""/>
        <dsp:cNvSpPr/>
      </dsp:nvSpPr>
      <dsp:spPr>
        <a:xfrm>
          <a:off x="7056834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24C0-F0E8-49D6-8BE2-B4B260634536}">
      <dsp:nvSpPr>
        <dsp:cNvPr id="0" name=""/>
        <dsp:cNvSpPr/>
      </dsp:nvSpPr>
      <dsp:spPr>
        <a:xfrm>
          <a:off x="7216973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Expert Systems</a:t>
          </a:r>
        </a:p>
      </dsp:txBody>
      <dsp:txXfrm>
        <a:off x="7243778" y="3074273"/>
        <a:ext cx="1387641" cy="861584"/>
      </dsp:txXfrm>
    </dsp:sp>
    <dsp:sp modelId="{BEF73515-41C4-4D44-A740-E9A3EF5B7B23}">
      <dsp:nvSpPr>
        <dsp:cNvPr id="0" name=""/>
        <dsp:cNvSpPr/>
      </dsp:nvSpPr>
      <dsp:spPr>
        <a:xfrm>
          <a:off x="8818364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44430-A28D-4567-A26D-44B36646D379}">
      <dsp:nvSpPr>
        <dsp:cNvPr id="0" name=""/>
        <dsp:cNvSpPr/>
      </dsp:nvSpPr>
      <dsp:spPr>
        <a:xfrm>
          <a:off x="8978503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Robotics</a:t>
          </a:r>
        </a:p>
      </dsp:txBody>
      <dsp:txXfrm>
        <a:off x="9005308" y="3074273"/>
        <a:ext cx="1387641" cy="861584"/>
      </dsp:txXfrm>
    </dsp:sp>
    <dsp:sp modelId="{83B4ABA5-83EC-4840-A558-C84776F0014E}">
      <dsp:nvSpPr>
        <dsp:cNvPr id="0" name=""/>
        <dsp:cNvSpPr/>
      </dsp:nvSpPr>
      <dsp:spPr>
        <a:xfrm>
          <a:off x="10579893" y="289533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97CDA-B19D-418D-B38F-EF067018A5C8}">
      <dsp:nvSpPr>
        <dsp:cNvPr id="0" name=""/>
        <dsp:cNvSpPr/>
      </dsp:nvSpPr>
      <dsp:spPr>
        <a:xfrm>
          <a:off x="10740032" y="304746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Deep Learning</a:t>
          </a:r>
        </a:p>
      </dsp:txBody>
      <dsp:txXfrm>
        <a:off x="10766837" y="3074273"/>
        <a:ext cx="1387641" cy="861584"/>
      </dsp:txXfrm>
    </dsp:sp>
    <dsp:sp modelId="{21483788-BB16-42B3-9B69-071A822AA9E1}">
      <dsp:nvSpPr>
        <dsp:cNvPr id="0" name=""/>
        <dsp:cNvSpPr/>
      </dsp:nvSpPr>
      <dsp:spPr>
        <a:xfrm>
          <a:off x="10579893" y="4229695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8220-B25C-4D38-AF93-EBACA0ADD4A0}">
      <dsp:nvSpPr>
        <dsp:cNvPr id="0" name=""/>
        <dsp:cNvSpPr/>
      </dsp:nvSpPr>
      <dsp:spPr>
        <a:xfrm>
          <a:off x="10740032" y="438182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Neural Networks</a:t>
          </a:r>
        </a:p>
      </dsp:txBody>
      <dsp:txXfrm>
        <a:off x="10766837" y="4408632"/>
        <a:ext cx="1387641" cy="861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D008-D6FE-4B1F-A7A4-F7C4B1EE0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27930-EBB4-4AF3-94AD-8BB65598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2E8E-7D9F-44C1-9E52-F1800059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96D4-E2F3-4197-8D33-329199F0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5B6B-B55E-4433-86CA-7279BDC7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6C55-C349-4E50-A3D0-0FB7B8F1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D38D-8DD8-4C9E-985B-B60BE2A7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D806-E0F6-46D0-85D3-9A5C545D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BF1A-7A33-4EA8-9074-B42DF9F3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AE84-F2F6-4256-A28C-A104DABA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8DEA-B61C-488B-AEEC-AEDB2F2F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BEFCF-176A-4E7B-97A2-CB298029F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1BF8-7160-483D-86E6-FBB43FEE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EC58-0F6C-465E-964C-BECFB0EA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66EA-FC0C-46A8-9C87-272D9E5B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1C05-CC19-4AEC-AF16-620D91A9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AA47-5FE5-4D36-956F-774D4FEE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3E89-87ED-4403-A72A-2FA50DC4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555F-16F4-42C6-9F47-42FC3294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9110-74AC-4B69-9433-69C0387F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A1A0-A6B8-4E0D-8FE6-946FF28C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44E7-ACD3-4306-B416-F9C4FB17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8926-D924-4043-A856-297C04B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9E3B-B465-41EA-847D-28CDC9A4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5316-4296-4A97-A7BC-9720D3A9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2A2D-5081-4F24-B543-532407D6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F7B7-0194-4183-A8DD-DF6BCDE4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C104C-14A0-4B2A-A011-01F07729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A8C90-FE44-430F-983D-28ACF402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D107-170F-44B8-9FC8-207D64E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522A-5FD0-4472-B3A0-5AA05822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F42D-A7D9-4CE4-A7FE-EB077E8A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6FD8-697F-4FEA-BD7C-30D6E574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911F-A80B-4811-908D-D3260655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3A47C-BD93-480E-838A-C6C543156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95A62-F87D-414F-8358-66EA06A3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79E8B-B0E9-4F07-82BE-84718A1A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CF06F-EF53-4669-8644-45D4C790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C7F7A-1B17-4B79-9B4F-C4787B93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46C-9F93-4788-8B12-EF72CF63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1D400-CD76-4BF1-A455-73740B0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66571-946A-450E-8F20-ADB59EF3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3A17-C358-4B4F-9AE2-2D44AE2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C106-CB4D-487E-A0D3-ABFAF864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60761-8FD4-4720-8F7D-41BBDEA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606A-8805-416B-9685-5DB7C8FD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0921-54AE-45F5-B867-53C48FEE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E382-4D85-4466-8679-433D8071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8A8B-5D52-4AA9-B857-45ED761A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E9C4-1087-4DC3-879E-B327920B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F090-24BE-47C4-87D2-D41B62B5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6089-7E7E-4C87-8895-935328A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B7-705C-47C0-8217-A41CA1E9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60EB8-6245-4B70-8F7E-754AA0566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7A033-6777-4BB0-A05D-E139AA7AE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67E4-5B78-44AF-80B6-42F556AC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C663-91DF-47FD-A027-3478A250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0154-E1E1-4673-85FD-087E9AD7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53530-177C-42D5-B292-8397F19A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7C1E-D702-421D-A61A-B09BCF82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8049-C8FA-466E-830B-D9DF05E0B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98AF-2A47-4F64-9753-EC7805DB022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6FA1-0A7C-438D-A9CF-EA50EB7BB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61B4-01D3-446C-9C0E-6A2479D3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320C-2454-4A9D-A6AE-84A3B9A6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CC9CE6-9A56-47B9-95DE-F260B9D0F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6414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41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3</cp:revision>
  <dcterms:created xsi:type="dcterms:W3CDTF">2019-07-07T14:56:49Z</dcterms:created>
  <dcterms:modified xsi:type="dcterms:W3CDTF">2019-07-07T15:16:13Z</dcterms:modified>
</cp:coreProperties>
</file>