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</a:t>
          </a:r>
          <a:r>
            <a:rPr lang="en-US" dirty="0" err="1"/>
            <a:t>ChIP</a:t>
          </a:r>
          <a:r>
            <a:rPr lang="en-US" dirty="0"/>
            <a:t>-Seq/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IMR90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</a:t>
          </a:r>
          <a:r>
            <a:rPr lang="en-US" dirty="0" err="1"/>
            <a:t>ChIP</a:t>
          </a:r>
          <a:r>
            <a:rPr lang="en-US" dirty="0"/>
            <a:t>-Seq/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IMR90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</a:t>
          </a:r>
          <a:r>
            <a:rPr lang="en-US" sz="1300" kern="1200" dirty="0" err="1"/>
            <a:t>ChIP</a:t>
          </a:r>
          <a:r>
            <a:rPr lang="en-US" sz="1300" kern="1200" dirty="0"/>
            <a:t>-Seq/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IMR90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</a:t>
          </a:r>
          <a:r>
            <a:rPr lang="en-US" sz="1500" kern="1200" dirty="0" err="1"/>
            <a:t>ChIP</a:t>
          </a:r>
          <a:r>
            <a:rPr lang="en-US" sz="1500" kern="1200" dirty="0"/>
            <a:t>-Seq/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IMR90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122985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119709" y="258001"/>
            <a:ext cx="5952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021248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340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Dataset Preparation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Rajni Jaiswal</cp:lastModifiedBy>
  <cp:revision>24</cp:revision>
  <dcterms:created xsi:type="dcterms:W3CDTF">2019-08-21T02:30:10Z</dcterms:created>
  <dcterms:modified xsi:type="dcterms:W3CDTF">2019-08-21T05:27:05Z</dcterms:modified>
</cp:coreProperties>
</file>