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7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D398-5118-F745-B405-A6306D83A4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D7D3-6301-1F45-B077-7F64120B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D398-5118-F745-B405-A6306D83A4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D7D3-6301-1F45-B077-7F64120B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6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D398-5118-F745-B405-A6306D83A4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D7D3-6301-1F45-B077-7F64120B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7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D398-5118-F745-B405-A6306D83A4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D7D3-6301-1F45-B077-7F64120B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0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D398-5118-F745-B405-A6306D83A4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D7D3-6301-1F45-B077-7F64120B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6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D398-5118-F745-B405-A6306D83A4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D7D3-6301-1F45-B077-7F64120B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D398-5118-F745-B405-A6306D83A4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D7D3-6301-1F45-B077-7F64120B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7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D398-5118-F745-B405-A6306D83A4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D7D3-6301-1F45-B077-7F64120B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9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D398-5118-F745-B405-A6306D83A4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D7D3-6301-1F45-B077-7F64120B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9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D398-5118-F745-B405-A6306D83A4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D7D3-6301-1F45-B077-7F64120B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4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D398-5118-F745-B405-A6306D83A4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D7D3-6301-1F45-B077-7F64120B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4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DD398-5118-F745-B405-A6306D83A4F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D7D3-6301-1F45-B077-7F64120B7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sunset in the background&#10;&#10;Description automatically generated">
            <a:extLst>
              <a:ext uri="{FF2B5EF4-FFF2-40B4-BE49-F238E27FC236}">
                <a16:creationId xmlns:a16="http://schemas.microsoft.com/office/drawing/2014/main" id="{FB6CCBE2-366C-FD40-A4D4-3F12A8323804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07023" y="319790"/>
            <a:ext cx="1274163" cy="1094282"/>
          </a:xfrm>
          <a:prstGeom prst="rect">
            <a:avLst/>
          </a:prstGeom>
        </p:spPr>
      </p:pic>
      <p:pic>
        <p:nvPicPr>
          <p:cNvPr id="35" name="Picture 34" descr="A sunset in the background&#10;&#10;Description automatically generated">
            <a:extLst>
              <a:ext uri="{FF2B5EF4-FFF2-40B4-BE49-F238E27FC236}">
                <a16:creationId xmlns:a16="http://schemas.microsoft.com/office/drawing/2014/main" id="{697092B4-89E8-FB49-818B-EFCE331BBC2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07023" y="4127129"/>
            <a:ext cx="1274163" cy="1094282"/>
          </a:xfrm>
          <a:prstGeom prst="rect">
            <a:avLst/>
          </a:prstGeom>
        </p:spPr>
      </p:pic>
      <p:pic>
        <p:nvPicPr>
          <p:cNvPr id="36" name="Picture 35" descr="A sunset in the background&#10;&#10;Description automatically generated">
            <a:extLst>
              <a:ext uri="{FF2B5EF4-FFF2-40B4-BE49-F238E27FC236}">
                <a16:creationId xmlns:a16="http://schemas.microsoft.com/office/drawing/2014/main" id="{15530AF9-F49C-BA44-9474-2EF6D40517D4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07024" y="5480462"/>
            <a:ext cx="1274163" cy="1094282"/>
          </a:xfrm>
          <a:prstGeom prst="rect">
            <a:avLst/>
          </a:prstGeom>
        </p:spPr>
      </p:pic>
      <p:pic>
        <p:nvPicPr>
          <p:cNvPr id="37" name="Picture 36" descr="A sunset in the background&#10;&#10;Description automatically generated">
            <a:extLst>
              <a:ext uri="{FF2B5EF4-FFF2-40B4-BE49-F238E27FC236}">
                <a16:creationId xmlns:a16="http://schemas.microsoft.com/office/drawing/2014/main" id="{3B30C5A6-9187-AD47-B830-9CD1B73B33F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07025" y="6833795"/>
            <a:ext cx="1274163" cy="1094282"/>
          </a:xfrm>
          <a:prstGeom prst="rect">
            <a:avLst/>
          </a:prstGeom>
        </p:spPr>
      </p:pic>
      <p:pic>
        <p:nvPicPr>
          <p:cNvPr id="38" name="Picture 37" descr="A sunset in the background&#10;&#10;Description automatically generated">
            <a:extLst>
              <a:ext uri="{FF2B5EF4-FFF2-40B4-BE49-F238E27FC236}">
                <a16:creationId xmlns:a16="http://schemas.microsoft.com/office/drawing/2014/main" id="{1E7A20F8-57BD-2646-A04E-47882A50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07862" y="8187128"/>
            <a:ext cx="1274163" cy="10942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EC4CF6F-92D4-6541-AD24-11295E9953C1}"/>
                  </a:ext>
                </a:extLst>
              </p:cNvPr>
              <p:cNvSpPr txBox="1"/>
              <p:nvPr/>
            </p:nvSpPr>
            <p:spPr>
              <a:xfrm>
                <a:off x="928127" y="2831714"/>
                <a:ext cx="831954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EC4CF6F-92D4-6541-AD24-11295E995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27" y="2831714"/>
                <a:ext cx="831954" cy="1231106"/>
              </a:xfrm>
              <a:prstGeom prst="rect">
                <a:avLst/>
              </a:prstGeom>
              <a:blipFill>
                <a:blip r:embed="rId3"/>
                <a:stretch>
                  <a:fillRect l="-7463" r="-7463" b="-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sunset in the background&#10;&#10;Description automatically generated">
            <a:extLst>
              <a:ext uri="{FF2B5EF4-FFF2-40B4-BE49-F238E27FC236}">
                <a16:creationId xmlns:a16="http://schemas.microsoft.com/office/drawing/2014/main" id="{E8973069-EF13-B249-AE97-A164E101455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07023" y="1673123"/>
            <a:ext cx="1274163" cy="1094282"/>
          </a:xfrm>
          <a:prstGeom prst="rect">
            <a:avLst/>
          </a:prstGeom>
        </p:spPr>
      </p:pic>
      <p:pic>
        <p:nvPicPr>
          <p:cNvPr id="42" name="Picture 41" descr="A picture containing crossword puzzle, text&#10;&#10;Description automatically generated">
            <a:extLst>
              <a:ext uri="{FF2B5EF4-FFF2-40B4-BE49-F238E27FC236}">
                <a16:creationId xmlns:a16="http://schemas.microsoft.com/office/drawing/2014/main" id="{0451C0C4-E651-7B4F-AEEF-12774FD35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086" y="2611294"/>
            <a:ext cx="3578277" cy="3992226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15625C-3001-F34F-A640-95D21BAC7E04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158584" y="1270027"/>
            <a:ext cx="2283502" cy="3337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75E823-012D-E041-9253-E16536BCDE7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106119" y="2197697"/>
            <a:ext cx="2335967" cy="2409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06BFDE-7429-3B46-8FF7-91934EB674A8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2158584" y="4607407"/>
            <a:ext cx="2283502" cy="1420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53FB75-7E6A-B746-A933-8F4DD9C5BDBC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2079886" y="4607407"/>
            <a:ext cx="2362200" cy="2796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3183D3-7681-3C49-8A8E-B10FD5FADB40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2173574" y="4607407"/>
            <a:ext cx="2268512" cy="4126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6417A7-606A-A741-954F-2CEA5D40E545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2079886" y="4607407"/>
            <a:ext cx="2362200" cy="66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sunset in the background&#10;&#10;Description automatically generated">
            <a:extLst>
              <a:ext uri="{FF2B5EF4-FFF2-40B4-BE49-F238E27FC236}">
                <a16:creationId xmlns:a16="http://schemas.microsoft.com/office/drawing/2014/main" id="{92A39B8F-662D-574B-A277-4AE06F24E63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0820414" y="4060266"/>
            <a:ext cx="1274163" cy="1094282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89916C7-0618-5640-B82F-118C1E7F1DA1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020363" y="4607407"/>
            <a:ext cx="2800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7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</Words>
  <Application>Microsoft Macintosh PowerPoint</Application>
  <PresentationFormat>A3 Paper (297x420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Shaurya Jauhari</dc:creator>
  <cp:lastModifiedBy>Shaurya Jauhari</cp:lastModifiedBy>
  <cp:revision>7</cp:revision>
  <dcterms:created xsi:type="dcterms:W3CDTF">2019-07-26T02:12:35Z</dcterms:created>
  <dcterms:modified xsi:type="dcterms:W3CDTF">2019-07-26T04:19:09Z</dcterms:modified>
</cp:coreProperties>
</file>