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75927-5E8E-2B45-8EE1-2560D5E313A1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D6A62942-4801-974C-B5CB-58C985CFAD3E}">
      <dgm:prSet phldrT="[Text]"/>
      <dgm:spPr/>
      <dgm:t>
        <a:bodyPr/>
        <a:lstStyle/>
        <a:p>
          <a:r>
            <a:rPr lang="en-US" dirty="0"/>
            <a:t>Enhancer Data</a:t>
          </a:r>
        </a:p>
      </dgm:t>
    </dgm:pt>
    <dgm:pt modelId="{0553658A-72C5-D542-847A-DF13424A7676}" type="parTrans" cxnId="{9DC85B39-7D90-9141-9F08-2344D18DD9E1}">
      <dgm:prSet/>
      <dgm:spPr/>
      <dgm:t>
        <a:bodyPr/>
        <a:lstStyle/>
        <a:p>
          <a:endParaRPr lang="en-US"/>
        </a:p>
      </dgm:t>
    </dgm:pt>
    <dgm:pt modelId="{66331F02-551F-1742-9C31-A9F0F0BA0950}" type="sibTrans" cxnId="{9DC85B39-7D90-9141-9F08-2344D18DD9E1}">
      <dgm:prSet/>
      <dgm:spPr/>
      <dgm:t>
        <a:bodyPr/>
        <a:lstStyle/>
        <a:p>
          <a:endParaRPr lang="en-US"/>
        </a:p>
      </dgm:t>
    </dgm:pt>
    <dgm:pt modelId="{8CB0509E-8C82-CF44-A654-FBBDE34BB98C}">
      <dgm:prSet phldrT="[Text]"/>
      <dgm:spPr/>
      <dgm:t>
        <a:bodyPr/>
        <a:lstStyle/>
        <a:p>
          <a:r>
            <a:rPr lang="en-US" dirty="0"/>
            <a:t>Non-Enhancer Data</a:t>
          </a:r>
        </a:p>
      </dgm:t>
    </dgm:pt>
    <dgm:pt modelId="{8F795AFB-E7B4-1A43-8D52-416CA71BE93A}" type="parTrans" cxnId="{7D223A1E-6F69-4740-960B-AF629ADD6D15}">
      <dgm:prSet/>
      <dgm:spPr/>
      <dgm:t>
        <a:bodyPr/>
        <a:lstStyle/>
        <a:p>
          <a:endParaRPr lang="en-US"/>
        </a:p>
      </dgm:t>
    </dgm:pt>
    <dgm:pt modelId="{41C09C5A-59F7-1645-807F-965C364AB531}" type="sibTrans" cxnId="{7D223A1E-6F69-4740-960B-AF629ADD6D15}">
      <dgm:prSet/>
      <dgm:spPr/>
      <dgm:t>
        <a:bodyPr/>
        <a:lstStyle/>
        <a:p>
          <a:endParaRPr lang="en-US"/>
        </a:p>
      </dgm:t>
    </dgm:pt>
    <dgm:pt modelId="{F18BBC0D-C0CD-0A4F-8CEF-FA947CFCC214}">
      <dgm:prSet phldrT="[Text]"/>
      <dgm:spPr/>
      <dgm:t>
        <a:bodyPr/>
        <a:lstStyle/>
        <a:p>
          <a:r>
            <a:rPr lang="en-US" dirty="0"/>
            <a:t>Consolidated Dataset</a:t>
          </a:r>
        </a:p>
      </dgm:t>
    </dgm:pt>
    <dgm:pt modelId="{138C6C9B-A66D-734C-AC5A-0DF407869B21}" type="parTrans" cxnId="{1805856E-35EF-B84E-95FF-722EB589752A}">
      <dgm:prSet/>
      <dgm:spPr/>
      <dgm:t>
        <a:bodyPr/>
        <a:lstStyle/>
        <a:p>
          <a:endParaRPr lang="en-US"/>
        </a:p>
      </dgm:t>
    </dgm:pt>
    <dgm:pt modelId="{6C5FE621-3129-6A4D-B386-C91481733FB6}" type="sibTrans" cxnId="{1805856E-35EF-B84E-95FF-722EB589752A}">
      <dgm:prSet/>
      <dgm:spPr/>
      <dgm:t>
        <a:bodyPr/>
        <a:lstStyle/>
        <a:p>
          <a:endParaRPr lang="en-US"/>
        </a:p>
      </dgm:t>
    </dgm:pt>
    <dgm:pt modelId="{E6C79612-5C75-AE49-9FA4-AA539314E478}" type="pres">
      <dgm:prSet presAssocID="{F7875927-5E8E-2B45-8EE1-2560D5E313A1}" presName="Name0" presStyleCnt="0">
        <dgm:presLayoutVars>
          <dgm:dir/>
          <dgm:resizeHandles val="exact"/>
        </dgm:presLayoutVars>
      </dgm:prSet>
      <dgm:spPr/>
    </dgm:pt>
    <dgm:pt modelId="{45223457-20B2-F24D-B71C-0631B5E89540}" type="pres">
      <dgm:prSet presAssocID="{F7875927-5E8E-2B45-8EE1-2560D5E313A1}" presName="vNodes" presStyleCnt="0"/>
      <dgm:spPr/>
    </dgm:pt>
    <dgm:pt modelId="{0727369E-F0A5-1C40-B643-2E9DC14F43F6}" type="pres">
      <dgm:prSet presAssocID="{D6A62942-4801-974C-B5CB-58C985CFAD3E}" presName="node" presStyleLbl="node1" presStyleIdx="0" presStyleCnt="3">
        <dgm:presLayoutVars>
          <dgm:bulletEnabled val="1"/>
        </dgm:presLayoutVars>
      </dgm:prSet>
      <dgm:spPr/>
    </dgm:pt>
    <dgm:pt modelId="{8A6FA9F8-2EE4-834F-9847-103279A06885}" type="pres">
      <dgm:prSet presAssocID="{66331F02-551F-1742-9C31-A9F0F0BA0950}" presName="spacerT" presStyleCnt="0"/>
      <dgm:spPr/>
    </dgm:pt>
    <dgm:pt modelId="{167AD6A9-5670-E24A-BBB8-2AABE63E0E5E}" type="pres">
      <dgm:prSet presAssocID="{66331F02-551F-1742-9C31-A9F0F0BA0950}" presName="sibTrans" presStyleLbl="sibTrans2D1" presStyleIdx="0" presStyleCnt="2"/>
      <dgm:spPr/>
    </dgm:pt>
    <dgm:pt modelId="{F7EC41BA-520F-4C46-8AFF-ABE6B667F7BB}" type="pres">
      <dgm:prSet presAssocID="{66331F02-551F-1742-9C31-A9F0F0BA0950}" presName="spacerB" presStyleCnt="0"/>
      <dgm:spPr/>
    </dgm:pt>
    <dgm:pt modelId="{B374CD67-3F3B-3245-90D1-EBD86D233CC1}" type="pres">
      <dgm:prSet presAssocID="{8CB0509E-8C82-CF44-A654-FBBDE34BB98C}" presName="node" presStyleLbl="node1" presStyleIdx="1" presStyleCnt="3">
        <dgm:presLayoutVars>
          <dgm:bulletEnabled val="1"/>
        </dgm:presLayoutVars>
      </dgm:prSet>
      <dgm:spPr/>
    </dgm:pt>
    <dgm:pt modelId="{F0CC0D76-E6C8-AB40-80AA-E74EC1C3432C}" type="pres">
      <dgm:prSet presAssocID="{F7875927-5E8E-2B45-8EE1-2560D5E313A1}" presName="sibTransLast" presStyleLbl="sibTrans2D1" presStyleIdx="1" presStyleCnt="2"/>
      <dgm:spPr/>
    </dgm:pt>
    <dgm:pt modelId="{3CCCF826-C5BE-6145-979B-6B728BC847C2}" type="pres">
      <dgm:prSet presAssocID="{F7875927-5E8E-2B45-8EE1-2560D5E313A1}" presName="connectorText" presStyleLbl="sibTrans2D1" presStyleIdx="1" presStyleCnt="2"/>
      <dgm:spPr/>
    </dgm:pt>
    <dgm:pt modelId="{BB69AC8B-66B9-EE4B-8F49-F24FC0CD68E0}" type="pres">
      <dgm:prSet presAssocID="{F7875927-5E8E-2B45-8EE1-2560D5E313A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D223A1E-6F69-4740-960B-AF629ADD6D15}" srcId="{F7875927-5E8E-2B45-8EE1-2560D5E313A1}" destId="{8CB0509E-8C82-CF44-A654-FBBDE34BB98C}" srcOrd="1" destOrd="0" parTransId="{8F795AFB-E7B4-1A43-8D52-416CA71BE93A}" sibTransId="{41C09C5A-59F7-1645-807F-965C364AB531}"/>
    <dgm:cxn modelId="{9DC85B39-7D90-9141-9F08-2344D18DD9E1}" srcId="{F7875927-5E8E-2B45-8EE1-2560D5E313A1}" destId="{D6A62942-4801-974C-B5CB-58C985CFAD3E}" srcOrd="0" destOrd="0" parTransId="{0553658A-72C5-D542-847A-DF13424A7676}" sibTransId="{66331F02-551F-1742-9C31-A9F0F0BA0950}"/>
    <dgm:cxn modelId="{0C0F6545-57C3-3249-9065-C2DE9BD3496A}" type="presOf" srcId="{D6A62942-4801-974C-B5CB-58C985CFAD3E}" destId="{0727369E-F0A5-1C40-B643-2E9DC14F43F6}" srcOrd="0" destOrd="0" presId="urn:microsoft.com/office/officeart/2005/8/layout/equation2"/>
    <dgm:cxn modelId="{8FF5A84F-AB59-9C47-A886-BFAFB2165270}" type="presOf" srcId="{41C09C5A-59F7-1645-807F-965C364AB531}" destId="{3CCCF826-C5BE-6145-979B-6B728BC847C2}" srcOrd="1" destOrd="0" presId="urn:microsoft.com/office/officeart/2005/8/layout/equation2"/>
    <dgm:cxn modelId="{C302AF6C-01AA-3843-B3A9-ACF383DFC187}" type="presOf" srcId="{8CB0509E-8C82-CF44-A654-FBBDE34BB98C}" destId="{B374CD67-3F3B-3245-90D1-EBD86D233CC1}" srcOrd="0" destOrd="0" presId="urn:microsoft.com/office/officeart/2005/8/layout/equation2"/>
    <dgm:cxn modelId="{1805856E-35EF-B84E-95FF-722EB589752A}" srcId="{F7875927-5E8E-2B45-8EE1-2560D5E313A1}" destId="{F18BBC0D-C0CD-0A4F-8CEF-FA947CFCC214}" srcOrd="2" destOrd="0" parTransId="{138C6C9B-A66D-734C-AC5A-0DF407869B21}" sibTransId="{6C5FE621-3129-6A4D-B386-C91481733FB6}"/>
    <dgm:cxn modelId="{12B52A72-A614-9943-B91A-DC302902C59F}" type="presOf" srcId="{F18BBC0D-C0CD-0A4F-8CEF-FA947CFCC214}" destId="{BB69AC8B-66B9-EE4B-8F49-F24FC0CD68E0}" srcOrd="0" destOrd="0" presId="urn:microsoft.com/office/officeart/2005/8/layout/equation2"/>
    <dgm:cxn modelId="{26160789-0806-F04B-8DC2-FEC80D10C4DB}" type="presOf" srcId="{41C09C5A-59F7-1645-807F-965C364AB531}" destId="{F0CC0D76-E6C8-AB40-80AA-E74EC1C3432C}" srcOrd="0" destOrd="0" presId="urn:microsoft.com/office/officeart/2005/8/layout/equation2"/>
    <dgm:cxn modelId="{D3784DED-BB14-F947-8EBD-2811123CD155}" type="presOf" srcId="{66331F02-551F-1742-9C31-A9F0F0BA0950}" destId="{167AD6A9-5670-E24A-BBB8-2AABE63E0E5E}" srcOrd="0" destOrd="0" presId="urn:microsoft.com/office/officeart/2005/8/layout/equation2"/>
    <dgm:cxn modelId="{910CFCF6-FCC0-4A4E-8992-02B9D285A5DC}" type="presOf" srcId="{F7875927-5E8E-2B45-8EE1-2560D5E313A1}" destId="{E6C79612-5C75-AE49-9FA4-AA539314E478}" srcOrd="0" destOrd="0" presId="urn:microsoft.com/office/officeart/2005/8/layout/equation2"/>
    <dgm:cxn modelId="{D87CF1E5-C3CF-3F4D-B2E4-2ADA125944C3}" type="presParOf" srcId="{E6C79612-5C75-AE49-9FA4-AA539314E478}" destId="{45223457-20B2-F24D-B71C-0631B5E89540}" srcOrd="0" destOrd="0" presId="urn:microsoft.com/office/officeart/2005/8/layout/equation2"/>
    <dgm:cxn modelId="{FCE771BB-E53A-D949-B782-56D41EF3A696}" type="presParOf" srcId="{45223457-20B2-F24D-B71C-0631B5E89540}" destId="{0727369E-F0A5-1C40-B643-2E9DC14F43F6}" srcOrd="0" destOrd="0" presId="urn:microsoft.com/office/officeart/2005/8/layout/equation2"/>
    <dgm:cxn modelId="{750B7DCC-0724-F045-8AE2-8F9E4C662096}" type="presParOf" srcId="{45223457-20B2-F24D-B71C-0631B5E89540}" destId="{8A6FA9F8-2EE4-834F-9847-103279A06885}" srcOrd="1" destOrd="0" presId="urn:microsoft.com/office/officeart/2005/8/layout/equation2"/>
    <dgm:cxn modelId="{CAA193A7-8E04-BD49-B4A9-34E5450905BC}" type="presParOf" srcId="{45223457-20B2-F24D-B71C-0631B5E89540}" destId="{167AD6A9-5670-E24A-BBB8-2AABE63E0E5E}" srcOrd="2" destOrd="0" presId="urn:microsoft.com/office/officeart/2005/8/layout/equation2"/>
    <dgm:cxn modelId="{F9DD86FC-C1FC-2E43-A903-14AA1E70225F}" type="presParOf" srcId="{45223457-20B2-F24D-B71C-0631B5E89540}" destId="{F7EC41BA-520F-4C46-8AFF-ABE6B667F7BB}" srcOrd="3" destOrd="0" presId="urn:microsoft.com/office/officeart/2005/8/layout/equation2"/>
    <dgm:cxn modelId="{FF3C55D8-B5AB-C341-A017-B503C10BDA42}" type="presParOf" srcId="{45223457-20B2-F24D-B71C-0631B5E89540}" destId="{B374CD67-3F3B-3245-90D1-EBD86D233CC1}" srcOrd="4" destOrd="0" presId="urn:microsoft.com/office/officeart/2005/8/layout/equation2"/>
    <dgm:cxn modelId="{79C35CB0-B769-D946-83D8-00933CF782C4}" type="presParOf" srcId="{E6C79612-5C75-AE49-9FA4-AA539314E478}" destId="{F0CC0D76-E6C8-AB40-80AA-E74EC1C3432C}" srcOrd="1" destOrd="0" presId="urn:microsoft.com/office/officeart/2005/8/layout/equation2"/>
    <dgm:cxn modelId="{9BFCC32C-B7D6-434C-A24B-E39FB0B3A265}" type="presParOf" srcId="{F0CC0D76-E6C8-AB40-80AA-E74EC1C3432C}" destId="{3CCCF826-C5BE-6145-979B-6B728BC847C2}" srcOrd="0" destOrd="0" presId="urn:microsoft.com/office/officeart/2005/8/layout/equation2"/>
    <dgm:cxn modelId="{E8791625-D3F4-854A-AED3-AA7DEE24C78F}" type="presParOf" srcId="{E6C79612-5C75-AE49-9FA4-AA539314E478}" destId="{BB69AC8B-66B9-EE4B-8F49-F24FC0CD68E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1A316-6EDC-5348-B2E7-F937DEC2E314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1AC4C-1901-A844-80D2-D4241630105F}">
      <dgm:prSet phldrT="[Text]"/>
      <dgm:spPr/>
      <dgm:t>
        <a:bodyPr/>
        <a:lstStyle/>
        <a:p>
          <a:r>
            <a:rPr lang="en-US" dirty="0"/>
            <a:t>chr2</a:t>
          </a:r>
        </a:p>
      </dgm:t>
    </dgm:pt>
    <dgm:pt modelId="{F0A61594-EAF8-8E42-8792-171B56BBB246}" type="parTrans" cxnId="{9FC3753F-86AA-9D47-8C40-19F2B09B0E5B}">
      <dgm:prSet/>
      <dgm:spPr/>
      <dgm:t>
        <a:bodyPr/>
        <a:lstStyle/>
        <a:p>
          <a:endParaRPr lang="en-US"/>
        </a:p>
      </dgm:t>
    </dgm:pt>
    <dgm:pt modelId="{57533A0E-64D3-AC48-9BD9-26606A469C59}" type="sibTrans" cxnId="{9FC3753F-86AA-9D47-8C40-19F2B09B0E5B}">
      <dgm:prSet/>
      <dgm:spPr/>
      <dgm:t>
        <a:bodyPr/>
        <a:lstStyle/>
        <a:p>
          <a:endParaRPr lang="en-US"/>
        </a:p>
      </dgm:t>
    </dgm:pt>
    <dgm:pt modelId="{C3013AF6-A5CD-7E43-9E34-048C85B4186A}">
      <dgm:prSet phldrT="[Text]"/>
      <dgm:spPr/>
      <dgm:t>
        <a:bodyPr/>
        <a:lstStyle/>
        <a:p>
          <a:r>
            <a:rPr lang="en-US" dirty="0"/>
            <a:t>chr1</a:t>
          </a:r>
        </a:p>
      </dgm:t>
    </dgm:pt>
    <dgm:pt modelId="{FE170462-FE36-2445-88C8-6703125B5DDB}" type="parTrans" cxnId="{BA431C92-75EC-8A44-A9BA-790F52417BF1}">
      <dgm:prSet/>
      <dgm:spPr/>
      <dgm:t>
        <a:bodyPr/>
        <a:lstStyle/>
        <a:p>
          <a:endParaRPr lang="en-US"/>
        </a:p>
      </dgm:t>
    </dgm:pt>
    <dgm:pt modelId="{3BC60E85-C632-8A47-9BDD-62CF055D0D37}" type="sibTrans" cxnId="{BA431C92-75EC-8A44-A9BA-790F52417BF1}">
      <dgm:prSet/>
      <dgm:spPr/>
      <dgm:t>
        <a:bodyPr/>
        <a:lstStyle/>
        <a:p>
          <a:endParaRPr lang="en-US"/>
        </a:p>
      </dgm:t>
    </dgm:pt>
    <dgm:pt modelId="{440C823C-CF5F-4B4E-BCAF-A55A3D4CECFB}">
      <dgm:prSet phldrT="[Text]"/>
      <dgm:spPr/>
      <dgm:t>
        <a:bodyPr/>
        <a:lstStyle/>
        <a:p>
          <a:r>
            <a:rPr lang="en-US" dirty="0"/>
            <a:t>chr3</a:t>
          </a:r>
        </a:p>
      </dgm:t>
    </dgm:pt>
    <dgm:pt modelId="{12F2A5AD-0EF0-7C4E-A44A-01ACD0D00E7D}" type="parTrans" cxnId="{F03AB44B-BFE7-F34A-82C4-B36163CAC4A1}">
      <dgm:prSet/>
      <dgm:spPr/>
      <dgm:t>
        <a:bodyPr/>
        <a:lstStyle/>
        <a:p>
          <a:endParaRPr lang="en-US"/>
        </a:p>
      </dgm:t>
    </dgm:pt>
    <dgm:pt modelId="{2333CF66-C8E3-7A47-B5D8-F73DB1425CFF}" type="sibTrans" cxnId="{F03AB44B-BFE7-F34A-82C4-B36163CAC4A1}">
      <dgm:prSet/>
      <dgm:spPr/>
      <dgm:t>
        <a:bodyPr/>
        <a:lstStyle/>
        <a:p>
          <a:endParaRPr lang="en-US"/>
        </a:p>
      </dgm:t>
    </dgm:pt>
    <dgm:pt modelId="{019C8F76-9496-D74F-9AA0-83B26F49B7EC}">
      <dgm:prSet phldrT="[Text]"/>
      <dgm:spPr/>
      <dgm:t>
        <a:bodyPr/>
        <a:lstStyle/>
        <a:p>
          <a:r>
            <a:rPr lang="en-US" dirty="0"/>
            <a:t>chr4</a:t>
          </a:r>
        </a:p>
      </dgm:t>
    </dgm:pt>
    <dgm:pt modelId="{55813A8D-0398-7E48-BB6C-3D42D9A39C1F}" type="parTrans" cxnId="{05E07C2E-7123-1C44-B2C5-EC2A4D2DB2A4}">
      <dgm:prSet/>
      <dgm:spPr/>
      <dgm:t>
        <a:bodyPr/>
        <a:lstStyle/>
        <a:p>
          <a:endParaRPr lang="en-US"/>
        </a:p>
      </dgm:t>
    </dgm:pt>
    <dgm:pt modelId="{61D5727A-8399-F742-9C30-4AD8A90DA6C6}" type="sibTrans" cxnId="{05E07C2E-7123-1C44-B2C5-EC2A4D2DB2A4}">
      <dgm:prSet/>
      <dgm:spPr/>
      <dgm:t>
        <a:bodyPr/>
        <a:lstStyle/>
        <a:p>
          <a:endParaRPr lang="en-US"/>
        </a:p>
      </dgm:t>
    </dgm:pt>
    <dgm:pt modelId="{AE30B095-8A50-7440-BDC9-A13E8DDC0F7A}">
      <dgm:prSet phldrT="[Text]"/>
      <dgm:spPr/>
      <dgm:t>
        <a:bodyPr/>
        <a:lstStyle/>
        <a:p>
          <a:r>
            <a:rPr lang="en-US" dirty="0"/>
            <a:t>chr5</a:t>
          </a:r>
        </a:p>
      </dgm:t>
    </dgm:pt>
    <dgm:pt modelId="{4D3D3C34-2DA6-2A47-BAD6-AE2BA70D99C9}" type="parTrans" cxnId="{36FD0FA6-A572-664C-A2EE-7BC77BEF4885}">
      <dgm:prSet/>
      <dgm:spPr/>
      <dgm:t>
        <a:bodyPr/>
        <a:lstStyle/>
        <a:p>
          <a:endParaRPr lang="en-US"/>
        </a:p>
      </dgm:t>
    </dgm:pt>
    <dgm:pt modelId="{268177CE-5F34-1C48-B9FE-6D6521136DC5}" type="sibTrans" cxnId="{36FD0FA6-A572-664C-A2EE-7BC77BEF4885}">
      <dgm:prSet/>
      <dgm:spPr/>
      <dgm:t>
        <a:bodyPr/>
        <a:lstStyle/>
        <a:p>
          <a:endParaRPr lang="en-US"/>
        </a:p>
      </dgm:t>
    </dgm:pt>
    <dgm:pt modelId="{B73A77CB-7DBD-F04A-93D1-035ED33470A8}">
      <dgm:prSet phldrT="[Text]"/>
      <dgm:spPr/>
      <dgm:t>
        <a:bodyPr/>
        <a:lstStyle/>
        <a:p>
          <a:r>
            <a:rPr lang="en-US" dirty="0"/>
            <a:t>chr6</a:t>
          </a:r>
        </a:p>
      </dgm:t>
    </dgm:pt>
    <dgm:pt modelId="{040ABEB4-CF52-7B45-821A-26FA5CDEB67B}" type="parTrans" cxnId="{4F25A622-49E4-3E49-A0A9-039BA16D9F9E}">
      <dgm:prSet/>
      <dgm:spPr/>
      <dgm:t>
        <a:bodyPr/>
        <a:lstStyle/>
        <a:p>
          <a:endParaRPr lang="en-US"/>
        </a:p>
      </dgm:t>
    </dgm:pt>
    <dgm:pt modelId="{C30428E6-0008-FF4D-BA6E-71BACCC39006}" type="sibTrans" cxnId="{4F25A622-49E4-3E49-A0A9-039BA16D9F9E}">
      <dgm:prSet/>
      <dgm:spPr/>
      <dgm:t>
        <a:bodyPr/>
        <a:lstStyle/>
        <a:p>
          <a:endParaRPr lang="en-US"/>
        </a:p>
      </dgm:t>
    </dgm:pt>
    <dgm:pt modelId="{50E621B2-BFC9-1646-B69E-A31B2B218040}">
      <dgm:prSet phldrT="[Text]"/>
      <dgm:spPr/>
      <dgm:t>
        <a:bodyPr/>
        <a:lstStyle/>
        <a:p>
          <a:r>
            <a:rPr lang="en-US" dirty="0"/>
            <a:t>chr7</a:t>
          </a:r>
        </a:p>
      </dgm:t>
    </dgm:pt>
    <dgm:pt modelId="{93915103-2624-684A-ACF8-91A5BF07F55F}" type="parTrans" cxnId="{2C2D9719-2843-7142-9D35-E40E6CB84BDA}">
      <dgm:prSet/>
      <dgm:spPr/>
      <dgm:t>
        <a:bodyPr/>
        <a:lstStyle/>
        <a:p>
          <a:endParaRPr lang="en-US"/>
        </a:p>
      </dgm:t>
    </dgm:pt>
    <dgm:pt modelId="{4CC39CA2-C094-8B49-8F31-A7F19E6A58D3}" type="sibTrans" cxnId="{2C2D9719-2843-7142-9D35-E40E6CB84BDA}">
      <dgm:prSet/>
      <dgm:spPr/>
      <dgm:t>
        <a:bodyPr/>
        <a:lstStyle/>
        <a:p>
          <a:endParaRPr lang="en-US"/>
        </a:p>
      </dgm:t>
    </dgm:pt>
    <dgm:pt modelId="{784BC7F6-B521-9E42-94CA-E6E78986E2B6}">
      <dgm:prSet phldrT="[Text]"/>
      <dgm:spPr/>
      <dgm:t>
        <a:bodyPr/>
        <a:lstStyle/>
        <a:p>
          <a:r>
            <a:rPr lang="en-US" dirty="0"/>
            <a:t>chr8</a:t>
          </a:r>
        </a:p>
      </dgm:t>
    </dgm:pt>
    <dgm:pt modelId="{F590A5D4-F227-594C-9EE0-FE054F028F14}" type="parTrans" cxnId="{BECEE6B4-9CDB-224E-916A-58EC4EDE66CA}">
      <dgm:prSet/>
      <dgm:spPr/>
      <dgm:t>
        <a:bodyPr/>
        <a:lstStyle/>
        <a:p>
          <a:endParaRPr lang="en-US"/>
        </a:p>
      </dgm:t>
    </dgm:pt>
    <dgm:pt modelId="{77F445B8-C879-8449-9BCF-4BBF0B6D26D7}" type="sibTrans" cxnId="{BECEE6B4-9CDB-224E-916A-58EC4EDE66CA}">
      <dgm:prSet/>
      <dgm:spPr/>
      <dgm:t>
        <a:bodyPr/>
        <a:lstStyle/>
        <a:p>
          <a:endParaRPr lang="en-US"/>
        </a:p>
      </dgm:t>
    </dgm:pt>
    <dgm:pt modelId="{9B654400-210F-154B-82AE-D517A31FC37B}">
      <dgm:prSet phldrT="[Text]"/>
      <dgm:spPr/>
      <dgm:t>
        <a:bodyPr/>
        <a:lstStyle/>
        <a:p>
          <a:r>
            <a:rPr lang="en-US" dirty="0"/>
            <a:t>chr9</a:t>
          </a:r>
        </a:p>
      </dgm:t>
    </dgm:pt>
    <dgm:pt modelId="{C7A8F4DA-F093-2F4C-A8F2-1CAE9F19D3CF}" type="parTrans" cxnId="{59F603F9-F35E-DD44-9266-CA841CA984CB}">
      <dgm:prSet/>
      <dgm:spPr/>
      <dgm:t>
        <a:bodyPr/>
        <a:lstStyle/>
        <a:p>
          <a:endParaRPr lang="en-US"/>
        </a:p>
      </dgm:t>
    </dgm:pt>
    <dgm:pt modelId="{DD103497-A880-5443-86CA-62D8ABABE237}" type="sibTrans" cxnId="{59F603F9-F35E-DD44-9266-CA841CA984CB}">
      <dgm:prSet/>
      <dgm:spPr/>
      <dgm:t>
        <a:bodyPr/>
        <a:lstStyle/>
        <a:p>
          <a:endParaRPr lang="en-US"/>
        </a:p>
      </dgm:t>
    </dgm:pt>
    <dgm:pt modelId="{DDF323BA-8708-0442-9AA1-A7DEBC0C79C7}">
      <dgm:prSet phldrT="[Text]"/>
      <dgm:spPr/>
      <dgm:t>
        <a:bodyPr/>
        <a:lstStyle/>
        <a:p>
          <a:r>
            <a:rPr lang="en-US" dirty="0"/>
            <a:t>chr10</a:t>
          </a:r>
        </a:p>
      </dgm:t>
    </dgm:pt>
    <dgm:pt modelId="{C7C7742D-0EF2-684D-8EE2-CD033EED53AC}" type="parTrans" cxnId="{34B3B524-DFB8-AD4F-886C-552C7B4BA845}">
      <dgm:prSet/>
      <dgm:spPr/>
      <dgm:t>
        <a:bodyPr/>
        <a:lstStyle/>
        <a:p>
          <a:endParaRPr lang="en-US"/>
        </a:p>
      </dgm:t>
    </dgm:pt>
    <dgm:pt modelId="{FFD9ADF8-3ECD-4D4A-B599-30693ED30827}" type="sibTrans" cxnId="{34B3B524-DFB8-AD4F-886C-552C7B4BA845}">
      <dgm:prSet/>
      <dgm:spPr/>
      <dgm:t>
        <a:bodyPr/>
        <a:lstStyle/>
        <a:p>
          <a:endParaRPr lang="en-US"/>
        </a:p>
      </dgm:t>
    </dgm:pt>
    <dgm:pt modelId="{8E589F8D-FB1A-5848-960B-918D51C2939F}">
      <dgm:prSet phldrT="[Text]"/>
      <dgm:spPr/>
      <dgm:t>
        <a:bodyPr/>
        <a:lstStyle/>
        <a:p>
          <a:r>
            <a:rPr lang="en-US" dirty="0"/>
            <a:t>chr11</a:t>
          </a:r>
        </a:p>
      </dgm:t>
    </dgm:pt>
    <dgm:pt modelId="{3BF68A1E-9B17-EF4C-945B-23385A7827A0}" type="parTrans" cxnId="{3A6E86F4-3E7E-3F44-A2D3-E3755A8E6560}">
      <dgm:prSet/>
      <dgm:spPr/>
      <dgm:t>
        <a:bodyPr/>
        <a:lstStyle/>
        <a:p>
          <a:endParaRPr lang="en-US"/>
        </a:p>
      </dgm:t>
    </dgm:pt>
    <dgm:pt modelId="{8F0F8A01-7E20-D445-A392-592244EB91D2}" type="sibTrans" cxnId="{3A6E86F4-3E7E-3F44-A2D3-E3755A8E6560}">
      <dgm:prSet/>
      <dgm:spPr/>
      <dgm:t>
        <a:bodyPr/>
        <a:lstStyle/>
        <a:p>
          <a:endParaRPr lang="en-US"/>
        </a:p>
      </dgm:t>
    </dgm:pt>
    <dgm:pt modelId="{64A7FF19-1CB1-4247-90F5-1DE5C4B543A1}">
      <dgm:prSet phldrT="[Text]"/>
      <dgm:spPr/>
      <dgm:t>
        <a:bodyPr/>
        <a:lstStyle/>
        <a:p>
          <a:r>
            <a:rPr lang="en-US" dirty="0"/>
            <a:t>chr12</a:t>
          </a:r>
        </a:p>
      </dgm:t>
    </dgm:pt>
    <dgm:pt modelId="{0C46B7B2-9228-9540-8568-A9292F1C438D}" type="parTrans" cxnId="{3C5A3DF5-41DE-924E-ACC1-2347587A0D85}">
      <dgm:prSet/>
      <dgm:spPr/>
      <dgm:t>
        <a:bodyPr/>
        <a:lstStyle/>
        <a:p>
          <a:endParaRPr lang="en-US"/>
        </a:p>
      </dgm:t>
    </dgm:pt>
    <dgm:pt modelId="{A70890D9-1A27-DD4D-BE9D-6A16644F858E}" type="sibTrans" cxnId="{3C5A3DF5-41DE-924E-ACC1-2347587A0D85}">
      <dgm:prSet/>
      <dgm:spPr/>
      <dgm:t>
        <a:bodyPr/>
        <a:lstStyle/>
        <a:p>
          <a:endParaRPr lang="en-US"/>
        </a:p>
      </dgm:t>
    </dgm:pt>
    <dgm:pt modelId="{5105791D-3095-404F-BB77-88ACFFB2D9DA}">
      <dgm:prSet phldrT="[Text]"/>
      <dgm:spPr/>
      <dgm:t>
        <a:bodyPr/>
        <a:lstStyle/>
        <a:p>
          <a:r>
            <a:rPr lang="en-US" dirty="0"/>
            <a:t>chr13</a:t>
          </a:r>
        </a:p>
      </dgm:t>
    </dgm:pt>
    <dgm:pt modelId="{85CE2295-9C36-EA45-B231-583E23C496E3}" type="parTrans" cxnId="{48A99ACF-30DC-0443-9213-D8FEB05FAAAD}">
      <dgm:prSet/>
      <dgm:spPr/>
      <dgm:t>
        <a:bodyPr/>
        <a:lstStyle/>
        <a:p>
          <a:endParaRPr lang="en-US"/>
        </a:p>
      </dgm:t>
    </dgm:pt>
    <dgm:pt modelId="{2F1F3A3D-2A0E-5C4E-B81C-315B1DBC7D3C}" type="sibTrans" cxnId="{48A99ACF-30DC-0443-9213-D8FEB05FAAAD}">
      <dgm:prSet/>
      <dgm:spPr/>
      <dgm:t>
        <a:bodyPr/>
        <a:lstStyle/>
        <a:p>
          <a:endParaRPr lang="en-US"/>
        </a:p>
      </dgm:t>
    </dgm:pt>
    <dgm:pt modelId="{9118F74D-2E74-AE40-B46B-8CD54349CB1F}">
      <dgm:prSet phldrT="[Text]"/>
      <dgm:spPr/>
      <dgm:t>
        <a:bodyPr/>
        <a:lstStyle/>
        <a:p>
          <a:r>
            <a:rPr lang="en-US" dirty="0"/>
            <a:t>chr14</a:t>
          </a:r>
        </a:p>
      </dgm:t>
    </dgm:pt>
    <dgm:pt modelId="{051A668A-F68B-644A-A58A-71917D4F95A8}" type="parTrans" cxnId="{2A82255D-873E-6C42-BBD2-1716C598A3B4}">
      <dgm:prSet/>
      <dgm:spPr/>
      <dgm:t>
        <a:bodyPr/>
        <a:lstStyle/>
        <a:p>
          <a:endParaRPr lang="en-US"/>
        </a:p>
      </dgm:t>
    </dgm:pt>
    <dgm:pt modelId="{52E24C49-B576-984C-8DDE-F6D30BC83922}" type="sibTrans" cxnId="{2A82255D-873E-6C42-BBD2-1716C598A3B4}">
      <dgm:prSet/>
      <dgm:spPr/>
      <dgm:t>
        <a:bodyPr/>
        <a:lstStyle/>
        <a:p>
          <a:endParaRPr lang="en-US"/>
        </a:p>
      </dgm:t>
    </dgm:pt>
    <dgm:pt modelId="{2288C821-584B-F342-B599-989987F218BF}">
      <dgm:prSet phldrT="[Text]"/>
      <dgm:spPr/>
      <dgm:t>
        <a:bodyPr/>
        <a:lstStyle/>
        <a:p>
          <a:r>
            <a:rPr lang="en-US" dirty="0"/>
            <a:t>chr15</a:t>
          </a:r>
        </a:p>
      </dgm:t>
    </dgm:pt>
    <dgm:pt modelId="{9BF6AB22-8DCD-FB43-8830-6A4A81124DBA}" type="parTrans" cxnId="{74AF0CEF-656D-FB47-AA74-A4B616331F66}">
      <dgm:prSet/>
      <dgm:spPr/>
      <dgm:t>
        <a:bodyPr/>
        <a:lstStyle/>
        <a:p>
          <a:endParaRPr lang="en-US"/>
        </a:p>
      </dgm:t>
    </dgm:pt>
    <dgm:pt modelId="{546BABEC-4F4B-CB4F-9BFC-92ACFFA76FD5}" type="sibTrans" cxnId="{74AF0CEF-656D-FB47-AA74-A4B616331F66}">
      <dgm:prSet/>
      <dgm:spPr/>
      <dgm:t>
        <a:bodyPr/>
        <a:lstStyle/>
        <a:p>
          <a:endParaRPr lang="en-US"/>
        </a:p>
      </dgm:t>
    </dgm:pt>
    <dgm:pt modelId="{D2DA8C1F-E308-864D-A5B8-CD0E5E1E4691}">
      <dgm:prSet phldrT="[Text]"/>
      <dgm:spPr/>
      <dgm:t>
        <a:bodyPr/>
        <a:lstStyle/>
        <a:p>
          <a:r>
            <a:rPr lang="en-US" dirty="0"/>
            <a:t>chr16</a:t>
          </a:r>
        </a:p>
      </dgm:t>
    </dgm:pt>
    <dgm:pt modelId="{14FA5825-1846-F94C-A96F-8DE9533D0FAB}" type="parTrans" cxnId="{D2A10133-2601-404D-ABD2-65D48B4F84E1}">
      <dgm:prSet/>
      <dgm:spPr/>
      <dgm:t>
        <a:bodyPr/>
        <a:lstStyle/>
        <a:p>
          <a:endParaRPr lang="en-US"/>
        </a:p>
      </dgm:t>
    </dgm:pt>
    <dgm:pt modelId="{2A8FC594-D681-7D45-AC11-2574323E19BD}" type="sibTrans" cxnId="{D2A10133-2601-404D-ABD2-65D48B4F84E1}">
      <dgm:prSet/>
      <dgm:spPr/>
      <dgm:t>
        <a:bodyPr/>
        <a:lstStyle/>
        <a:p>
          <a:endParaRPr lang="en-US"/>
        </a:p>
      </dgm:t>
    </dgm:pt>
    <dgm:pt modelId="{333CE00A-9826-0742-A7EA-A37F817DBAC7}">
      <dgm:prSet phldrT="[Text]"/>
      <dgm:spPr/>
      <dgm:t>
        <a:bodyPr/>
        <a:lstStyle/>
        <a:p>
          <a:r>
            <a:rPr lang="en-US" dirty="0"/>
            <a:t>chr17</a:t>
          </a:r>
        </a:p>
      </dgm:t>
    </dgm:pt>
    <dgm:pt modelId="{6A93AE4B-30B3-2347-ADB4-51FA3071C3D9}" type="parTrans" cxnId="{DA943F77-DCC1-5745-9D21-EE86D5C4B4C4}">
      <dgm:prSet/>
      <dgm:spPr/>
      <dgm:t>
        <a:bodyPr/>
        <a:lstStyle/>
        <a:p>
          <a:endParaRPr lang="en-US"/>
        </a:p>
      </dgm:t>
    </dgm:pt>
    <dgm:pt modelId="{377D88E7-4972-9A4A-9F55-B448536638B5}" type="sibTrans" cxnId="{DA943F77-DCC1-5745-9D21-EE86D5C4B4C4}">
      <dgm:prSet/>
      <dgm:spPr/>
      <dgm:t>
        <a:bodyPr/>
        <a:lstStyle/>
        <a:p>
          <a:endParaRPr lang="en-US"/>
        </a:p>
      </dgm:t>
    </dgm:pt>
    <dgm:pt modelId="{C151942D-02D0-2749-8921-9A01BF73270F}">
      <dgm:prSet phldrT="[Text]"/>
      <dgm:spPr/>
      <dgm:t>
        <a:bodyPr/>
        <a:lstStyle/>
        <a:p>
          <a:r>
            <a:rPr lang="en-US" dirty="0"/>
            <a:t>chr18</a:t>
          </a:r>
        </a:p>
      </dgm:t>
    </dgm:pt>
    <dgm:pt modelId="{3FFC5128-734C-3B42-893E-F476F8A1CE1C}" type="parTrans" cxnId="{42F7AADD-C901-EC44-A196-C794FB660043}">
      <dgm:prSet/>
      <dgm:spPr/>
      <dgm:t>
        <a:bodyPr/>
        <a:lstStyle/>
        <a:p>
          <a:endParaRPr lang="en-US"/>
        </a:p>
      </dgm:t>
    </dgm:pt>
    <dgm:pt modelId="{7092C975-35DF-7543-9EB9-DCD8949EA2FB}" type="sibTrans" cxnId="{42F7AADD-C901-EC44-A196-C794FB660043}">
      <dgm:prSet/>
      <dgm:spPr/>
      <dgm:t>
        <a:bodyPr/>
        <a:lstStyle/>
        <a:p>
          <a:endParaRPr lang="en-US"/>
        </a:p>
      </dgm:t>
    </dgm:pt>
    <dgm:pt modelId="{6B0FF664-7B4E-E345-8537-63C3EB1DC0A7}">
      <dgm:prSet phldrT="[Text]"/>
      <dgm:spPr/>
      <dgm:t>
        <a:bodyPr/>
        <a:lstStyle/>
        <a:p>
          <a:r>
            <a:rPr lang="en-US" dirty="0"/>
            <a:t>chr19</a:t>
          </a:r>
        </a:p>
      </dgm:t>
    </dgm:pt>
    <dgm:pt modelId="{552802E6-D185-F84E-B3B8-ADD9BF17BB88}" type="parTrans" cxnId="{D07205A6-BDEB-3649-8C82-5A303514505F}">
      <dgm:prSet/>
      <dgm:spPr/>
      <dgm:t>
        <a:bodyPr/>
        <a:lstStyle/>
        <a:p>
          <a:endParaRPr lang="en-US"/>
        </a:p>
      </dgm:t>
    </dgm:pt>
    <dgm:pt modelId="{8AC2170D-80F6-5D43-8C3C-2ACEEFC17EED}" type="sibTrans" cxnId="{D07205A6-BDEB-3649-8C82-5A303514505F}">
      <dgm:prSet/>
      <dgm:spPr/>
      <dgm:t>
        <a:bodyPr/>
        <a:lstStyle/>
        <a:p>
          <a:endParaRPr lang="en-US"/>
        </a:p>
      </dgm:t>
    </dgm:pt>
    <dgm:pt modelId="{2A5ACF61-7959-7D46-A721-BE913F5EF38B}">
      <dgm:prSet phldrT="[Text]"/>
      <dgm:spPr/>
      <dgm:t>
        <a:bodyPr/>
        <a:lstStyle/>
        <a:p>
          <a:r>
            <a:rPr lang="en-US" dirty="0"/>
            <a:t>chr20</a:t>
          </a:r>
        </a:p>
      </dgm:t>
    </dgm:pt>
    <dgm:pt modelId="{4CC05530-6CAD-9C49-821D-B660A71E253C}" type="parTrans" cxnId="{193B79A4-495F-214A-9F8D-55D325CFADFE}">
      <dgm:prSet/>
      <dgm:spPr/>
      <dgm:t>
        <a:bodyPr/>
        <a:lstStyle/>
        <a:p>
          <a:endParaRPr lang="en-US"/>
        </a:p>
      </dgm:t>
    </dgm:pt>
    <dgm:pt modelId="{289B3FB2-87B6-C948-88D0-A5898151B9B2}" type="sibTrans" cxnId="{193B79A4-495F-214A-9F8D-55D325CFADFE}">
      <dgm:prSet/>
      <dgm:spPr/>
      <dgm:t>
        <a:bodyPr/>
        <a:lstStyle/>
        <a:p>
          <a:endParaRPr lang="en-US"/>
        </a:p>
      </dgm:t>
    </dgm:pt>
    <dgm:pt modelId="{379D3441-5B98-514C-B06A-460E7F24AF14}">
      <dgm:prSet phldrT="[Text]"/>
      <dgm:spPr/>
      <dgm:t>
        <a:bodyPr/>
        <a:lstStyle/>
        <a:p>
          <a:r>
            <a:rPr lang="en-US" dirty="0"/>
            <a:t>chr21</a:t>
          </a:r>
        </a:p>
      </dgm:t>
    </dgm:pt>
    <dgm:pt modelId="{229571E2-2FAC-3A48-8B93-FF3A4ED57E50}" type="parTrans" cxnId="{A0659ECF-550E-3B44-B378-488B440DBD12}">
      <dgm:prSet/>
      <dgm:spPr/>
      <dgm:t>
        <a:bodyPr/>
        <a:lstStyle/>
        <a:p>
          <a:endParaRPr lang="en-US"/>
        </a:p>
      </dgm:t>
    </dgm:pt>
    <dgm:pt modelId="{5A327CEE-63B4-084C-AFBE-617BFB3AC5C9}" type="sibTrans" cxnId="{A0659ECF-550E-3B44-B378-488B440DBD12}">
      <dgm:prSet/>
      <dgm:spPr/>
      <dgm:t>
        <a:bodyPr/>
        <a:lstStyle/>
        <a:p>
          <a:endParaRPr lang="en-US"/>
        </a:p>
      </dgm:t>
    </dgm:pt>
    <dgm:pt modelId="{684CCBB5-0A75-2343-BCC5-670C7BA71746}">
      <dgm:prSet phldrT="[Text]"/>
      <dgm:spPr/>
      <dgm:t>
        <a:bodyPr/>
        <a:lstStyle/>
        <a:p>
          <a:r>
            <a:rPr lang="en-US" dirty="0"/>
            <a:t>chr22</a:t>
          </a:r>
        </a:p>
      </dgm:t>
    </dgm:pt>
    <dgm:pt modelId="{06973F15-C0DB-CE4A-ABB9-D2CE5347155F}" type="parTrans" cxnId="{E35FC7E9-2859-B743-B551-E124D857515D}">
      <dgm:prSet/>
      <dgm:spPr/>
      <dgm:t>
        <a:bodyPr/>
        <a:lstStyle/>
        <a:p>
          <a:endParaRPr lang="en-US"/>
        </a:p>
      </dgm:t>
    </dgm:pt>
    <dgm:pt modelId="{C1B63473-1E8B-4345-91F8-C4B5374988AC}" type="sibTrans" cxnId="{E35FC7E9-2859-B743-B551-E124D857515D}">
      <dgm:prSet/>
      <dgm:spPr/>
      <dgm:t>
        <a:bodyPr/>
        <a:lstStyle/>
        <a:p>
          <a:endParaRPr lang="en-US"/>
        </a:p>
      </dgm:t>
    </dgm:pt>
    <dgm:pt modelId="{3EBB9E4D-B769-104C-A202-07B497D123E2}">
      <dgm:prSet phldrT="[Text]"/>
      <dgm:spPr/>
      <dgm:t>
        <a:bodyPr/>
        <a:lstStyle/>
        <a:p>
          <a:r>
            <a:rPr lang="en-US" dirty="0" err="1"/>
            <a:t>chrX</a:t>
          </a:r>
          <a:endParaRPr lang="en-US" dirty="0"/>
        </a:p>
      </dgm:t>
    </dgm:pt>
    <dgm:pt modelId="{139FE588-F06D-A041-B072-CFFF188A9D68}" type="parTrans" cxnId="{B5958AF8-D865-EF4D-A4EA-C34F324EE903}">
      <dgm:prSet/>
      <dgm:spPr/>
      <dgm:t>
        <a:bodyPr/>
        <a:lstStyle/>
        <a:p>
          <a:endParaRPr lang="en-US"/>
        </a:p>
      </dgm:t>
    </dgm:pt>
    <dgm:pt modelId="{4486CACD-4B04-2147-8925-4CF1349B3398}" type="sibTrans" cxnId="{B5958AF8-D865-EF4D-A4EA-C34F324EE903}">
      <dgm:prSet/>
      <dgm:spPr/>
      <dgm:t>
        <a:bodyPr/>
        <a:lstStyle/>
        <a:p>
          <a:endParaRPr lang="en-US"/>
        </a:p>
      </dgm:t>
    </dgm:pt>
    <dgm:pt modelId="{2DC4C02F-D718-9E4A-A7A4-795F2E8AF1C6}">
      <dgm:prSet phldrT="[Text]"/>
      <dgm:spPr/>
      <dgm:t>
        <a:bodyPr/>
        <a:lstStyle/>
        <a:p>
          <a:r>
            <a:rPr lang="en-US" dirty="0" err="1"/>
            <a:t>chrY</a:t>
          </a:r>
          <a:endParaRPr lang="en-US" dirty="0"/>
        </a:p>
      </dgm:t>
    </dgm:pt>
    <dgm:pt modelId="{E91B1DF9-0981-8F46-A86D-BF43E44A0A32}" type="parTrans" cxnId="{A7AD305C-6CA1-9A48-98F0-6E9C2805BAD2}">
      <dgm:prSet/>
      <dgm:spPr/>
      <dgm:t>
        <a:bodyPr/>
        <a:lstStyle/>
        <a:p>
          <a:endParaRPr lang="en-US"/>
        </a:p>
      </dgm:t>
    </dgm:pt>
    <dgm:pt modelId="{0F87E386-17D3-EF45-BABC-4C34AC5F378D}" type="sibTrans" cxnId="{A7AD305C-6CA1-9A48-98F0-6E9C2805BAD2}">
      <dgm:prSet/>
      <dgm:spPr/>
      <dgm:t>
        <a:bodyPr/>
        <a:lstStyle/>
        <a:p>
          <a:endParaRPr lang="en-US"/>
        </a:p>
      </dgm:t>
    </dgm:pt>
    <dgm:pt modelId="{6233EEBE-8EA0-EC46-98C6-D2F1E0F885EB}">
      <dgm:prSet phldrT="[Text]"/>
      <dgm:spPr/>
      <dgm:t>
        <a:bodyPr/>
        <a:lstStyle/>
        <a:p>
          <a:endParaRPr lang="en-US" dirty="0"/>
        </a:p>
      </dgm:t>
    </dgm:pt>
    <dgm:pt modelId="{EF6C7607-9298-3944-A9A6-5B5A7EEC81EE}" type="sibTrans" cxnId="{60A97925-12FC-324E-8FD1-AFF8DFEE1AF9}">
      <dgm:prSet/>
      <dgm:spPr/>
      <dgm:t>
        <a:bodyPr/>
        <a:lstStyle/>
        <a:p>
          <a:endParaRPr lang="en-US"/>
        </a:p>
      </dgm:t>
    </dgm:pt>
    <dgm:pt modelId="{55AADFD9-BE87-944B-83EA-80BDBA21B5EE}" type="parTrans" cxnId="{60A97925-12FC-324E-8FD1-AFF8DFEE1AF9}">
      <dgm:prSet/>
      <dgm:spPr/>
      <dgm:t>
        <a:bodyPr/>
        <a:lstStyle/>
        <a:p>
          <a:endParaRPr lang="en-US"/>
        </a:p>
      </dgm:t>
    </dgm:pt>
    <dgm:pt modelId="{01B14312-B8F4-4A48-91AC-C8B2841BF41F}" type="pres">
      <dgm:prSet presAssocID="{BDC1A316-6EDC-5348-B2E7-F937DEC2E3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29AEB7-C20B-E442-B518-9B8D1112E37B}" type="pres">
      <dgm:prSet presAssocID="{BDC1A316-6EDC-5348-B2E7-F937DEC2E314}" presName="hierFlow" presStyleCnt="0"/>
      <dgm:spPr/>
    </dgm:pt>
    <dgm:pt modelId="{0C5FAFE8-53A0-0844-9AD3-616EC3817D75}" type="pres">
      <dgm:prSet presAssocID="{BDC1A316-6EDC-5348-B2E7-F937DEC2E3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FCE895-220A-DF49-94AA-63D6BD3F21EE}" type="pres">
      <dgm:prSet presAssocID="{6233EEBE-8EA0-EC46-98C6-D2F1E0F885EB}" presName="Name17" presStyleCnt="0"/>
      <dgm:spPr/>
    </dgm:pt>
    <dgm:pt modelId="{F655DEE0-A510-8643-825D-BA44E1845BE2}" type="pres">
      <dgm:prSet presAssocID="{6233EEBE-8EA0-EC46-98C6-D2F1E0F885EB}" presName="level1Shape" presStyleLbl="node0" presStyleIdx="0" presStyleCnt="1" custLinFactNeighborX="-97294" custLinFactNeighborY="-2168">
        <dgm:presLayoutVars>
          <dgm:chPref val="3"/>
        </dgm:presLayoutVars>
      </dgm:prSet>
      <dgm:spPr/>
    </dgm:pt>
    <dgm:pt modelId="{9EB7755A-2E33-934F-9EF4-C1F41ADF2296}" type="pres">
      <dgm:prSet presAssocID="{6233EEBE-8EA0-EC46-98C6-D2F1E0F885EB}" presName="hierChild2" presStyleCnt="0"/>
      <dgm:spPr/>
    </dgm:pt>
    <dgm:pt modelId="{55F6D424-0C3E-9746-81D6-3992B3097CE6}" type="pres">
      <dgm:prSet presAssocID="{FE170462-FE36-2445-88C8-6703125B5DDB}" presName="Name25" presStyleLbl="parChTrans1D2" presStyleIdx="0" presStyleCnt="24"/>
      <dgm:spPr/>
    </dgm:pt>
    <dgm:pt modelId="{5F27C417-6E2E-0D40-B336-182FD9B2AE07}" type="pres">
      <dgm:prSet presAssocID="{FE170462-FE36-2445-88C8-6703125B5DDB}" presName="connTx" presStyleLbl="parChTrans1D2" presStyleIdx="0" presStyleCnt="24"/>
      <dgm:spPr/>
    </dgm:pt>
    <dgm:pt modelId="{A3F11FED-50A1-854C-A321-5E8E6A877D2B}" type="pres">
      <dgm:prSet presAssocID="{C3013AF6-A5CD-7E43-9E34-048C85B4186A}" presName="Name30" presStyleCnt="0"/>
      <dgm:spPr/>
    </dgm:pt>
    <dgm:pt modelId="{2D43822A-D53D-BA46-9910-38E933BE5F5E}" type="pres">
      <dgm:prSet presAssocID="{C3013AF6-A5CD-7E43-9E34-048C85B4186A}" presName="level2Shape" presStyleLbl="node2" presStyleIdx="0" presStyleCnt="24" custLinFactNeighborX="-5108" custLinFactNeighborY="-2168"/>
      <dgm:spPr/>
    </dgm:pt>
    <dgm:pt modelId="{E41C9119-2925-EA40-A096-B66F99779F6A}" type="pres">
      <dgm:prSet presAssocID="{C3013AF6-A5CD-7E43-9E34-048C85B4186A}" presName="hierChild3" presStyleCnt="0"/>
      <dgm:spPr/>
    </dgm:pt>
    <dgm:pt modelId="{CA1501D0-BB60-2A44-BDD1-5C704DEBDF47}" type="pres">
      <dgm:prSet presAssocID="{F0A61594-EAF8-8E42-8792-171B56BBB246}" presName="Name25" presStyleLbl="parChTrans1D2" presStyleIdx="1" presStyleCnt="24"/>
      <dgm:spPr/>
    </dgm:pt>
    <dgm:pt modelId="{77216575-51C7-354B-89B0-1E0575870855}" type="pres">
      <dgm:prSet presAssocID="{F0A61594-EAF8-8E42-8792-171B56BBB246}" presName="connTx" presStyleLbl="parChTrans1D2" presStyleIdx="1" presStyleCnt="24"/>
      <dgm:spPr/>
    </dgm:pt>
    <dgm:pt modelId="{B988086F-B17B-404C-B634-827AE3E4665B}" type="pres">
      <dgm:prSet presAssocID="{1691AC4C-1901-A844-80D2-D4241630105F}" presName="Name30" presStyleCnt="0"/>
      <dgm:spPr/>
    </dgm:pt>
    <dgm:pt modelId="{DF967CC0-5D1D-3D47-B26B-BFE911929264}" type="pres">
      <dgm:prSet presAssocID="{1691AC4C-1901-A844-80D2-D4241630105F}" presName="level2Shape" presStyleLbl="node2" presStyleIdx="1" presStyleCnt="24"/>
      <dgm:spPr/>
    </dgm:pt>
    <dgm:pt modelId="{B1D30185-E9FD-314B-A02D-8B32033AEEA1}" type="pres">
      <dgm:prSet presAssocID="{1691AC4C-1901-A844-80D2-D4241630105F}" presName="hierChild3" presStyleCnt="0"/>
      <dgm:spPr/>
    </dgm:pt>
    <dgm:pt modelId="{51555E19-D16B-9F42-8D99-15EE5C9E9404}" type="pres">
      <dgm:prSet presAssocID="{12F2A5AD-0EF0-7C4E-A44A-01ACD0D00E7D}" presName="Name25" presStyleLbl="parChTrans1D2" presStyleIdx="2" presStyleCnt="24"/>
      <dgm:spPr/>
    </dgm:pt>
    <dgm:pt modelId="{EC567BCA-7C43-1D45-B05E-3D11674B54EE}" type="pres">
      <dgm:prSet presAssocID="{12F2A5AD-0EF0-7C4E-A44A-01ACD0D00E7D}" presName="connTx" presStyleLbl="parChTrans1D2" presStyleIdx="2" presStyleCnt="24"/>
      <dgm:spPr/>
    </dgm:pt>
    <dgm:pt modelId="{A3E38D11-B873-5942-8DE2-C3F9D1D1F599}" type="pres">
      <dgm:prSet presAssocID="{440C823C-CF5F-4B4E-BCAF-A55A3D4CECFB}" presName="Name30" presStyleCnt="0"/>
      <dgm:spPr/>
    </dgm:pt>
    <dgm:pt modelId="{7FBB34B1-6FC2-2448-B193-46CAF63327D6}" type="pres">
      <dgm:prSet presAssocID="{440C823C-CF5F-4B4E-BCAF-A55A3D4CECFB}" presName="level2Shape" presStyleLbl="node2" presStyleIdx="2" presStyleCnt="24"/>
      <dgm:spPr/>
    </dgm:pt>
    <dgm:pt modelId="{5460D437-733F-0544-AE0B-E13C7E3CBEE6}" type="pres">
      <dgm:prSet presAssocID="{440C823C-CF5F-4B4E-BCAF-A55A3D4CECFB}" presName="hierChild3" presStyleCnt="0"/>
      <dgm:spPr/>
    </dgm:pt>
    <dgm:pt modelId="{851004DB-3D27-8D41-B7D8-F5585A05FBC9}" type="pres">
      <dgm:prSet presAssocID="{55813A8D-0398-7E48-BB6C-3D42D9A39C1F}" presName="Name25" presStyleLbl="parChTrans1D2" presStyleIdx="3" presStyleCnt="24"/>
      <dgm:spPr/>
    </dgm:pt>
    <dgm:pt modelId="{546BA940-855E-0746-AAA3-65170F145A45}" type="pres">
      <dgm:prSet presAssocID="{55813A8D-0398-7E48-BB6C-3D42D9A39C1F}" presName="connTx" presStyleLbl="parChTrans1D2" presStyleIdx="3" presStyleCnt="24"/>
      <dgm:spPr/>
    </dgm:pt>
    <dgm:pt modelId="{E0AEDF77-0C38-694B-A807-76DDAE0F72AD}" type="pres">
      <dgm:prSet presAssocID="{019C8F76-9496-D74F-9AA0-83B26F49B7EC}" presName="Name30" presStyleCnt="0"/>
      <dgm:spPr/>
    </dgm:pt>
    <dgm:pt modelId="{CCE3219C-C860-364F-8077-CC9B11A019CF}" type="pres">
      <dgm:prSet presAssocID="{019C8F76-9496-D74F-9AA0-83B26F49B7EC}" presName="level2Shape" presStyleLbl="node2" presStyleIdx="3" presStyleCnt="24"/>
      <dgm:spPr/>
    </dgm:pt>
    <dgm:pt modelId="{BA7C625A-06BD-B849-AA4A-087771787853}" type="pres">
      <dgm:prSet presAssocID="{019C8F76-9496-D74F-9AA0-83B26F49B7EC}" presName="hierChild3" presStyleCnt="0"/>
      <dgm:spPr/>
    </dgm:pt>
    <dgm:pt modelId="{54CF4744-7EFB-8F4A-8559-6EA33EA2B829}" type="pres">
      <dgm:prSet presAssocID="{4D3D3C34-2DA6-2A47-BAD6-AE2BA70D99C9}" presName="Name25" presStyleLbl="parChTrans1D2" presStyleIdx="4" presStyleCnt="24"/>
      <dgm:spPr/>
    </dgm:pt>
    <dgm:pt modelId="{7BF09617-48DF-3E4E-8140-945A2A20A7BB}" type="pres">
      <dgm:prSet presAssocID="{4D3D3C34-2DA6-2A47-BAD6-AE2BA70D99C9}" presName="connTx" presStyleLbl="parChTrans1D2" presStyleIdx="4" presStyleCnt="24"/>
      <dgm:spPr/>
    </dgm:pt>
    <dgm:pt modelId="{3D3FC740-6F7C-B746-914C-6111C6BA3610}" type="pres">
      <dgm:prSet presAssocID="{AE30B095-8A50-7440-BDC9-A13E8DDC0F7A}" presName="Name30" presStyleCnt="0"/>
      <dgm:spPr/>
    </dgm:pt>
    <dgm:pt modelId="{D48B78A3-B660-484C-A33E-190B59FC9068}" type="pres">
      <dgm:prSet presAssocID="{AE30B095-8A50-7440-BDC9-A13E8DDC0F7A}" presName="level2Shape" presStyleLbl="node2" presStyleIdx="4" presStyleCnt="24"/>
      <dgm:spPr/>
    </dgm:pt>
    <dgm:pt modelId="{435E670A-8949-9040-9887-17509128CEBF}" type="pres">
      <dgm:prSet presAssocID="{AE30B095-8A50-7440-BDC9-A13E8DDC0F7A}" presName="hierChild3" presStyleCnt="0"/>
      <dgm:spPr/>
    </dgm:pt>
    <dgm:pt modelId="{870FCE60-2715-3746-82DB-6C354285458E}" type="pres">
      <dgm:prSet presAssocID="{040ABEB4-CF52-7B45-821A-26FA5CDEB67B}" presName="Name25" presStyleLbl="parChTrans1D2" presStyleIdx="5" presStyleCnt="24"/>
      <dgm:spPr/>
    </dgm:pt>
    <dgm:pt modelId="{54DFD968-11EF-8D4F-A568-3D2920A006E8}" type="pres">
      <dgm:prSet presAssocID="{040ABEB4-CF52-7B45-821A-26FA5CDEB67B}" presName="connTx" presStyleLbl="parChTrans1D2" presStyleIdx="5" presStyleCnt="24"/>
      <dgm:spPr/>
    </dgm:pt>
    <dgm:pt modelId="{AFCB1BF0-25E1-144C-AD7E-26206AA27343}" type="pres">
      <dgm:prSet presAssocID="{B73A77CB-7DBD-F04A-93D1-035ED33470A8}" presName="Name30" presStyleCnt="0"/>
      <dgm:spPr/>
    </dgm:pt>
    <dgm:pt modelId="{3A900AD8-E4D1-874A-BFF9-E7ED232100E1}" type="pres">
      <dgm:prSet presAssocID="{B73A77CB-7DBD-F04A-93D1-035ED33470A8}" presName="level2Shape" presStyleLbl="node2" presStyleIdx="5" presStyleCnt="24"/>
      <dgm:spPr/>
    </dgm:pt>
    <dgm:pt modelId="{EB504ADC-8BA0-5644-9623-54BDB4050A95}" type="pres">
      <dgm:prSet presAssocID="{B73A77CB-7DBD-F04A-93D1-035ED33470A8}" presName="hierChild3" presStyleCnt="0"/>
      <dgm:spPr/>
    </dgm:pt>
    <dgm:pt modelId="{D7DAE6FF-862E-904E-AA50-ABB148E11EB4}" type="pres">
      <dgm:prSet presAssocID="{93915103-2624-684A-ACF8-91A5BF07F55F}" presName="Name25" presStyleLbl="parChTrans1D2" presStyleIdx="6" presStyleCnt="24"/>
      <dgm:spPr/>
    </dgm:pt>
    <dgm:pt modelId="{9B8DD4B9-CDF5-9343-97C0-8F9376F28583}" type="pres">
      <dgm:prSet presAssocID="{93915103-2624-684A-ACF8-91A5BF07F55F}" presName="connTx" presStyleLbl="parChTrans1D2" presStyleIdx="6" presStyleCnt="24"/>
      <dgm:spPr/>
    </dgm:pt>
    <dgm:pt modelId="{72B55E13-7242-E64A-AFE8-0EE279DEF8CB}" type="pres">
      <dgm:prSet presAssocID="{50E621B2-BFC9-1646-B69E-A31B2B218040}" presName="Name30" presStyleCnt="0"/>
      <dgm:spPr/>
    </dgm:pt>
    <dgm:pt modelId="{6FF70F9E-F18C-A549-9540-2E619403D71F}" type="pres">
      <dgm:prSet presAssocID="{50E621B2-BFC9-1646-B69E-A31B2B218040}" presName="level2Shape" presStyleLbl="node2" presStyleIdx="6" presStyleCnt="24"/>
      <dgm:spPr/>
    </dgm:pt>
    <dgm:pt modelId="{4D2328E8-2161-E040-8717-8E76ECBC4C58}" type="pres">
      <dgm:prSet presAssocID="{50E621B2-BFC9-1646-B69E-A31B2B218040}" presName="hierChild3" presStyleCnt="0"/>
      <dgm:spPr/>
    </dgm:pt>
    <dgm:pt modelId="{70BF2D5B-6425-5D40-8C55-CC92D08C6D9F}" type="pres">
      <dgm:prSet presAssocID="{F590A5D4-F227-594C-9EE0-FE054F028F14}" presName="Name25" presStyleLbl="parChTrans1D2" presStyleIdx="7" presStyleCnt="24"/>
      <dgm:spPr/>
    </dgm:pt>
    <dgm:pt modelId="{59BFB2F0-1993-9446-B2C0-AA9620680450}" type="pres">
      <dgm:prSet presAssocID="{F590A5D4-F227-594C-9EE0-FE054F028F14}" presName="connTx" presStyleLbl="parChTrans1D2" presStyleIdx="7" presStyleCnt="24"/>
      <dgm:spPr/>
    </dgm:pt>
    <dgm:pt modelId="{6BEFCA83-3B69-3340-9FA4-3DB704464F1B}" type="pres">
      <dgm:prSet presAssocID="{784BC7F6-B521-9E42-94CA-E6E78986E2B6}" presName="Name30" presStyleCnt="0"/>
      <dgm:spPr/>
    </dgm:pt>
    <dgm:pt modelId="{AF20F9D4-A121-A844-B26D-00C13F030434}" type="pres">
      <dgm:prSet presAssocID="{784BC7F6-B521-9E42-94CA-E6E78986E2B6}" presName="level2Shape" presStyleLbl="node2" presStyleIdx="7" presStyleCnt="24"/>
      <dgm:spPr/>
    </dgm:pt>
    <dgm:pt modelId="{6CEE75D2-B67F-074B-9C5C-ED5485FF5256}" type="pres">
      <dgm:prSet presAssocID="{784BC7F6-B521-9E42-94CA-E6E78986E2B6}" presName="hierChild3" presStyleCnt="0"/>
      <dgm:spPr/>
    </dgm:pt>
    <dgm:pt modelId="{812DE7EE-50D0-FA41-BB8B-3C7C1F2E6173}" type="pres">
      <dgm:prSet presAssocID="{C7A8F4DA-F093-2F4C-A8F2-1CAE9F19D3CF}" presName="Name25" presStyleLbl="parChTrans1D2" presStyleIdx="8" presStyleCnt="24"/>
      <dgm:spPr/>
    </dgm:pt>
    <dgm:pt modelId="{7B658FF8-B5C8-284D-8233-E4D1D3EA382D}" type="pres">
      <dgm:prSet presAssocID="{C7A8F4DA-F093-2F4C-A8F2-1CAE9F19D3CF}" presName="connTx" presStyleLbl="parChTrans1D2" presStyleIdx="8" presStyleCnt="24"/>
      <dgm:spPr/>
    </dgm:pt>
    <dgm:pt modelId="{3B41F8EE-841D-5A42-A5FB-4C3A8C52D068}" type="pres">
      <dgm:prSet presAssocID="{9B654400-210F-154B-82AE-D517A31FC37B}" presName="Name30" presStyleCnt="0"/>
      <dgm:spPr/>
    </dgm:pt>
    <dgm:pt modelId="{B53F28F2-8DC7-FF41-8194-031D6090094F}" type="pres">
      <dgm:prSet presAssocID="{9B654400-210F-154B-82AE-D517A31FC37B}" presName="level2Shape" presStyleLbl="node2" presStyleIdx="8" presStyleCnt="24"/>
      <dgm:spPr/>
    </dgm:pt>
    <dgm:pt modelId="{C70F43E5-D13C-0B42-9D4D-CEE4740ED5CD}" type="pres">
      <dgm:prSet presAssocID="{9B654400-210F-154B-82AE-D517A31FC37B}" presName="hierChild3" presStyleCnt="0"/>
      <dgm:spPr/>
    </dgm:pt>
    <dgm:pt modelId="{C4518E9A-E7BC-B64C-9E82-50DAC7362BE3}" type="pres">
      <dgm:prSet presAssocID="{C7C7742D-0EF2-684D-8EE2-CD033EED53AC}" presName="Name25" presStyleLbl="parChTrans1D2" presStyleIdx="9" presStyleCnt="24"/>
      <dgm:spPr/>
    </dgm:pt>
    <dgm:pt modelId="{F970713F-D8C1-EF45-B118-5D1C6A54FDF2}" type="pres">
      <dgm:prSet presAssocID="{C7C7742D-0EF2-684D-8EE2-CD033EED53AC}" presName="connTx" presStyleLbl="parChTrans1D2" presStyleIdx="9" presStyleCnt="24"/>
      <dgm:spPr/>
    </dgm:pt>
    <dgm:pt modelId="{9D1F8C55-50E4-4944-ACB0-7C5B2A1ABADD}" type="pres">
      <dgm:prSet presAssocID="{DDF323BA-8708-0442-9AA1-A7DEBC0C79C7}" presName="Name30" presStyleCnt="0"/>
      <dgm:spPr/>
    </dgm:pt>
    <dgm:pt modelId="{57C5DA5C-AC8A-F941-8A8A-9F5C7809C086}" type="pres">
      <dgm:prSet presAssocID="{DDF323BA-8708-0442-9AA1-A7DEBC0C79C7}" presName="level2Shape" presStyleLbl="node2" presStyleIdx="9" presStyleCnt="24"/>
      <dgm:spPr/>
    </dgm:pt>
    <dgm:pt modelId="{1724AD1D-1F5F-574D-92D2-2A1ABCAD1A52}" type="pres">
      <dgm:prSet presAssocID="{DDF323BA-8708-0442-9AA1-A7DEBC0C79C7}" presName="hierChild3" presStyleCnt="0"/>
      <dgm:spPr/>
    </dgm:pt>
    <dgm:pt modelId="{439FBDF5-7C84-0D4C-9FE0-F9646B80D49B}" type="pres">
      <dgm:prSet presAssocID="{3BF68A1E-9B17-EF4C-945B-23385A7827A0}" presName="Name25" presStyleLbl="parChTrans1D2" presStyleIdx="10" presStyleCnt="24"/>
      <dgm:spPr/>
    </dgm:pt>
    <dgm:pt modelId="{D3D25C93-4CC7-5541-97B0-505BE2FA5D74}" type="pres">
      <dgm:prSet presAssocID="{3BF68A1E-9B17-EF4C-945B-23385A7827A0}" presName="connTx" presStyleLbl="parChTrans1D2" presStyleIdx="10" presStyleCnt="24"/>
      <dgm:spPr/>
    </dgm:pt>
    <dgm:pt modelId="{DFC481BF-66F2-A141-ADE9-95EAB5F53D2E}" type="pres">
      <dgm:prSet presAssocID="{8E589F8D-FB1A-5848-960B-918D51C2939F}" presName="Name30" presStyleCnt="0"/>
      <dgm:spPr/>
    </dgm:pt>
    <dgm:pt modelId="{5625E0CD-8675-9A46-8B99-772D47419F32}" type="pres">
      <dgm:prSet presAssocID="{8E589F8D-FB1A-5848-960B-918D51C2939F}" presName="level2Shape" presStyleLbl="node2" presStyleIdx="10" presStyleCnt="24"/>
      <dgm:spPr/>
    </dgm:pt>
    <dgm:pt modelId="{6850CCDD-002C-B64C-BE9E-999B9F272202}" type="pres">
      <dgm:prSet presAssocID="{8E589F8D-FB1A-5848-960B-918D51C2939F}" presName="hierChild3" presStyleCnt="0"/>
      <dgm:spPr/>
    </dgm:pt>
    <dgm:pt modelId="{60229A0C-FFCE-A547-865E-2EB6579C6B04}" type="pres">
      <dgm:prSet presAssocID="{0C46B7B2-9228-9540-8568-A9292F1C438D}" presName="Name25" presStyleLbl="parChTrans1D2" presStyleIdx="11" presStyleCnt="24"/>
      <dgm:spPr/>
    </dgm:pt>
    <dgm:pt modelId="{6A109E4D-8F6D-ED40-9FF3-9DA9EA9E521A}" type="pres">
      <dgm:prSet presAssocID="{0C46B7B2-9228-9540-8568-A9292F1C438D}" presName="connTx" presStyleLbl="parChTrans1D2" presStyleIdx="11" presStyleCnt="24"/>
      <dgm:spPr/>
    </dgm:pt>
    <dgm:pt modelId="{A446B8C9-920C-9240-BDEB-775EA09254D6}" type="pres">
      <dgm:prSet presAssocID="{64A7FF19-1CB1-4247-90F5-1DE5C4B543A1}" presName="Name30" presStyleCnt="0"/>
      <dgm:spPr/>
    </dgm:pt>
    <dgm:pt modelId="{61CDE175-5DB6-0C4B-866D-7AEAA68BF44C}" type="pres">
      <dgm:prSet presAssocID="{64A7FF19-1CB1-4247-90F5-1DE5C4B543A1}" presName="level2Shape" presStyleLbl="node2" presStyleIdx="11" presStyleCnt="24"/>
      <dgm:spPr/>
    </dgm:pt>
    <dgm:pt modelId="{112E616E-EE26-0247-B401-77121AAF62D4}" type="pres">
      <dgm:prSet presAssocID="{64A7FF19-1CB1-4247-90F5-1DE5C4B543A1}" presName="hierChild3" presStyleCnt="0"/>
      <dgm:spPr/>
    </dgm:pt>
    <dgm:pt modelId="{58B9977E-81D7-3D40-A6A6-3B86AAA454D2}" type="pres">
      <dgm:prSet presAssocID="{85CE2295-9C36-EA45-B231-583E23C496E3}" presName="Name25" presStyleLbl="parChTrans1D2" presStyleIdx="12" presStyleCnt="24"/>
      <dgm:spPr/>
    </dgm:pt>
    <dgm:pt modelId="{02E93767-72AF-1547-B699-8EF00968861A}" type="pres">
      <dgm:prSet presAssocID="{85CE2295-9C36-EA45-B231-583E23C496E3}" presName="connTx" presStyleLbl="parChTrans1D2" presStyleIdx="12" presStyleCnt="24"/>
      <dgm:spPr/>
    </dgm:pt>
    <dgm:pt modelId="{8998999C-3C67-D145-9BCA-AA832095323F}" type="pres">
      <dgm:prSet presAssocID="{5105791D-3095-404F-BB77-88ACFFB2D9DA}" presName="Name30" presStyleCnt="0"/>
      <dgm:spPr/>
    </dgm:pt>
    <dgm:pt modelId="{CBBB8745-E466-5A4C-8EB6-E13F92625655}" type="pres">
      <dgm:prSet presAssocID="{5105791D-3095-404F-BB77-88ACFFB2D9DA}" presName="level2Shape" presStyleLbl="node2" presStyleIdx="12" presStyleCnt="24"/>
      <dgm:spPr/>
    </dgm:pt>
    <dgm:pt modelId="{06F98F34-9605-6749-98B8-8F2671079FCF}" type="pres">
      <dgm:prSet presAssocID="{5105791D-3095-404F-BB77-88ACFFB2D9DA}" presName="hierChild3" presStyleCnt="0"/>
      <dgm:spPr/>
    </dgm:pt>
    <dgm:pt modelId="{1B7D74DC-D6D3-9044-891C-F3074618C62B}" type="pres">
      <dgm:prSet presAssocID="{051A668A-F68B-644A-A58A-71917D4F95A8}" presName="Name25" presStyleLbl="parChTrans1D2" presStyleIdx="13" presStyleCnt="24"/>
      <dgm:spPr/>
    </dgm:pt>
    <dgm:pt modelId="{B4704E34-A9A3-C447-B7FE-2E655AC0453D}" type="pres">
      <dgm:prSet presAssocID="{051A668A-F68B-644A-A58A-71917D4F95A8}" presName="connTx" presStyleLbl="parChTrans1D2" presStyleIdx="13" presStyleCnt="24"/>
      <dgm:spPr/>
    </dgm:pt>
    <dgm:pt modelId="{CDA5DC1D-40ED-2742-A7B1-51E3B5CF6183}" type="pres">
      <dgm:prSet presAssocID="{9118F74D-2E74-AE40-B46B-8CD54349CB1F}" presName="Name30" presStyleCnt="0"/>
      <dgm:spPr/>
    </dgm:pt>
    <dgm:pt modelId="{67C57D55-59E8-1B4A-B1B5-6B3887F607C6}" type="pres">
      <dgm:prSet presAssocID="{9118F74D-2E74-AE40-B46B-8CD54349CB1F}" presName="level2Shape" presStyleLbl="node2" presStyleIdx="13" presStyleCnt="24"/>
      <dgm:spPr/>
    </dgm:pt>
    <dgm:pt modelId="{FB3FF4E5-B805-3B4A-BACA-AB200EB81A06}" type="pres">
      <dgm:prSet presAssocID="{9118F74D-2E74-AE40-B46B-8CD54349CB1F}" presName="hierChild3" presStyleCnt="0"/>
      <dgm:spPr/>
    </dgm:pt>
    <dgm:pt modelId="{CBEC6CF4-DC44-6A45-A7C6-DAD20C03EDAF}" type="pres">
      <dgm:prSet presAssocID="{9BF6AB22-8DCD-FB43-8830-6A4A81124DBA}" presName="Name25" presStyleLbl="parChTrans1D2" presStyleIdx="14" presStyleCnt="24"/>
      <dgm:spPr/>
    </dgm:pt>
    <dgm:pt modelId="{F34B2B54-BBBB-944B-9FEB-B5530B2DA306}" type="pres">
      <dgm:prSet presAssocID="{9BF6AB22-8DCD-FB43-8830-6A4A81124DBA}" presName="connTx" presStyleLbl="parChTrans1D2" presStyleIdx="14" presStyleCnt="24"/>
      <dgm:spPr/>
    </dgm:pt>
    <dgm:pt modelId="{B02FFBEC-4D87-8B49-87EC-3D082829CECE}" type="pres">
      <dgm:prSet presAssocID="{2288C821-584B-F342-B599-989987F218BF}" presName="Name30" presStyleCnt="0"/>
      <dgm:spPr/>
    </dgm:pt>
    <dgm:pt modelId="{00864838-1B52-8E45-B86B-39EAD4017B01}" type="pres">
      <dgm:prSet presAssocID="{2288C821-584B-F342-B599-989987F218BF}" presName="level2Shape" presStyleLbl="node2" presStyleIdx="14" presStyleCnt="24"/>
      <dgm:spPr/>
    </dgm:pt>
    <dgm:pt modelId="{2389AEF5-554F-1742-950A-AAA8A1263A02}" type="pres">
      <dgm:prSet presAssocID="{2288C821-584B-F342-B599-989987F218BF}" presName="hierChild3" presStyleCnt="0"/>
      <dgm:spPr/>
    </dgm:pt>
    <dgm:pt modelId="{5B9690A2-7D29-614F-ADBE-E8599DD2D150}" type="pres">
      <dgm:prSet presAssocID="{14FA5825-1846-F94C-A96F-8DE9533D0FAB}" presName="Name25" presStyleLbl="parChTrans1D2" presStyleIdx="15" presStyleCnt="24"/>
      <dgm:spPr/>
    </dgm:pt>
    <dgm:pt modelId="{08725D77-2006-FE4E-9C39-80544BDD7CC5}" type="pres">
      <dgm:prSet presAssocID="{14FA5825-1846-F94C-A96F-8DE9533D0FAB}" presName="connTx" presStyleLbl="parChTrans1D2" presStyleIdx="15" presStyleCnt="24"/>
      <dgm:spPr/>
    </dgm:pt>
    <dgm:pt modelId="{4CDFF07F-09EE-E743-A76C-E10907323C1A}" type="pres">
      <dgm:prSet presAssocID="{D2DA8C1F-E308-864D-A5B8-CD0E5E1E4691}" presName="Name30" presStyleCnt="0"/>
      <dgm:spPr/>
    </dgm:pt>
    <dgm:pt modelId="{1F717781-6253-174D-8898-94FB6BBD213B}" type="pres">
      <dgm:prSet presAssocID="{D2DA8C1F-E308-864D-A5B8-CD0E5E1E4691}" presName="level2Shape" presStyleLbl="node2" presStyleIdx="15" presStyleCnt="24"/>
      <dgm:spPr/>
    </dgm:pt>
    <dgm:pt modelId="{89705325-A9B9-1840-A039-EF79FF3B0CA9}" type="pres">
      <dgm:prSet presAssocID="{D2DA8C1F-E308-864D-A5B8-CD0E5E1E4691}" presName="hierChild3" presStyleCnt="0"/>
      <dgm:spPr/>
    </dgm:pt>
    <dgm:pt modelId="{3E791A08-CC1A-A248-9DB4-ED573FD7ABB7}" type="pres">
      <dgm:prSet presAssocID="{6A93AE4B-30B3-2347-ADB4-51FA3071C3D9}" presName="Name25" presStyleLbl="parChTrans1D2" presStyleIdx="16" presStyleCnt="24"/>
      <dgm:spPr/>
    </dgm:pt>
    <dgm:pt modelId="{FED14491-8A4A-3443-A785-9081C623DB70}" type="pres">
      <dgm:prSet presAssocID="{6A93AE4B-30B3-2347-ADB4-51FA3071C3D9}" presName="connTx" presStyleLbl="parChTrans1D2" presStyleIdx="16" presStyleCnt="24"/>
      <dgm:spPr/>
    </dgm:pt>
    <dgm:pt modelId="{2A69E1FC-51FA-A140-8E5B-DE42F267A430}" type="pres">
      <dgm:prSet presAssocID="{333CE00A-9826-0742-A7EA-A37F817DBAC7}" presName="Name30" presStyleCnt="0"/>
      <dgm:spPr/>
    </dgm:pt>
    <dgm:pt modelId="{2E1D7EA0-6AB4-9141-86FE-0F761B089AE5}" type="pres">
      <dgm:prSet presAssocID="{333CE00A-9826-0742-A7EA-A37F817DBAC7}" presName="level2Shape" presStyleLbl="node2" presStyleIdx="16" presStyleCnt="24"/>
      <dgm:spPr/>
    </dgm:pt>
    <dgm:pt modelId="{922EBA48-E16C-C24D-BD14-423922908B81}" type="pres">
      <dgm:prSet presAssocID="{333CE00A-9826-0742-A7EA-A37F817DBAC7}" presName="hierChild3" presStyleCnt="0"/>
      <dgm:spPr/>
    </dgm:pt>
    <dgm:pt modelId="{77B49D6C-F968-2841-A1D7-8E4234186E13}" type="pres">
      <dgm:prSet presAssocID="{3FFC5128-734C-3B42-893E-F476F8A1CE1C}" presName="Name25" presStyleLbl="parChTrans1D2" presStyleIdx="17" presStyleCnt="24"/>
      <dgm:spPr/>
    </dgm:pt>
    <dgm:pt modelId="{6E48A615-D59B-A640-BC0B-B275E2D5FF2D}" type="pres">
      <dgm:prSet presAssocID="{3FFC5128-734C-3B42-893E-F476F8A1CE1C}" presName="connTx" presStyleLbl="parChTrans1D2" presStyleIdx="17" presStyleCnt="24"/>
      <dgm:spPr/>
    </dgm:pt>
    <dgm:pt modelId="{7145B698-1DBD-514A-B786-358D13610A6D}" type="pres">
      <dgm:prSet presAssocID="{C151942D-02D0-2749-8921-9A01BF73270F}" presName="Name30" presStyleCnt="0"/>
      <dgm:spPr/>
    </dgm:pt>
    <dgm:pt modelId="{405E2DBC-DC2D-784B-8141-B760FC2DD6CF}" type="pres">
      <dgm:prSet presAssocID="{C151942D-02D0-2749-8921-9A01BF73270F}" presName="level2Shape" presStyleLbl="node2" presStyleIdx="17" presStyleCnt="24"/>
      <dgm:spPr/>
    </dgm:pt>
    <dgm:pt modelId="{9C85E0AC-3FE5-C94F-8A36-31799BF39BE5}" type="pres">
      <dgm:prSet presAssocID="{C151942D-02D0-2749-8921-9A01BF73270F}" presName="hierChild3" presStyleCnt="0"/>
      <dgm:spPr/>
    </dgm:pt>
    <dgm:pt modelId="{FEEAB88C-3FA1-FD49-957A-DBD4B72C6CE6}" type="pres">
      <dgm:prSet presAssocID="{552802E6-D185-F84E-B3B8-ADD9BF17BB88}" presName="Name25" presStyleLbl="parChTrans1D2" presStyleIdx="18" presStyleCnt="24"/>
      <dgm:spPr/>
    </dgm:pt>
    <dgm:pt modelId="{16FFA66C-5817-C648-8782-F6FE583CD7E5}" type="pres">
      <dgm:prSet presAssocID="{552802E6-D185-F84E-B3B8-ADD9BF17BB88}" presName="connTx" presStyleLbl="parChTrans1D2" presStyleIdx="18" presStyleCnt="24"/>
      <dgm:spPr/>
    </dgm:pt>
    <dgm:pt modelId="{065D1855-25AF-4448-B1B8-6D5678C9703B}" type="pres">
      <dgm:prSet presAssocID="{6B0FF664-7B4E-E345-8537-63C3EB1DC0A7}" presName="Name30" presStyleCnt="0"/>
      <dgm:spPr/>
    </dgm:pt>
    <dgm:pt modelId="{BAE0FEAE-239B-CD46-B8BC-6C53DD99554A}" type="pres">
      <dgm:prSet presAssocID="{6B0FF664-7B4E-E345-8537-63C3EB1DC0A7}" presName="level2Shape" presStyleLbl="node2" presStyleIdx="18" presStyleCnt="24"/>
      <dgm:spPr/>
    </dgm:pt>
    <dgm:pt modelId="{A799F220-8C58-264B-B025-B4A5F10D6AAE}" type="pres">
      <dgm:prSet presAssocID="{6B0FF664-7B4E-E345-8537-63C3EB1DC0A7}" presName="hierChild3" presStyleCnt="0"/>
      <dgm:spPr/>
    </dgm:pt>
    <dgm:pt modelId="{C1A4BF2C-CE03-C249-9398-0EE1FC713264}" type="pres">
      <dgm:prSet presAssocID="{4CC05530-6CAD-9C49-821D-B660A71E253C}" presName="Name25" presStyleLbl="parChTrans1D2" presStyleIdx="19" presStyleCnt="24"/>
      <dgm:spPr/>
    </dgm:pt>
    <dgm:pt modelId="{191E0F80-02C0-4048-AF29-F9B30F32058D}" type="pres">
      <dgm:prSet presAssocID="{4CC05530-6CAD-9C49-821D-B660A71E253C}" presName="connTx" presStyleLbl="parChTrans1D2" presStyleIdx="19" presStyleCnt="24"/>
      <dgm:spPr/>
    </dgm:pt>
    <dgm:pt modelId="{D9351C28-315F-D84B-97EA-EE21D575D71D}" type="pres">
      <dgm:prSet presAssocID="{2A5ACF61-7959-7D46-A721-BE913F5EF38B}" presName="Name30" presStyleCnt="0"/>
      <dgm:spPr/>
    </dgm:pt>
    <dgm:pt modelId="{E64CE84F-B3E9-D247-A32A-2ED6AFE3B3A4}" type="pres">
      <dgm:prSet presAssocID="{2A5ACF61-7959-7D46-A721-BE913F5EF38B}" presName="level2Shape" presStyleLbl="node2" presStyleIdx="19" presStyleCnt="24"/>
      <dgm:spPr/>
    </dgm:pt>
    <dgm:pt modelId="{DC037B7F-5709-B146-B07C-A6030875634B}" type="pres">
      <dgm:prSet presAssocID="{2A5ACF61-7959-7D46-A721-BE913F5EF38B}" presName="hierChild3" presStyleCnt="0"/>
      <dgm:spPr/>
    </dgm:pt>
    <dgm:pt modelId="{5A867635-C7C9-0543-AD10-1815728B35A0}" type="pres">
      <dgm:prSet presAssocID="{229571E2-2FAC-3A48-8B93-FF3A4ED57E50}" presName="Name25" presStyleLbl="parChTrans1D2" presStyleIdx="20" presStyleCnt="24"/>
      <dgm:spPr/>
    </dgm:pt>
    <dgm:pt modelId="{B0D72C4A-496A-9E44-84AE-1C6638CFFF82}" type="pres">
      <dgm:prSet presAssocID="{229571E2-2FAC-3A48-8B93-FF3A4ED57E50}" presName="connTx" presStyleLbl="parChTrans1D2" presStyleIdx="20" presStyleCnt="24"/>
      <dgm:spPr/>
    </dgm:pt>
    <dgm:pt modelId="{B3F9A9EE-0C7D-AA4E-BEEC-701B9583B923}" type="pres">
      <dgm:prSet presAssocID="{379D3441-5B98-514C-B06A-460E7F24AF14}" presName="Name30" presStyleCnt="0"/>
      <dgm:spPr/>
    </dgm:pt>
    <dgm:pt modelId="{34B2AC0E-F2BF-1243-8FCC-E2ED149030BD}" type="pres">
      <dgm:prSet presAssocID="{379D3441-5B98-514C-B06A-460E7F24AF14}" presName="level2Shape" presStyleLbl="node2" presStyleIdx="20" presStyleCnt="24"/>
      <dgm:spPr/>
    </dgm:pt>
    <dgm:pt modelId="{D5496093-1F56-ED46-A083-014302E7DC26}" type="pres">
      <dgm:prSet presAssocID="{379D3441-5B98-514C-B06A-460E7F24AF14}" presName="hierChild3" presStyleCnt="0"/>
      <dgm:spPr/>
    </dgm:pt>
    <dgm:pt modelId="{B4DD0CD4-6CF2-F148-8458-F4E7BBF4367B}" type="pres">
      <dgm:prSet presAssocID="{06973F15-C0DB-CE4A-ABB9-D2CE5347155F}" presName="Name25" presStyleLbl="parChTrans1D2" presStyleIdx="21" presStyleCnt="24"/>
      <dgm:spPr/>
    </dgm:pt>
    <dgm:pt modelId="{E08B967A-24A7-B942-ABB0-DAF237D8FD54}" type="pres">
      <dgm:prSet presAssocID="{06973F15-C0DB-CE4A-ABB9-D2CE5347155F}" presName="connTx" presStyleLbl="parChTrans1D2" presStyleIdx="21" presStyleCnt="24"/>
      <dgm:spPr/>
    </dgm:pt>
    <dgm:pt modelId="{8480A077-F0D5-C747-992D-847479DFC0C2}" type="pres">
      <dgm:prSet presAssocID="{684CCBB5-0A75-2343-BCC5-670C7BA71746}" presName="Name30" presStyleCnt="0"/>
      <dgm:spPr/>
    </dgm:pt>
    <dgm:pt modelId="{F21CA52C-B75C-4A4B-B197-8AC086F7F825}" type="pres">
      <dgm:prSet presAssocID="{684CCBB5-0A75-2343-BCC5-670C7BA71746}" presName="level2Shape" presStyleLbl="node2" presStyleIdx="21" presStyleCnt="24"/>
      <dgm:spPr/>
    </dgm:pt>
    <dgm:pt modelId="{40A73574-CB62-E447-800B-DC66FD3FEF19}" type="pres">
      <dgm:prSet presAssocID="{684CCBB5-0A75-2343-BCC5-670C7BA71746}" presName="hierChild3" presStyleCnt="0"/>
      <dgm:spPr/>
    </dgm:pt>
    <dgm:pt modelId="{EC2E63CA-2EC9-0F4E-9D1F-3AFD2B926D14}" type="pres">
      <dgm:prSet presAssocID="{139FE588-F06D-A041-B072-CFFF188A9D68}" presName="Name25" presStyleLbl="parChTrans1D2" presStyleIdx="22" presStyleCnt="24"/>
      <dgm:spPr/>
    </dgm:pt>
    <dgm:pt modelId="{FD0DC035-5D10-1E41-A165-29D6950AC3B2}" type="pres">
      <dgm:prSet presAssocID="{139FE588-F06D-A041-B072-CFFF188A9D68}" presName="connTx" presStyleLbl="parChTrans1D2" presStyleIdx="22" presStyleCnt="24"/>
      <dgm:spPr/>
    </dgm:pt>
    <dgm:pt modelId="{3956C997-DCAA-E142-B538-19C83391D0A6}" type="pres">
      <dgm:prSet presAssocID="{3EBB9E4D-B769-104C-A202-07B497D123E2}" presName="Name30" presStyleCnt="0"/>
      <dgm:spPr/>
    </dgm:pt>
    <dgm:pt modelId="{DF821C6A-036F-BF4C-A79F-2767F5017844}" type="pres">
      <dgm:prSet presAssocID="{3EBB9E4D-B769-104C-A202-07B497D123E2}" presName="level2Shape" presStyleLbl="node2" presStyleIdx="22" presStyleCnt="24"/>
      <dgm:spPr/>
    </dgm:pt>
    <dgm:pt modelId="{FCDB7F01-7877-BF4E-9AD4-FB7EF1A99A46}" type="pres">
      <dgm:prSet presAssocID="{3EBB9E4D-B769-104C-A202-07B497D123E2}" presName="hierChild3" presStyleCnt="0"/>
      <dgm:spPr/>
    </dgm:pt>
    <dgm:pt modelId="{2E7EC5D6-C9BB-8545-81A7-27940D1777C1}" type="pres">
      <dgm:prSet presAssocID="{E91B1DF9-0981-8F46-A86D-BF43E44A0A32}" presName="Name25" presStyleLbl="parChTrans1D2" presStyleIdx="23" presStyleCnt="24"/>
      <dgm:spPr/>
    </dgm:pt>
    <dgm:pt modelId="{E501CF91-6D44-FA44-9CF1-8C1D1A7FC0D9}" type="pres">
      <dgm:prSet presAssocID="{E91B1DF9-0981-8F46-A86D-BF43E44A0A32}" presName="connTx" presStyleLbl="parChTrans1D2" presStyleIdx="23" presStyleCnt="24"/>
      <dgm:spPr/>
    </dgm:pt>
    <dgm:pt modelId="{A03C1B55-7506-2D40-B503-CB705B5C4B52}" type="pres">
      <dgm:prSet presAssocID="{2DC4C02F-D718-9E4A-A7A4-795F2E8AF1C6}" presName="Name30" presStyleCnt="0"/>
      <dgm:spPr/>
    </dgm:pt>
    <dgm:pt modelId="{0FB4856C-5335-3A43-9584-3D6694A05062}" type="pres">
      <dgm:prSet presAssocID="{2DC4C02F-D718-9E4A-A7A4-795F2E8AF1C6}" presName="level2Shape" presStyleLbl="node2" presStyleIdx="23" presStyleCnt="24"/>
      <dgm:spPr/>
    </dgm:pt>
    <dgm:pt modelId="{388900C8-84B6-D448-A8FC-BF739C05FDD5}" type="pres">
      <dgm:prSet presAssocID="{2DC4C02F-D718-9E4A-A7A4-795F2E8AF1C6}" presName="hierChild3" presStyleCnt="0"/>
      <dgm:spPr/>
    </dgm:pt>
    <dgm:pt modelId="{F0C9EF69-AE17-A244-A13D-B9AA65187220}" type="pres">
      <dgm:prSet presAssocID="{BDC1A316-6EDC-5348-B2E7-F937DEC2E314}" presName="bgShapesFlow" presStyleCnt="0"/>
      <dgm:spPr/>
    </dgm:pt>
  </dgm:ptLst>
  <dgm:cxnLst>
    <dgm:cxn modelId="{F415BB07-B149-F246-8BCC-67CF51C4BA80}" type="presOf" srcId="{3FFC5128-734C-3B42-893E-F476F8A1CE1C}" destId="{6E48A615-D59B-A640-BC0B-B275E2D5FF2D}" srcOrd="1" destOrd="0" presId="urn:microsoft.com/office/officeart/2005/8/layout/hierarchy5"/>
    <dgm:cxn modelId="{BC67BF07-D279-D547-8F9F-9F72969D2DE8}" type="presOf" srcId="{6A93AE4B-30B3-2347-ADB4-51FA3071C3D9}" destId="{3E791A08-CC1A-A248-9DB4-ED573FD7ABB7}" srcOrd="0" destOrd="0" presId="urn:microsoft.com/office/officeart/2005/8/layout/hierarchy5"/>
    <dgm:cxn modelId="{BDC50C08-7440-7B4B-877C-D6C0A67EBB88}" type="presOf" srcId="{019C8F76-9496-D74F-9AA0-83B26F49B7EC}" destId="{CCE3219C-C860-364F-8077-CC9B11A019CF}" srcOrd="0" destOrd="0" presId="urn:microsoft.com/office/officeart/2005/8/layout/hierarchy5"/>
    <dgm:cxn modelId="{8D7FEA0C-E373-8944-BE58-BBC1EFC8EFB0}" type="presOf" srcId="{F590A5D4-F227-594C-9EE0-FE054F028F14}" destId="{59BFB2F0-1993-9446-B2C0-AA9620680450}" srcOrd="1" destOrd="0" presId="urn:microsoft.com/office/officeart/2005/8/layout/hierarchy5"/>
    <dgm:cxn modelId="{06403D0D-D790-C341-A91A-B3EACCBCFDF2}" type="presOf" srcId="{9BF6AB22-8DCD-FB43-8830-6A4A81124DBA}" destId="{F34B2B54-BBBB-944B-9FEB-B5530B2DA306}" srcOrd="1" destOrd="0" presId="urn:microsoft.com/office/officeart/2005/8/layout/hierarchy5"/>
    <dgm:cxn modelId="{64B72918-A175-814B-8ADE-486F2622FE15}" type="presOf" srcId="{C7A8F4DA-F093-2F4C-A8F2-1CAE9F19D3CF}" destId="{812DE7EE-50D0-FA41-BB8B-3C7C1F2E6173}" srcOrd="0" destOrd="0" presId="urn:microsoft.com/office/officeart/2005/8/layout/hierarchy5"/>
    <dgm:cxn modelId="{81CA7218-B372-4B41-88F3-0EA948F65E56}" type="presOf" srcId="{4D3D3C34-2DA6-2A47-BAD6-AE2BA70D99C9}" destId="{54CF4744-7EFB-8F4A-8559-6EA33EA2B829}" srcOrd="0" destOrd="0" presId="urn:microsoft.com/office/officeart/2005/8/layout/hierarchy5"/>
    <dgm:cxn modelId="{2C2D9719-2843-7142-9D35-E40E6CB84BDA}" srcId="{6233EEBE-8EA0-EC46-98C6-D2F1E0F885EB}" destId="{50E621B2-BFC9-1646-B69E-A31B2B218040}" srcOrd="6" destOrd="0" parTransId="{93915103-2624-684A-ACF8-91A5BF07F55F}" sibTransId="{4CC39CA2-C094-8B49-8F31-A7F19E6A58D3}"/>
    <dgm:cxn modelId="{DBBAE91A-613D-024E-A2B1-BF51A1B60863}" type="presOf" srcId="{051A668A-F68B-644A-A58A-71917D4F95A8}" destId="{1B7D74DC-D6D3-9044-891C-F3074618C62B}" srcOrd="0" destOrd="0" presId="urn:microsoft.com/office/officeart/2005/8/layout/hierarchy5"/>
    <dgm:cxn modelId="{424A241B-279F-D849-B164-2DEDF1C53F95}" type="presOf" srcId="{040ABEB4-CF52-7B45-821A-26FA5CDEB67B}" destId="{54DFD968-11EF-8D4F-A568-3D2920A006E8}" srcOrd="1" destOrd="0" presId="urn:microsoft.com/office/officeart/2005/8/layout/hierarchy5"/>
    <dgm:cxn modelId="{930B701B-EDCA-484B-A2F5-796277E7B0E1}" type="presOf" srcId="{139FE588-F06D-A041-B072-CFFF188A9D68}" destId="{FD0DC035-5D10-1E41-A165-29D6950AC3B2}" srcOrd="1" destOrd="0" presId="urn:microsoft.com/office/officeart/2005/8/layout/hierarchy5"/>
    <dgm:cxn modelId="{1A03A01E-555E-C848-8368-1349B9BCD9F2}" type="presOf" srcId="{229571E2-2FAC-3A48-8B93-FF3A4ED57E50}" destId="{5A867635-C7C9-0543-AD10-1815728B35A0}" srcOrd="0" destOrd="0" presId="urn:microsoft.com/office/officeart/2005/8/layout/hierarchy5"/>
    <dgm:cxn modelId="{4F25A622-49E4-3E49-A0A9-039BA16D9F9E}" srcId="{6233EEBE-8EA0-EC46-98C6-D2F1E0F885EB}" destId="{B73A77CB-7DBD-F04A-93D1-035ED33470A8}" srcOrd="5" destOrd="0" parTransId="{040ABEB4-CF52-7B45-821A-26FA5CDEB67B}" sibTransId="{C30428E6-0008-FF4D-BA6E-71BACCC39006}"/>
    <dgm:cxn modelId="{34B3B524-DFB8-AD4F-886C-552C7B4BA845}" srcId="{6233EEBE-8EA0-EC46-98C6-D2F1E0F885EB}" destId="{DDF323BA-8708-0442-9AA1-A7DEBC0C79C7}" srcOrd="9" destOrd="0" parTransId="{C7C7742D-0EF2-684D-8EE2-CD033EED53AC}" sibTransId="{FFD9ADF8-3ECD-4D4A-B599-30693ED30827}"/>
    <dgm:cxn modelId="{60A97925-12FC-324E-8FD1-AFF8DFEE1AF9}" srcId="{BDC1A316-6EDC-5348-B2E7-F937DEC2E314}" destId="{6233EEBE-8EA0-EC46-98C6-D2F1E0F885EB}" srcOrd="0" destOrd="0" parTransId="{55AADFD9-BE87-944B-83EA-80BDBA21B5EE}" sibTransId="{EF6C7607-9298-3944-A9A6-5B5A7EEC81EE}"/>
    <dgm:cxn modelId="{4AB62B2C-7F34-2048-BB6E-52B93476860E}" type="presOf" srcId="{3BF68A1E-9B17-EF4C-945B-23385A7827A0}" destId="{D3D25C93-4CC7-5541-97B0-505BE2FA5D74}" srcOrd="1" destOrd="0" presId="urn:microsoft.com/office/officeart/2005/8/layout/hierarchy5"/>
    <dgm:cxn modelId="{9BA6582C-94B4-1F48-9B4A-27BB4EDE4807}" type="presOf" srcId="{AE30B095-8A50-7440-BDC9-A13E8DDC0F7A}" destId="{D48B78A3-B660-484C-A33E-190B59FC9068}" srcOrd="0" destOrd="0" presId="urn:microsoft.com/office/officeart/2005/8/layout/hierarchy5"/>
    <dgm:cxn modelId="{C080512D-FCE9-9347-9806-B33E96FAD319}" type="presOf" srcId="{D2DA8C1F-E308-864D-A5B8-CD0E5E1E4691}" destId="{1F717781-6253-174D-8898-94FB6BBD213B}" srcOrd="0" destOrd="0" presId="urn:microsoft.com/office/officeart/2005/8/layout/hierarchy5"/>
    <dgm:cxn modelId="{52A3062E-5CEC-F942-8BF5-76F3F411B578}" type="presOf" srcId="{784BC7F6-B521-9E42-94CA-E6E78986E2B6}" destId="{AF20F9D4-A121-A844-B26D-00C13F030434}" srcOrd="0" destOrd="0" presId="urn:microsoft.com/office/officeart/2005/8/layout/hierarchy5"/>
    <dgm:cxn modelId="{05E07C2E-7123-1C44-B2C5-EC2A4D2DB2A4}" srcId="{6233EEBE-8EA0-EC46-98C6-D2F1E0F885EB}" destId="{019C8F76-9496-D74F-9AA0-83B26F49B7EC}" srcOrd="3" destOrd="0" parTransId="{55813A8D-0398-7E48-BB6C-3D42D9A39C1F}" sibTransId="{61D5727A-8399-F742-9C30-4AD8A90DA6C6}"/>
    <dgm:cxn modelId="{089EEF30-B70E-D143-A586-04BDF008B0CF}" type="presOf" srcId="{C7C7742D-0EF2-684D-8EE2-CD033EED53AC}" destId="{C4518E9A-E7BC-B64C-9E82-50DAC7362BE3}" srcOrd="0" destOrd="0" presId="urn:microsoft.com/office/officeart/2005/8/layout/hierarchy5"/>
    <dgm:cxn modelId="{AC763732-8F56-214F-BE81-26F5154AD8C9}" type="presOf" srcId="{2288C821-584B-F342-B599-989987F218BF}" destId="{00864838-1B52-8E45-B86B-39EAD4017B01}" srcOrd="0" destOrd="0" presId="urn:microsoft.com/office/officeart/2005/8/layout/hierarchy5"/>
    <dgm:cxn modelId="{D2A10133-2601-404D-ABD2-65D48B4F84E1}" srcId="{6233EEBE-8EA0-EC46-98C6-D2F1E0F885EB}" destId="{D2DA8C1F-E308-864D-A5B8-CD0E5E1E4691}" srcOrd="15" destOrd="0" parTransId="{14FA5825-1846-F94C-A96F-8DE9533D0FAB}" sibTransId="{2A8FC594-D681-7D45-AC11-2574323E19BD}"/>
    <dgm:cxn modelId="{84DB3737-5B17-894B-80BB-16C09AF83D88}" type="presOf" srcId="{F0A61594-EAF8-8E42-8792-171B56BBB246}" destId="{CA1501D0-BB60-2A44-BDD1-5C704DEBDF47}" srcOrd="0" destOrd="0" presId="urn:microsoft.com/office/officeart/2005/8/layout/hierarchy5"/>
    <dgm:cxn modelId="{851BA038-87D7-F846-9F4B-9F920969BA31}" type="presOf" srcId="{DDF323BA-8708-0442-9AA1-A7DEBC0C79C7}" destId="{57C5DA5C-AC8A-F941-8A8A-9F5C7809C086}" srcOrd="0" destOrd="0" presId="urn:microsoft.com/office/officeart/2005/8/layout/hierarchy5"/>
    <dgm:cxn modelId="{B3F90A39-1A0B-0849-9585-D7AA487BEA75}" type="presOf" srcId="{B73A77CB-7DBD-F04A-93D1-035ED33470A8}" destId="{3A900AD8-E4D1-874A-BFF9-E7ED232100E1}" srcOrd="0" destOrd="0" presId="urn:microsoft.com/office/officeart/2005/8/layout/hierarchy5"/>
    <dgm:cxn modelId="{9FC3753F-86AA-9D47-8C40-19F2B09B0E5B}" srcId="{6233EEBE-8EA0-EC46-98C6-D2F1E0F885EB}" destId="{1691AC4C-1901-A844-80D2-D4241630105F}" srcOrd="1" destOrd="0" parTransId="{F0A61594-EAF8-8E42-8792-171B56BBB246}" sibTransId="{57533A0E-64D3-AC48-9BD9-26606A469C59}"/>
    <dgm:cxn modelId="{67DF3B40-AB7C-C146-A02E-AD7D3CD6489F}" type="presOf" srcId="{C7C7742D-0EF2-684D-8EE2-CD033EED53AC}" destId="{F970713F-D8C1-EF45-B118-5D1C6A54FDF2}" srcOrd="1" destOrd="0" presId="urn:microsoft.com/office/officeart/2005/8/layout/hierarchy5"/>
    <dgm:cxn modelId="{E8A9D440-430F-B14A-9EF3-18B6B87BADB3}" type="presOf" srcId="{552802E6-D185-F84E-B3B8-ADD9BF17BB88}" destId="{FEEAB88C-3FA1-FD49-957A-DBD4B72C6CE6}" srcOrd="0" destOrd="0" presId="urn:microsoft.com/office/officeart/2005/8/layout/hierarchy5"/>
    <dgm:cxn modelId="{3BEAAF41-CBA3-9248-BBEC-5BBC34DBF5F8}" type="presOf" srcId="{12F2A5AD-0EF0-7C4E-A44A-01ACD0D00E7D}" destId="{EC567BCA-7C43-1D45-B05E-3D11674B54EE}" srcOrd="1" destOrd="0" presId="urn:microsoft.com/office/officeart/2005/8/layout/hierarchy5"/>
    <dgm:cxn modelId="{21AC1844-25E8-0E48-A57E-E5C4AAFCE830}" type="presOf" srcId="{3BF68A1E-9B17-EF4C-945B-23385A7827A0}" destId="{439FBDF5-7C84-0D4C-9FE0-F9646B80D49B}" srcOrd="0" destOrd="0" presId="urn:microsoft.com/office/officeart/2005/8/layout/hierarchy5"/>
    <dgm:cxn modelId="{F6601A48-3BE6-9C4F-80F0-205583B52D32}" type="presOf" srcId="{8E589F8D-FB1A-5848-960B-918D51C2939F}" destId="{5625E0CD-8675-9A46-8B99-772D47419F32}" srcOrd="0" destOrd="0" presId="urn:microsoft.com/office/officeart/2005/8/layout/hierarchy5"/>
    <dgm:cxn modelId="{F03AB44B-BFE7-F34A-82C4-B36163CAC4A1}" srcId="{6233EEBE-8EA0-EC46-98C6-D2F1E0F885EB}" destId="{440C823C-CF5F-4B4E-BCAF-A55A3D4CECFB}" srcOrd="2" destOrd="0" parTransId="{12F2A5AD-0EF0-7C4E-A44A-01ACD0D00E7D}" sibTransId="{2333CF66-C8E3-7A47-B5D8-F73DB1425CFF}"/>
    <dgm:cxn modelId="{E877E753-CCB1-0D47-B2E3-4E3BF898E8AE}" type="presOf" srcId="{552802E6-D185-F84E-B3B8-ADD9BF17BB88}" destId="{16FFA66C-5817-C648-8782-F6FE583CD7E5}" srcOrd="1" destOrd="0" presId="urn:microsoft.com/office/officeart/2005/8/layout/hierarchy5"/>
    <dgm:cxn modelId="{8A995B5A-AC42-E447-99CD-B13115B5E1C9}" type="presOf" srcId="{440C823C-CF5F-4B4E-BCAF-A55A3D4CECFB}" destId="{7FBB34B1-6FC2-2448-B193-46CAF63327D6}" srcOrd="0" destOrd="0" presId="urn:microsoft.com/office/officeart/2005/8/layout/hierarchy5"/>
    <dgm:cxn modelId="{A7AD305C-6CA1-9A48-98F0-6E9C2805BAD2}" srcId="{6233EEBE-8EA0-EC46-98C6-D2F1E0F885EB}" destId="{2DC4C02F-D718-9E4A-A7A4-795F2E8AF1C6}" srcOrd="23" destOrd="0" parTransId="{E91B1DF9-0981-8F46-A86D-BF43E44A0A32}" sibTransId="{0F87E386-17D3-EF45-BABC-4C34AC5F378D}"/>
    <dgm:cxn modelId="{2A82255D-873E-6C42-BBD2-1716C598A3B4}" srcId="{6233EEBE-8EA0-EC46-98C6-D2F1E0F885EB}" destId="{9118F74D-2E74-AE40-B46B-8CD54349CB1F}" srcOrd="13" destOrd="0" parTransId="{051A668A-F68B-644A-A58A-71917D4F95A8}" sibTransId="{52E24C49-B576-984C-8DDE-F6D30BC83922}"/>
    <dgm:cxn modelId="{7E8ABD5E-4C79-304C-886B-40AA8E2EADA6}" type="presOf" srcId="{C151942D-02D0-2749-8921-9A01BF73270F}" destId="{405E2DBC-DC2D-784B-8141-B760FC2DD6CF}" srcOrd="0" destOrd="0" presId="urn:microsoft.com/office/officeart/2005/8/layout/hierarchy5"/>
    <dgm:cxn modelId="{BFD38366-9F6E-EF44-A13D-440D692DAF0B}" type="presOf" srcId="{12F2A5AD-0EF0-7C4E-A44A-01ACD0D00E7D}" destId="{51555E19-D16B-9F42-8D99-15EE5C9E9404}" srcOrd="0" destOrd="0" presId="urn:microsoft.com/office/officeart/2005/8/layout/hierarchy5"/>
    <dgm:cxn modelId="{CB0B0767-67B3-2E42-A447-4E012C0250F4}" type="presOf" srcId="{4D3D3C34-2DA6-2A47-BAD6-AE2BA70D99C9}" destId="{7BF09617-48DF-3E4E-8140-945A2A20A7BB}" srcOrd="1" destOrd="0" presId="urn:microsoft.com/office/officeart/2005/8/layout/hierarchy5"/>
    <dgm:cxn modelId="{B7B42F69-03EB-E549-B25E-EFBB8B3923A2}" type="presOf" srcId="{BDC1A316-6EDC-5348-B2E7-F937DEC2E314}" destId="{01B14312-B8F4-4A48-91AC-C8B2841BF41F}" srcOrd="0" destOrd="0" presId="urn:microsoft.com/office/officeart/2005/8/layout/hierarchy5"/>
    <dgm:cxn modelId="{5AC43D6B-D052-FF4F-B81C-666626894593}" type="presOf" srcId="{64A7FF19-1CB1-4247-90F5-1DE5C4B543A1}" destId="{61CDE175-5DB6-0C4B-866D-7AEAA68BF44C}" srcOrd="0" destOrd="0" presId="urn:microsoft.com/office/officeart/2005/8/layout/hierarchy5"/>
    <dgm:cxn modelId="{4D681074-0CEE-334F-BA68-75EED65268D4}" type="presOf" srcId="{684CCBB5-0A75-2343-BCC5-670C7BA71746}" destId="{F21CA52C-B75C-4A4B-B197-8AC086F7F825}" srcOrd="0" destOrd="0" presId="urn:microsoft.com/office/officeart/2005/8/layout/hierarchy5"/>
    <dgm:cxn modelId="{DA943F77-DCC1-5745-9D21-EE86D5C4B4C4}" srcId="{6233EEBE-8EA0-EC46-98C6-D2F1E0F885EB}" destId="{333CE00A-9826-0742-A7EA-A37F817DBAC7}" srcOrd="16" destOrd="0" parTransId="{6A93AE4B-30B3-2347-ADB4-51FA3071C3D9}" sibTransId="{377D88E7-4972-9A4A-9F55-B448536638B5}"/>
    <dgm:cxn modelId="{745B497D-82DE-AC4C-A7D9-7C4AD095C455}" type="presOf" srcId="{55813A8D-0398-7E48-BB6C-3D42D9A39C1F}" destId="{546BA940-855E-0746-AAA3-65170F145A45}" srcOrd="1" destOrd="0" presId="urn:microsoft.com/office/officeart/2005/8/layout/hierarchy5"/>
    <dgm:cxn modelId="{43D78B7D-5C63-1D43-8C60-08F63F878B02}" type="presOf" srcId="{6A93AE4B-30B3-2347-ADB4-51FA3071C3D9}" destId="{FED14491-8A4A-3443-A785-9081C623DB70}" srcOrd="1" destOrd="0" presId="urn:microsoft.com/office/officeart/2005/8/layout/hierarchy5"/>
    <dgm:cxn modelId="{B8A5B884-924B-A54E-9F49-D9F82E4C8581}" type="presOf" srcId="{93915103-2624-684A-ACF8-91A5BF07F55F}" destId="{D7DAE6FF-862E-904E-AA50-ABB148E11EB4}" srcOrd="0" destOrd="0" presId="urn:microsoft.com/office/officeart/2005/8/layout/hierarchy5"/>
    <dgm:cxn modelId="{8CBCCE84-08B3-EA47-B756-D02CC4786A4B}" type="presOf" srcId="{F590A5D4-F227-594C-9EE0-FE054F028F14}" destId="{70BF2D5B-6425-5D40-8C55-CC92D08C6D9F}" srcOrd="0" destOrd="0" presId="urn:microsoft.com/office/officeart/2005/8/layout/hierarchy5"/>
    <dgm:cxn modelId="{9D8CC886-5860-CC44-858B-3A221977EEF3}" type="presOf" srcId="{50E621B2-BFC9-1646-B69E-A31B2B218040}" destId="{6FF70F9E-F18C-A549-9540-2E619403D71F}" srcOrd="0" destOrd="0" presId="urn:microsoft.com/office/officeart/2005/8/layout/hierarchy5"/>
    <dgm:cxn modelId="{9EA7AB87-60BB-5A47-9AC8-90C9C827D938}" type="presOf" srcId="{85CE2295-9C36-EA45-B231-583E23C496E3}" destId="{58B9977E-81D7-3D40-A6A6-3B86AAA454D2}" srcOrd="0" destOrd="0" presId="urn:microsoft.com/office/officeart/2005/8/layout/hierarchy5"/>
    <dgm:cxn modelId="{18B9F987-9EDC-334E-9583-D8D23D72D662}" type="presOf" srcId="{55813A8D-0398-7E48-BB6C-3D42D9A39C1F}" destId="{851004DB-3D27-8D41-B7D8-F5585A05FBC9}" srcOrd="0" destOrd="0" presId="urn:microsoft.com/office/officeart/2005/8/layout/hierarchy5"/>
    <dgm:cxn modelId="{2038DC89-24F9-0849-AE68-1D15612E2C6D}" type="presOf" srcId="{040ABEB4-CF52-7B45-821A-26FA5CDEB67B}" destId="{870FCE60-2715-3746-82DB-6C354285458E}" srcOrd="0" destOrd="0" presId="urn:microsoft.com/office/officeart/2005/8/layout/hierarchy5"/>
    <dgm:cxn modelId="{346B2A8C-4C4C-2A47-9878-6ED84DB3704C}" type="presOf" srcId="{4CC05530-6CAD-9C49-821D-B660A71E253C}" destId="{C1A4BF2C-CE03-C249-9398-0EE1FC713264}" srcOrd="0" destOrd="0" presId="urn:microsoft.com/office/officeart/2005/8/layout/hierarchy5"/>
    <dgm:cxn modelId="{BA431C92-75EC-8A44-A9BA-790F52417BF1}" srcId="{6233EEBE-8EA0-EC46-98C6-D2F1E0F885EB}" destId="{C3013AF6-A5CD-7E43-9E34-048C85B4186A}" srcOrd="0" destOrd="0" parTransId="{FE170462-FE36-2445-88C8-6703125B5DDB}" sibTransId="{3BC60E85-C632-8A47-9BDD-62CF055D0D37}"/>
    <dgm:cxn modelId="{8B510693-4BD4-874C-89E4-EEC87FE8AFF0}" type="presOf" srcId="{229571E2-2FAC-3A48-8B93-FF3A4ED57E50}" destId="{B0D72C4A-496A-9E44-84AE-1C6638CFFF82}" srcOrd="1" destOrd="0" presId="urn:microsoft.com/office/officeart/2005/8/layout/hierarchy5"/>
    <dgm:cxn modelId="{CF6D2496-7292-124C-B609-3D2E1D2A93EE}" type="presOf" srcId="{9B654400-210F-154B-82AE-D517A31FC37B}" destId="{B53F28F2-8DC7-FF41-8194-031D6090094F}" srcOrd="0" destOrd="0" presId="urn:microsoft.com/office/officeart/2005/8/layout/hierarchy5"/>
    <dgm:cxn modelId="{C896E597-5BA1-AE40-BD9B-FE4170D1E7AE}" type="presOf" srcId="{051A668A-F68B-644A-A58A-71917D4F95A8}" destId="{B4704E34-A9A3-C447-B7FE-2E655AC0453D}" srcOrd="1" destOrd="0" presId="urn:microsoft.com/office/officeart/2005/8/layout/hierarchy5"/>
    <dgm:cxn modelId="{70FEA7A0-BD27-1A4A-9068-18E23437D7A1}" type="presOf" srcId="{0C46B7B2-9228-9540-8568-A9292F1C438D}" destId="{6A109E4D-8F6D-ED40-9FF3-9DA9EA9E521A}" srcOrd="1" destOrd="0" presId="urn:microsoft.com/office/officeart/2005/8/layout/hierarchy5"/>
    <dgm:cxn modelId="{F51F9FA2-3127-F24F-A718-AAF487996A6D}" type="presOf" srcId="{379D3441-5B98-514C-B06A-460E7F24AF14}" destId="{34B2AC0E-F2BF-1243-8FCC-E2ED149030BD}" srcOrd="0" destOrd="0" presId="urn:microsoft.com/office/officeart/2005/8/layout/hierarchy5"/>
    <dgm:cxn modelId="{193B79A4-495F-214A-9F8D-55D325CFADFE}" srcId="{6233EEBE-8EA0-EC46-98C6-D2F1E0F885EB}" destId="{2A5ACF61-7959-7D46-A721-BE913F5EF38B}" srcOrd="19" destOrd="0" parTransId="{4CC05530-6CAD-9C49-821D-B660A71E253C}" sibTransId="{289B3FB2-87B6-C948-88D0-A5898151B9B2}"/>
    <dgm:cxn modelId="{D07205A6-BDEB-3649-8C82-5A303514505F}" srcId="{6233EEBE-8EA0-EC46-98C6-D2F1E0F885EB}" destId="{6B0FF664-7B4E-E345-8537-63C3EB1DC0A7}" srcOrd="18" destOrd="0" parTransId="{552802E6-D185-F84E-B3B8-ADD9BF17BB88}" sibTransId="{8AC2170D-80F6-5D43-8C3C-2ACEEFC17EED}"/>
    <dgm:cxn modelId="{36FD0FA6-A572-664C-A2EE-7BC77BEF4885}" srcId="{6233EEBE-8EA0-EC46-98C6-D2F1E0F885EB}" destId="{AE30B095-8A50-7440-BDC9-A13E8DDC0F7A}" srcOrd="4" destOrd="0" parTransId="{4D3D3C34-2DA6-2A47-BAD6-AE2BA70D99C9}" sibTransId="{268177CE-5F34-1C48-B9FE-6D6521136DC5}"/>
    <dgm:cxn modelId="{06C086A6-ED77-3943-B6F6-C2ACC56A7CAF}" type="presOf" srcId="{6233EEBE-8EA0-EC46-98C6-D2F1E0F885EB}" destId="{F655DEE0-A510-8643-825D-BA44E1845BE2}" srcOrd="0" destOrd="0" presId="urn:microsoft.com/office/officeart/2005/8/layout/hierarchy5"/>
    <dgm:cxn modelId="{B991E5A6-364A-ED43-B69A-C697E56EC898}" type="presOf" srcId="{0C46B7B2-9228-9540-8568-A9292F1C438D}" destId="{60229A0C-FFCE-A547-865E-2EB6579C6B04}" srcOrd="0" destOrd="0" presId="urn:microsoft.com/office/officeart/2005/8/layout/hierarchy5"/>
    <dgm:cxn modelId="{97A32DA7-0D2D-D548-BA9F-61DCF13AB2A5}" type="presOf" srcId="{2A5ACF61-7959-7D46-A721-BE913F5EF38B}" destId="{E64CE84F-B3E9-D247-A32A-2ED6AFE3B3A4}" srcOrd="0" destOrd="0" presId="urn:microsoft.com/office/officeart/2005/8/layout/hierarchy5"/>
    <dgm:cxn modelId="{59B67CA8-9F25-254A-88E8-D5286019A572}" type="presOf" srcId="{85CE2295-9C36-EA45-B231-583E23C496E3}" destId="{02E93767-72AF-1547-B699-8EF00968861A}" srcOrd="1" destOrd="0" presId="urn:microsoft.com/office/officeart/2005/8/layout/hierarchy5"/>
    <dgm:cxn modelId="{9421C9A8-48AE-9A4E-99F8-F7B9C67670EE}" type="presOf" srcId="{E91B1DF9-0981-8F46-A86D-BF43E44A0A32}" destId="{E501CF91-6D44-FA44-9CF1-8C1D1A7FC0D9}" srcOrd="1" destOrd="0" presId="urn:microsoft.com/office/officeart/2005/8/layout/hierarchy5"/>
    <dgm:cxn modelId="{7C43D0A9-8D86-7E45-B486-E5165AC995A7}" type="presOf" srcId="{C3013AF6-A5CD-7E43-9E34-048C85B4186A}" destId="{2D43822A-D53D-BA46-9910-38E933BE5F5E}" srcOrd="0" destOrd="0" presId="urn:microsoft.com/office/officeart/2005/8/layout/hierarchy5"/>
    <dgm:cxn modelId="{BECEE6B4-9CDB-224E-916A-58EC4EDE66CA}" srcId="{6233EEBE-8EA0-EC46-98C6-D2F1E0F885EB}" destId="{784BC7F6-B521-9E42-94CA-E6E78986E2B6}" srcOrd="7" destOrd="0" parTransId="{F590A5D4-F227-594C-9EE0-FE054F028F14}" sibTransId="{77F445B8-C879-8449-9BCF-4BBF0B6D26D7}"/>
    <dgm:cxn modelId="{E9E56DB9-2F4A-7947-8D32-15B22BF312B0}" type="presOf" srcId="{06973F15-C0DB-CE4A-ABB9-D2CE5347155F}" destId="{E08B967A-24A7-B942-ABB0-DAF237D8FD54}" srcOrd="1" destOrd="0" presId="urn:microsoft.com/office/officeart/2005/8/layout/hierarchy5"/>
    <dgm:cxn modelId="{0FEC51BC-4F8B-A444-ACCD-3C76B6EF33AE}" type="presOf" srcId="{93915103-2624-684A-ACF8-91A5BF07F55F}" destId="{9B8DD4B9-CDF5-9343-97C0-8F9376F28583}" srcOrd="1" destOrd="0" presId="urn:microsoft.com/office/officeart/2005/8/layout/hierarchy5"/>
    <dgm:cxn modelId="{A10AFBBC-E408-074A-B572-06A903EC1B7C}" type="presOf" srcId="{9BF6AB22-8DCD-FB43-8830-6A4A81124DBA}" destId="{CBEC6CF4-DC44-6A45-A7C6-DAD20C03EDAF}" srcOrd="0" destOrd="0" presId="urn:microsoft.com/office/officeart/2005/8/layout/hierarchy5"/>
    <dgm:cxn modelId="{0866FCBC-0C3A-D74B-85C5-400A0B713EDC}" type="presOf" srcId="{5105791D-3095-404F-BB77-88ACFFB2D9DA}" destId="{CBBB8745-E466-5A4C-8EB6-E13F92625655}" srcOrd="0" destOrd="0" presId="urn:microsoft.com/office/officeart/2005/8/layout/hierarchy5"/>
    <dgm:cxn modelId="{8D4B48BE-713E-254B-86B8-AD61089C228D}" type="presOf" srcId="{139FE588-F06D-A041-B072-CFFF188A9D68}" destId="{EC2E63CA-2EC9-0F4E-9D1F-3AFD2B926D14}" srcOrd="0" destOrd="0" presId="urn:microsoft.com/office/officeart/2005/8/layout/hierarchy5"/>
    <dgm:cxn modelId="{575062BF-A8AC-3841-AF20-A82A60C0B6B4}" type="presOf" srcId="{3EBB9E4D-B769-104C-A202-07B497D123E2}" destId="{DF821C6A-036F-BF4C-A79F-2767F5017844}" srcOrd="0" destOrd="0" presId="urn:microsoft.com/office/officeart/2005/8/layout/hierarchy5"/>
    <dgm:cxn modelId="{ED93A0C0-10C7-E14B-9957-DCF19D47D675}" type="presOf" srcId="{E91B1DF9-0981-8F46-A86D-BF43E44A0A32}" destId="{2E7EC5D6-C9BB-8545-81A7-27940D1777C1}" srcOrd="0" destOrd="0" presId="urn:microsoft.com/office/officeart/2005/8/layout/hierarchy5"/>
    <dgm:cxn modelId="{07CA43C1-357A-6347-A0E1-8BAADBA94A8D}" type="presOf" srcId="{C7A8F4DA-F093-2F4C-A8F2-1CAE9F19D3CF}" destId="{7B658FF8-B5C8-284D-8233-E4D1D3EA382D}" srcOrd="1" destOrd="0" presId="urn:microsoft.com/office/officeart/2005/8/layout/hierarchy5"/>
    <dgm:cxn modelId="{CF6E10C3-EB26-CB4D-9510-22BCDCAEBEAD}" type="presOf" srcId="{333CE00A-9826-0742-A7EA-A37F817DBAC7}" destId="{2E1D7EA0-6AB4-9141-86FE-0F761B089AE5}" srcOrd="0" destOrd="0" presId="urn:microsoft.com/office/officeart/2005/8/layout/hierarchy5"/>
    <dgm:cxn modelId="{48A99ACF-30DC-0443-9213-D8FEB05FAAAD}" srcId="{6233EEBE-8EA0-EC46-98C6-D2F1E0F885EB}" destId="{5105791D-3095-404F-BB77-88ACFFB2D9DA}" srcOrd="12" destOrd="0" parTransId="{85CE2295-9C36-EA45-B231-583E23C496E3}" sibTransId="{2F1F3A3D-2A0E-5C4E-B81C-315B1DBC7D3C}"/>
    <dgm:cxn modelId="{A0659ECF-550E-3B44-B378-488B440DBD12}" srcId="{6233EEBE-8EA0-EC46-98C6-D2F1E0F885EB}" destId="{379D3441-5B98-514C-B06A-460E7F24AF14}" srcOrd="20" destOrd="0" parTransId="{229571E2-2FAC-3A48-8B93-FF3A4ED57E50}" sibTransId="{5A327CEE-63B4-084C-AFBE-617BFB3AC5C9}"/>
    <dgm:cxn modelId="{369DDBD5-4CF0-2B40-A17E-69522949E396}" type="presOf" srcId="{1691AC4C-1901-A844-80D2-D4241630105F}" destId="{DF967CC0-5D1D-3D47-B26B-BFE911929264}" srcOrd="0" destOrd="0" presId="urn:microsoft.com/office/officeart/2005/8/layout/hierarchy5"/>
    <dgm:cxn modelId="{42F7AADD-C901-EC44-A196-C794FB660043}" srcId="{6233EEBE-8EA0-EC46-98C6-D2F1E0F885EB}" destId="{C151942D-02D0-2749-8921-9A01BF73270F}" srcOrd="17" destOrd="0" parTransId="{3FFC5128-734C-3B42-893E-F476F8A1CE1C}" sibTransId="{7092C975-35DF-7543-9EB9-DCD8949EA2FB}"/>
    <dgm:cxn modelId="{E7C5B7DD-3D35-C544-8BEA-EA0ABDF990CA}" type="presOf" srcId="{9118F74D-2E74-AE40-B46B-8CD54349CB1F}" destId="{67C57D55-59E8-1B4A-B1B5-6B3887F607C6}" srcOrd="0" destOrd="0" presId="urn:microsoft.com/office/officeart/2005/8/layout/hierarchy5"/>
    <dgm:cxn modelId="{A7238FE2-30C3-7443-9B5B-B3B0AD5CA5FA}" type="presOf" srcId="{6B0FF664-7B4E-E345-8537-63C3EB1DC0A7}" destId="{BAE0FEAE-239B-CD46-B8BC-6C53DD99554A}" srcOrd="0" destOrd="0" presId="urn:microsoft.com/office/officeart/2005/8/layout/hierarchy5"/>
    <dgm:cxn modelId="{D2A6C5E3-135D-A34B-9051-65E381C22B10}" type="presOf" srcId="{4CC05530-6CAD-9C49-821D-B660A71E253C}" destId="{191E0F80-02C0-4048-AF29-F9B30F32058D}" srcOrd="1" destOrd="0" presId="urn:microsoft.com/office/officeart/2005/8/layout/hierarchy5"/>
    <dgm:cxn modelId="{72F33EE5-CE74-9A47-93BB-18388194264C}" type="presOf" srcId="{06973F15-C0DB-CE4A-ABB9-D2CE5347155F}" destId="{B4DD0CD4-6CF2-F148-8458-F4E7BBF4367B}" srcOrd="0" destOrd="0" presId="urn:microsoft.com/office/officeart/2005/8/layout/hierarchy5"/>
    <dgm:cxn modelId="{E35FC7E9-2859-B743-B551-E124D857515D}" srcId="{6233EEBE-8EA0-EC46-98C6-D2F1E0F885EB}" destId="{684CCBB5-0A75-2343-BCC5-670C7BA71746}" srcOrd="21" destOrd="0" parTransId="{06973F15-C0DB-CE4A-ABB9-D2CE5347155F}" sibTransId="{C1B63473-1E8B-4345-91F8-C4B5374988AC}"/>
    <dgm:cxn modelId="{0DC610EB-0F50-1040-AD93-B391F98DD5F8}" type="presOf" srcId="{FE170462-FE36-2445-88C8-6703125B5DDB}" destId="{55F6D424-0C3E-9746-81D6-3992B3097CE6}" srcOrd="0" destOrd="0" presId="urn:microsoft.com/office/officeart/2005/8/layout/hierarchy5"/>
    <dgm:cxn modelId="{83A782ED-C707-C542-8042-24974CCCA399}" type="presOf" srcId="{F0A61594-EAF8-8E42-8792-171B56BBB246}" destId="{77216575-51C7-354B-89B0-1E0575870855}" srcOrd="1" destOrd="0" presId="urn:microsoft.com/office/officeart/2005/8/layout/hierarchy5"/>
    <dgm:cxn modelId="{74AF0CEF-656D-FB47-AA74-A4B616331F66}" srcId="{6233EEBE-8EA0-EC46-98C6-D2F1E0F885EB}" destId="{2288C821-584B-F342-B599-989987F218BF}" srcOrd="14" destOrd="0" parTransId="{9BF6AB22-8DCD-FB43-8830-6A4A81124DBA}" sibTransId="{546BABEC-4F4B-CB4F-9BFC-92ACFFA76FD5}"/>
    <dgm:cxn modelId="{EA44C6F0-30D4-8E41-8D60-3BBD28E56F7E}" type="presOf" srcId="{3FFC5128-734C-3B42-893E-F476F8A1CE1C}" destId="{77B49D6C-F968-2841-A1D7-8E4234186E13}" srcOrd="0" destOrd="0" presId="urn:microsoft.com/office/officeart/2005/8/layout/hierarchy5"/>
    <dgm:cxn modelId="{3A6E86F4-3E7E-3F44-A2D3-E3755A8E6560}" srcId="{6233EEBE-8EA0-EC46-98C6-D2F1E0F885EB}" destId="{8E589F8D-FB1A-5848-960B-918D51C2939F}" srcOrd="10" destOrd="0" parTransId="{3BF68A1E-9B17-EF4C-945B-23385A7827A0}" sibTransId="{8F0F8A01-7E20-D445-A392-592244EB91D2}"/>
    <dgm:cxn modelId="{3C5A3DF5-41DE-924E-ACC1-2347587A0D85}" srcId="{6233EEBE-8EA0-EC46-98C6-D2F1E0F885EB}" destId="{64A7FF19-1CB1-4247-90F5-1DE5C4B543A1}" srcOrd="11" destOrd="0" parTransId="{0C46B7B2-9228-9540-8568-A9292F1C438D}" sibTransId="{A70890D9-1A27-DD4D-BE9D-6A16644F858E}"/>
    <dgm:cxn modelId="{B5958AF8-D865-EF4D-A4EA-C34F324EE903}" srcId="{6233EEBE-8EA0-EC46-98C6-D2F1E0F885EB}" destId="{3EBB9E4D-B769-104C-A202-07B497D123E2}" srcOrd="22" destOrd="0" parTransId="{139FE588-F06D-A041-B072-CFFF188A9D68}" sibTransId="{4486CACD-4B04-2147-8925-4CF1349B3398}"/>
    <dgm:cxn modelId="{59F603F9-F35E-DD44-9266-CA841CA984CB}" srcId="{6233EEBE-8EA0-EC46-98C6-D2F1E0F885EB}" destId="{9B654400-210F-154B-82AE-D517A31FC37B}" srcOrd="8" destOrd="0" parTransId="{C7A8F4DA-F093-2F4C-A8F2-1CAE9F19D3CF}" sibTransId="{DD103497-A880-5443-86CA-62D8ABABE237}"/>
    <dgm:cxn modelId="{57BB7DF9-ACC2-8044-B442-638288B9B4A3}" type="presOf" srcId="{FE170462-FE36-2445-88C8-6703125B5DDB}" destId="{5F27C417-6E2E-0D40-B336-182FD9B2AE07}" srcOrd="1" destOrd="0" presId="urn:microsoft.com/office/officeart/2005/8/layout/hierarchy5"/>
    <dgm:cxn modelId="{F5C989F9-A01A-7645-A82B-01B8E8F3ED1D}" type="presOf" srcId="{2DC4C02F-D718-9E4A-A7A4-795F2E8AF1C6}" destId="{0FB4856C-5335-3A43-9584-3D6694A05062}" srcOrd="0" destOrd="0" presId="urn:microsoft.com/office/officeart/2005/8/layout/hierarchy5"/>
    <dgm:cxn modelId="{CE0C6EFB-CF67-834D-868D-843513265BF6}" type="presOf" srcId="{14FA5825-1846-F94C-A96F-8DE9533D0FAB}" destId="{08725D77-2006-FE4E-9C39-80544BDD7CC5}" srcOrd="1" destOrd="0" presId="urn:microsoft.com/office/officeart/2005/8/layout/hierarchy5"/>
    <dgm:cxn modelId="{39F181FF-F743-684A-9009-209DB4E42099}" type="presOf" srcId="{14FA5825-1846-F94C-A96F-8DE9533D0FAB}" destId="{5B9690A2-7D29-614F-ADBE-E8599DD2D150}" srcOrd="0" destOrd="0" presId="urn:microsoft.com/office/officeart/2005/8/layout/hierarchy5"/>
    <dgm:cxn modelId="{5590CD19-B69F-044E-9B17-76293CBCD8B4}" type="presParOf" srcId="{01B14312-B8F4-4A48-91AC-C8B2841BF41F}" destId="{B929AEB7-C20B-E442-B518-9B8D1112E37B}" srcOrd="0" destOrd="0" presId="urn:microsoft.com/office/officeart/2005/8/layout/hierarchy5"/>
    <dgm:cxn modelId="{69B1DFE6-8007-7546-99B7-57D7463A23ED}" type="presParOf" srcId="{B929AEB7-C20B-E442-B518-9B8D1112E37B}" destId="{0C5FAFE8-53A0-0844-9AD3-616EC3817D75}" srcOrd="0" destOrd="0" presId="urn:microsoft.com/office/officeart/2005/8/layout/hierarchy5"/>
    <dgm:cxn modelId="{231EE374-EF13-5A41-834A-5899D5B6A8CF}" type="presParOf" srcId="{0C5FAFE8-53A0-0844-9AD3-616EC3817D75}" destId="{72FCE895-220A-DF49-94AA-63D6BD3F21EE}" srcOrd="0" destOrd="0" presId="urn:microsoft.com/office/officeart/2005/8/layout/hierarchy5"/>
    <dgm:cxn modelId="{159BA1D3-28F9-0444-B145-4C836D4D862E}" type="presParOf" srcId="{72FCE895-220A-DF49-94AA-63D6BD3F21EE}" destId="{F655DEE0-A510-8643-825D-BA44E1845BE2}" srcOrd="0" destOrd="0" presId="urn:microsoft.com/office/officeart/2005/8/layout/hierarchy5"/>
    <dgm:cxn modelId="{D19B16D8-A1BF-3445-B9F2-425EA6799767}" type="presParOf" srcId="{72FCE895-220A-DF49-94AA-63D6BD3F21EE}" destId="{9EB7755A-2E33-934F-9EF4-C1F41ADF2296}" srcOrd="1" destOrd="0" presId="urn:microsoft.com/office/officeart/2005/8/layout/hierarchy5"/>
    <dgm:cxn modelId="{EC15F032-35B6-8D44-8DF1-0C4CEE435E20}" type="presParOf" srcId="{9EB7755A-2E33-934F-9EF4-C1F41ADF2296}" destId="{55F6D424-0C3E-9746-81D6-3992B3097CE6}" srcOrd="0" destOrd="0" presId="urn:microsoft.com/office/officeart/2005/8/layout/hierarchy5"/>
    <dgm:cxn modelId="{893BCFFD-019E-C94C-BF16-5154036A1B14}" type="presParOf" srcId="{55F6D424-0C3E-9746-81D6-3992B3097CE6}" destId="{5F27C417-6E2E-0D40-B336-182FD9B2AE07}" srcOrd="0" destOrd="0" presId="urn:microsoft.com/office/officeart/2005/8/layout/hierarchy5"/>
    <dgm:cxn modelId="{8D15A18E-BE16-9247-A8AA-EB303923B4DD}" type="presParOf" srcId="{9EB7755A-2E33-934F-9EF4-C1F41ADF2296}" destId="{A3F11FED-50A1-854C-A321-5E8E6A877D2B}" srcOrd="1" destOrd="0" presId="urn:microsoft.com/office/officeart/2005/8/layout/hierarchy5"/>
    <dgm:cxn modelId="{3C3C8B73-B036-6A4A-8B9F-06A9526E0268}" type="presParOf" srcId="{A3F11FED-50A1-854C-A321-5E8E6A877D2B}" destId="{2D43822A-D53D-BA46-9910-38E933BE5F5E}" srcOrd="0" destOrd="0" presId="urn:microsoft.com/office/officeart/2005/8/layout/hierarchy5"/>
    <dgm:cxn modelId="{48000FFC-ED01-FE4A-96F4-784482A14EC0}" type="presParOf" srcId="{A3F11FED-50A1-854C-A321-5E8E6A877D2B}" destId="{E41C9119-2925-EA40-A096-B66F99779F6A}" srcOrd="1" destOrd="0" presId="urn:microsoft.com/office/officeart/2005/8/layout/hierarchy5"/>
    <dgm:cxn modelId="{17EB352C-ED84-CB4A-9B55-ED83E0F5E502}" type="presParOf" srcId="{9EB7755A-2E33-934F-9EF4-C1F41ADF2296}" destId="{CA1501D0-BB60-2A44-BDD1-5C704DEBDF47}" srcOrd="2" destOrd="0" presId="urn:microsoft.com/office/officeart/2005/8/layout/hierarchy5"/>
    <dgm:cxn modelId="{70BA5C8C-51FB-8E41-8814-07E3BE24BD41}" type="presParOf" srcId="{CA1501D0-BB60-2A44-BDD1-5C704DEBDF47}" destId="{77216575-51C7-354B-89B0-1E0575870855}" srcOrd="0" destOrd="0" presId="urn:microsoft.com/office/officeart/2005/8/layout/hierarchy5"/>
    <dgm:cxn modelId="{FA1DE715-7971-444F-A749-D61ED888BCCF}" type="presParOf" srcId="{9EB7755A-2E33-934F-9EF4-C1F41ADF2296}" destId="{B988086F-B17B-404C-B634-827AE3E4665B}" srcOrd="3" destOrd="0" presId="urn:microsoft.com/office/officeart/2005/8/layout/hierarchy5"/>
    <dgm:cxn modelId="{3A553CE2-A8DD-F646-B87F-600E645B3F01}" type="presParOf" srcId="{B988086F-B17B-404C-B634-827AE3E4665B}" destId="{DF967CC0-5D1D-3D47-B26B-BFE911929264}" srcOrd="0" destOrd="0" presId="urn:microsoft.com/office/officeart/2005/8/layout/hierarchy5"/>
    <dgm:cxn modelId="{24B44F23-D7DA-4143-8BFF-AB188F98EC96}" type="presParOf" srcId="{B988086F-B17B-404C-B634-827AE3E4665B}" destId="{B1D30185-E9FD-314B-A02D-8B32033AEEA1}" srcOrd="1" destOrd="0" presId="urn:microsoft.com/office/officeart/2005/8/layout/hierarchy5"/>
    <dgm:cxn modelId="{19944F5A-D2F4-D246-AA39-3727A6C4DD4E}" type="presParOf" srcId="{9EB7755A-2E33-934F-9EF4-C1F41ADF2296}" destId="{51555E19-D16B-9F42-8D99-15EE5C9E9404}" srcOrd="4" destOrd="0" presId="urn:microsoft.com/office/officeart/2005/8/layout/hierarchy5"/>
    <dgm:cxn modelId="{3EC90B41-393A-1C4C-886A-55DB67D04D60}" type="presParOf" srcId="{51555E19-D16B-9F42-8D99-15EE5C9E9404}" destId="{EC567BCA-7C43-1D45-B05E-3D11674B54EE}" srcOrd="0" destOrd="0" presId="urn:microsoft.com/office/officeart/2005/8/layout/hierarchy5"/>
    <dgm:cxn modelId="{5836721F-82F6-6F4B-B7E5-013EFE2391D1}" type="presParOf" srcId="{9EB7755A-2E33-934F-9EF4-C1F41ADF2296}" destId="{A3E38D11-B873-5942-8DE2-C3F9D1D1F599}" srcOrd="5" destOrd="0" presId="urn:microsoft.com/office/officeart/2005/8/layout/hierarchy5"/>
    <dgm:cxn modelId="{7EECA730-8412-A84D-AA40-64A3D79A50A3}" type="presParOf" srcId="{A3E38D11-B873-5942-8DE2-C3F9D1D1F599}" destId="{7FBB34B1-6FC2-2448-B193-46CAF63327D6}" srcOrd="0" destOrd="0" presId="urn:microsoft.com/office/officeart/2005/8/layout/hierarchy5"/>
    <dgm:cxn modelId="{004B44CD-9B12-7849-8631-25EB61F49C01}" type="presParOf" srcId="{A3E38D11-B873-5942-8DE2-C3F9D1D1F599}" destId="{5460D437-733F-0544-AE0B-E13C7E3CBEE6}" srcOrd="1" destOrd="0" presId="urn:microsoft.com/office/officeart/2005/8/layout/hierarchy5"/>
    <dgm:cxn modelId="{0322DBAA-DBA8-5E40-BE35-2F2D97AB9763}" type="presParOf" srcId="{9EB7755A-2E33-934F-9EF4-C1F41ADF2296}" destId="{851004DB-3D27-8D41-B7D8-F5585A05FBC9}" srcOrd="6" destOrd="0" presId="urn:microsoft.com/office/officeart/2005/8/layout/hierarchy5"/>
    <dgm:cxn modelId="{B7FCBDB4-17CC-B947-BEBD-65E232382930}" type="presParOf" srcId="{851004DB-3D27-8D41-B7D8-F5585A05FBC9}" destId="{546BA940-855E-0746-AAA3-65170F145A45}" srcOrd="0" destOrd="0" presId="urn:microsoft.com/office/officeart/2005/8/layout/hierarchy5"/>
    <dgm:cxn modelId="{E3B98B73-FC63-4D41-8ED3-B8BBA8109969}" type="presParOf" srcId="{9EB7755A-2E33-934F-9EF4-C1F41ADF2296}" destId="{E0AEDF77-0C38-694B-A807-76DDAE0F72AD}" srcOrd="7" destOrd="0" presId="urn:microsoft.com/office/officeart/2005/8/layout/hierarchy5"/>
    <dgm:cxn modelId="{D67B42BE-2E87-F34B-879C-BC8FB182B7E6}" type="presParOf" srcId="{E0AEDF77-0C38-694B-A807-76DDAE0F72AD}" destId="{CCE3219C-C860-364F-8077-CC9B11A019CF}" srcOrd="0" destOrd="0" presId="urn:microsoft.com/office/officeart/2005/8/layout/hierarchy5"/>
    <dgm:cxn modelId="{CC705362-3192-A944-BC6D-39C96F813F1C}" type="presParOf" srcId="{E0AEDF77-0C38-694B-A807-76DDAE0F72AD}" destId="{BA7C625A-06BD-B849-AA4A-087771787853}" srcOrd="1" destOrd="0" presId="urn:microsoft.com/office/officeart/2005/8/layout/hierarchy5"/>
    <dgm:cxn modelId="{2FBE65D4-3195-0344-9973-CE5FF1C7B3DF}" type="presParOf" srcId="{9EB7755A-2E33-934F-9EF4-C1F41ADF2296}" destId="{54CF4744-7EFB-8F4A-8559-6EA33EA2B829}" srcOrd="8" destOrd="0" presId="urn:microsoft.com/office/officeart/2005/8/layout/hierarchy5"/>
    <dgm:cxn modelId="{89C3BE42-B252-2D40-869A-AE35834C843E}" type="presParOf" srcId="{54CF4744-7EFB-8F4A-8559-6EA33EA2B829}" destId="{7BF09617-48DF-3E4E-8140-945A2A20A7BB}" srcOrd="0" destOrd="0" presId="urn:microsoft.com/office/officeart/2005/8/layout/hierarchy5"/>
    <dgm:cxn modelId="{553A31FE-D2BD-8B4E-82D3-0FE6610267BA}" type="presParOf" srcId="{9EB7755A-2E33-934F-9EF4-C1F41ADF2296}" destId="{3D3FC740-6F7C-B746-914C-6111C6BA3610}" srcOrd="9" destOrd="0" presId="urn:microsoft.com/office/officeart/2005/8/layout/hierarchy5"/>
    <dgm:cxn modelId="{F9C9EDD1-5557-DE41-8FEF-4B601767423F}" type="presParOf" srcId="{3D3FC740-6F7C-B746-914C-6111C6BA3610}" destId="{D48B78A3-B660-484C-A33E-190B59FC9068}" srcOrd="0" destOrd="0" presId="urn:microsoft.com/office/officeart/2005/8/layout/hierarchy5"/>
    <dgm:cxn modelId="{8CE323DE-BF86-4B42-B2CC-0B6BB4E7B95D}" type="presParOf" srcId="{3D3FC740-6F7C-B746-914C-6111C6BA3610}" destId="{435E670A-8949-9040-9887-17509128CEBF}" srcOrd="1" destOrd="0" presId="urn:microsoft.com/office/officeart/2005/8/layout/hierarchy5"/>
    <dgm:cxn modelId="{41F5FBA3-0ADF-564B-8861-08406C5002EA}" type="presParOf" srcId="{9EB7755A-2E33-934F-9EF4-C1F41ADF2296}" destId="{870FCE60-2715-3746-82DB-6C354285458E}" srcOrd="10" destOrd="0" presId="urn:microsoft.com/office/officeart/2005/8/layout/hierarchy5"/>
    <dgm:cxn modelId="{D2C09362-CAD1-894D-B6C5-5BF971226623}" type="presParOf" srcId="{870FCE60-2715-3746-82DB-6C354285458E}" destId="{54DFD968-11EF-8D4F-A568-3D2920A006E8}" srcOrd="0" destOrd="0" presId="urn:microsoft.com/office/officeart/2005/8/layout/hierarchy5"/>
    <dgm:cxn modelId="{B3E53E7D-42E2-3A40-8DA8-8FB3FFA1D670}" type="presParOf" srcId="{9EB7755A-2E33-934F-9EF4-C1F41ADF2296}" destId="{AFCB1BF0-25E1-144C-AD7E-26206AA27343}" srcOrd="11" destOrd="0" presId="urn:microsoft.com/office/officeart/2005/8/layout/hierarchy5"/>
    <dgm:cxn modelId="{A6810258-D458-B647-86E8-49E9751A0E1B}" type="presParOf" srcId="{AFCB1BF0-25E1-144C-AD7E-26206AA27343}" destId="{3A900AD8-E4D1-874A-BFF9-E7ED232100E1}" srcOrd="0" destOrd="0" presId="urn:microsoft.com/office/officeart/2005/8/layout/hierarchy5"/>
    <dgm:cxn modelId="{EC5397C0-23AF-0C45-9351-4605FA435AD2}" type="presParOf" srcId="{AFCB1BF0-25E1-144C-AD7E-26206AA27343}" destId="{EB504ADC-8BA0-5644-9623-54BDB4050A95}" srcOrd="1" destOrd="0" presId="urn:microsoft.com/office/officeart/2005/8/layout/hierarchy5"/>
    <dgm:cxn modelId="{8D989FD6-D01A-5344-8F2D-DBEF5226F415}" type="presParOf" srcId="{9EB7755A-2E33-934F-9EF4-C1F41ADF2296}" destId="{D7DAE6FF-862E-904E-AA50-ABB148E11EB4}" srcOrd="12" destOrd="0" presId="urn:microsoft.com/office/officeart/2005/8/layout/hierarchy5"/>
    <dgm:cxn modelId="{094B18C5-6E0B-EF4D-B362-B2EE5838EEB3}" type="presParOf" srcId="{D7DAE6FF-862E-904E-AA50-ABB148E11EB4}" destId="{9B8DD4B9-CDF5-9343-97C0-8F9376F28583}" srcOrd="0" destOrd="0" presId="urn:microsoft.com/office/officeart/2005/8/layout/hierarchy5"/>
    <dgm:cxn modelId="{4E213EF2-AC1C-6D46-9CE6-BE48DA957A16}" type="presParOf" srcId="{9EB7755A-2E33-934F-9EF4-C1F41ADF2296}" destId="{72B55E13-7242-E64A-AFE8-0EE279DEF8CB}" srcOrd="13" destOrd="0" presId="urn:microsoft.com/office/officeart/2005/8/layout/hierarchy5"/>
    <dgm:cxn modelId="{AFD76A4D-C849-834C-A43C-FE83E6A7B9E9}" type="presParOf" srcId="{72B55E13-7242-E64A-AFE8-0EE279DEF8CB}" destId="{6FF70F9E-F18C-A549-9540-2E619403D71F}" srcOrd="0" destOrd="0" presId="urn:microsoft.com/office/officeart/2005/8/layout/hierarchy5"/>
    <dgm:cxn modelId="{9C93269E-9BE3-CA48-866B-E34FE280B331}" type="presParOf" srcId="{72B55E13-7242-E64A-AFE8-0EE279DEF8CB}" destId="{4D2328E8-2161-E040-8717-8E76ECBC4C58}" srcOrd="1" destOrd="0" presId="urn:microsoft.com/office/officeart/2005/8/layout/hierarchy5"/>
    <dgm:cxn modelId="{4C4BF9DB-7FA7-884A-BC24-93FCA92EC7F9}" type="presParOf" srcId="{9EB7755A-2E33-934F-9EF4-C1F41ADF2296}" destId="{70BF2D5B-6425-5D40-8C55-CC92D08C6D9F}" srcOrd="14" destOrd="0" presId="urn:microsoft.com/office/officeart/2005/8/layout/hierarchy5"/>
    <dgm:cxn modelId="{FE9B5BE5-CE2A-6C41-8670-E1C7B3B4C4E5}" type="presParOf" srcId="{70BF2D5B-6425-5D40-8C55-CC92D08C6D9F}" destId="{59BFB2F0-1993-9446-B2C0-AA9620680450}" srcOrd="0" destOrd="0" presId="urn:microsoft.com/office/officeart/2005/8/layout/hierarchy5"/>
    <dgm:cxn modelId="{323E9730-9C57-1F40-923C-DAF10B4D89C3}" type="presParOf" srcId="{9EB7755A-2E33-934F-9EF4-C1F41ADF2296}" destId="{6BEFCA83-3B69-3340-9FA4-3DB704464F1B}" srcOrd="15" destOrd="0" presId="urn:microsoft.com/office/officeart/2005/8/layout/hierarchy5"/>
    <dgm:cxn modelId="{1A4F3DA4-209F-8D45-84F8-A22CF2CFC67B}" type="presParOf" srcId="{6BEFCA83-3B69-3340-9FA4-3DB704464F1B}" destId="{AF20F9D4-A121-A844-B26D-00C13F030434}" srcOrd="0" destOrd="0" presId="urn:microsoft.com/office/officeart/2005/8/layout/hierarchy5"/>
    <dgm:cxn modelId="{2213C6EF-9F42-C94B-9A65-06F80481F8AB}" type="presParOf" srcId="{6BEFCA83-3B69-3340-9FA4-3DB704464F1B}" destId="{6CEE75D2-B67F-074B-9C5C-ED5485FF5256}" srcOrd="1" destOrd="0" presId="urn:microsoft.com/office/officeart/2005/8/layout/hierarchy5"/>
    <dgm:cxn modelId="{41436E7B-3E35-1940-BB56-18231FB4C489}" type="presParOf" srcId="{9EB7755A-2E33-934F-9EF4-C1F41ADF2296}" destId="{812DE7EE-50D0-FA41-BB8B-3C7C1F2E6173}" srcOrd="16" destOrd="0" presId="urn:microsoft.com/office/officeart/2005/8/layout/hierarchy5"/>
    <dgm:cxn modelId="{65ABC1CF-DE63-0547-83D1-D059663FD68A}" type="presParOf" srcId="{812DE7EE-50D0-FA41-BB8B-3C7C1F2E6173}" destId="{7B658FF8-B5C8-284D-8233-E4D1D3EA382D}" srcOrd="0" destOrd="0" presId="urn:microsoft.com/office/officeart/2005/8/layout/hierarchy5"/>
    <dgm:cxn modelId="{B04B0113-B2A5-1E4F-801E-A56E2CB5BEA2}" type="presParOf" srcId="{9EB7755A-2E33-934F-9EF4-C1F41ADF2296}" destId="{3B41F8EE-841D-5A42-A5FB-4C3A8C52D068}" srcOrd="17" destOrd="0" presId="urn:microsoft.com/office/officeart/2005/8/layout/hierarchy5"/>
    <dgm:cxn modelId="{380AF430-DC90-524E-8EF5-260434773E45}" type="presParOf" srcId="{3B41F8EE-841D-5A42-A5FB-4C3A8C52D068}" destId="{B53F28F2-8DC7-FF41-8194-031D6090094F}" srcOrd="0" destOrd="0" presId="urn:microsoft.com/office/officeart/2005/8/layout/hierarchy5"/>
    <dgm:cxn modelId="{FE4DB6EF-0BAA-7C43-BA6E-F39F19D9ADF3}" type="presParOf" srcId="{3B41F8EE-841D-5A42-A5FB-4C3A8C52D068}" destId="{C70F43E5-D13C-0B42-9D4D-CEE4740ED5CD}" srcOrd="1" destOrd="0" presId="urn:microsoft.com/office/officeart/2005/8/layout/hierarchy5"/>
    <dgm:cxn modelId="{B42C764E-19AE-0A4B-A375-33E535090D32}" type="presParOf" srcId="{9EB7755A-2E33-934F-9EF4-C1F41ADF2296}" destId="{C4518E9A-E7BC-B64C-9E82-50DAC7362BE3}" srcOrd="18" destOrd="0" presId="urn:microsoft.com/office/officeart/2005/8/layout/hierarchy5"/>
    <dgm:cxn modelId="{36E4E2D2-6D32-E343-A827-07A88EC0C589}" type="presParOf" srcId="{C4518E9A-E7BC-B64C-9E82-50DAC7362BE3}" destId="{F970713F-D8C1-EF45-B118-5D1C6A54FDF2}" srcOrd="0" destOrd="0" presId="urn:microsoft.com/office/officeart/2005/8/layout/hierarchy5"/>
    <dgm:cxn modelId="{E18343F4-7AD5-2D4E-BAC1-6582B4C50519}" type="presParOf" srcId="{9EB7755A-2E33-934F-9EF4-C1F41ADF2296}" destId="{9D1F8C55-50E4-4944-ACB0-7C5B2A1ABADD}" srcOrd="19" destOrd="0" presId="urn:microsoft.com/office/officeart/2005/8/layout/hierarchy5"/>
    <dgm:cxn modelId="{AEA724F5-1E43-E644-A359-ABA65215D199}" type="presParOf" srcId="{9D1F8C55-50E4-4944-ACB0-7C5B2A1ABADD}" destId="{57C5DA5C-AC8A-F941-8A8A-9F5C7809C086}" srcOrd="0" destOrd="0" presId="urn:microsoft.com/office/officeart/2005/8/layout/hierarchy5"/>
    <dgm:cxn modelId="{B7C4FC9C-7ED1-0949-9727-BE15EB1B09A4}" type="presParOf" srcId="{9D1F8C55-50E4-4944-ACB0-7C5B2A1ABADD}" destId="{1724AD1D-1F5F-574D-92D2-2A1ABCAD1A52}" srcOrd="1" destOrd="0" presId="urn:microsoft.com/office/officeart/2005/8/layout/hierarchy5"/>
    <dgm:cxn modelId="{CFAB7D26-BC3A-2249-B61F-4635A9DE758B}" type="presParOf" srcId="{9EB7755A-2E33-934F-9EF4-C1F41ADF2296}" destId="{439FBDF5-7C84-0D4C-9FE0-F9646B80D49B}" srcOrd="20" destOrd="0" presId="urn:microsoft.com/office/officeart/2005/8/layout/hierarchy5"/>
    <dgm:cxn modelId="{3092D6E6-BF31-7E4A-B2D9-8AC976473497}" type="presParOf" srcId="{439FBDF5-7C84-0D4C-9FE0-F9646B80D49B}" destId="{D3D25C93-4CC7-5541-97B0-505BE2FA5D74}" srcOrd="0" destOrd="0" presId="urn:microsoft.com/office/officeart/2005/8/layout/hierarchy5"/>
    <dgm:cxn modelId="{BD5B044F-EF09-4C41-A6E3-D7DECAFFD655}" type="presParOf" srcId="{9EB7755A-2E33-934F-9EF4-C1F41ADF2296}" destId="{DFC481BF-66F2-A141-ADE9-95EAB5F53D2E}" srcOrd="21" destOrd="0" presId="urn:microsoft.com/office/officeart/2005/8/layout/hierarchy5"/>
    <dgm:cxn modelId="{BC651DC6-FABD-BF4E-ABEB-27A1ED3B23BF}" type="presParOf" srcId="{DFC481BF-66F2-A141-ADE9-95EAB5F53D2E}" destId="{5625E0CD-8675-9A46-8B99-772D47419F32}" srcOrd="0" destOrd="0" presId="urn:microsoft.com/office/officeart/2005/8/layout/hierarchy5"/>
    <dgm:cxn modelId="{D3A9ED2F-518B-2B44-90FF-0E3BE1191B21}" type="presParOf" srcId="{DFC481BF-66F2-A141-ADE9-95EAB5F53D2E}" destId="{6850CCDD-002C-B64C-BE9E-999B9F272202}" srcOrd="1" destOrd="0" presId="urn:microsoft.com/office/officeart/2005/8/layout/hierarchy5"/>
    <dgm:cxn modelId="{C011503D-7038-E34B-AA65-7F6E92189C70}" type="presParOf" srcId="{9EB7755A-2E33-934F-9EF4-C1F41ADF2296}" destId="{60229A0C-FFCE-A547-865E-2EB6579C6B04}" srcOrd="22" destOrd="0" presId="urn:microsoft.com/office/officeart/2005/8/layout/hierarchy5"/>
    <dgm:cxn modelId="{641DD792-E949-D942-BA0C-9B37A0138AA1}" type="presParOf" srcId="{60229A0C-FFCE-A547-865E-2EB6579C6B04}" destId="{6A109E4D-8F6D-ED40-9FF3-9DA9EA9E521A}" srcOrd="0" destOrd="0" presId="urn:microsoft.com/office/officeart/2005/8/layout/hierarchy5"/>
    <dgm:cxn modelId="{E5D6B8B2-E2D6-1F40-89E2-E40449F06761}" type="presParOf" srcId="{9EB7755A-2E33-934F-9EF4-C1F41ADF2296}" destId="{A446B8C9-920C-9240-BDEB-775EA09254D6}" srcOrd="23" destOrd="0" presId="urn:microsoft.com/office/officeart/2005/8/layout/hierarchy5"/>
    <dgm:cxn modelId="{A7C0175F-F951-A549-A8D8-369D08A6F7BD}" type="presParOf" srcId="{A446B8C9-920C-9240-BDEB-775EA09254D6}" destId="{61CDE175-5DB6-0C4B-866D-7AEAA68BF44C}" srcOrd="0" destOrd="0" presId="urn:microsoft.com/office/officeart/2005/8/layout/hierarchy5"/>
    <dgm:cxn modelId="{7A1056EE-5B6C-AA4A-81EE-98E78E3B6FE2}" type="presParOf" srcId="{A446B8C9-920C-9240-BDEB-775EA09254D6}" destId="{112E616E-EE26-0247-B401-77121AAF62D4}" srcOrd="1" destOrd="0" presId="urn:microsoft.com/office/officeart/2005/8/layout/hierarchy5"/>
    <dgm:cxn modelId="{F7D8172B-25F0-0246-B940-7B28D60BED7F}" type="presParOf" srcId="{9EB7755A-2E33-934F-9EF4-C1F41ADF2296}" destId="{58B9977E-81D7-3D40-A6A6-3B86AAA454D2}" srcOrd="24" destOrd="0" presId="urn:microsoft.com/office/officeart/2005/8/layout/hierarchy5"/>
    <dgm:cxn modelId="{6F1BA3A6-790A-AA4A-90BA-F01F1528903E}" type="presParOf" srcId="{58B9977E-81D7-3D40-A6A6-3B86AAA454D2}" destId="{02E93767-72AF-1547-B699-8EF00968861A}" srcOrd="0" destOrd="0" presId="urn:microsoft.com/office/officeart/2005/8/layout/hierarchy5"/>
    <dgm:cxn modelId="{E9091794-0C44-7645-BD2F-B8D8E692FCC0}" type="presParOf" srcId="{9EB7755A-2E33-934F-9EF4-C1F41ADF2296}" destId="{8998999C-3C67-D145-9BCA-AA832095323F}" srcOrd="25" destOrd="0" presId="urn:microsoft.com/office/officeart/2005/8/layout/hierarchy5"/>
    <dgm:cxn modelId="{87337122-AD34-E145-95B8-7A91871BEC3B}" type="presParOf" srcId="{8998999C-3C67-D145-9BCA-AA832095323F}" destId="{CBBB8745-E466-5A4C-8EB6-E13F92625655}" srcOrd="0" destOrd="0" presId="urn:microsoft.com/office/officeart/2005/8/layout/hierarchy5"/>
    <dgm:cxn modelId="{B08AF366-208E-9B4F-AE04-CD18169AB1C6}" type="presParOf" srcId="{8998999C-3C67-D145-9BCA-AA832095323F}" destId="{06F98F34-9605-6749-98B8-8F2671079FCF}" srcOrd="1" destOrd="0" presId="urn:microsoft.com/office/officeart/2005/8/layout/hierarchy5"/>
    <dgm:cxn modelId="{44649F29-BD40-264C-B314-E1F7058D99E2}" type="presParOf" srcId="{9EB7755A-2E33-934F-9EF4-C1F41ADF2296}" destId="{1B7D74DC-D6D3-9044-891C-F3074618C62B}" srcOrd="26" destOrd="0" presId="urn:microsoft.com/office/officeart/2005/8/layout/hierarchy5"/>
    <dgm:cxn modelId="{51B7289D-C5C6-CE41-86E5-C7F386E4CC6C}" type="presParOf" srcId="{1B7D74DC-D6D3-9044-891C-F3074618C62B}" destId="{B4704E34-A9A3-C447-B7FE-2E655AC0453D}" srcOrd="0" destOrd="0" presId="urn:microsoft.com/office/officeart/2005/8/layout/hierarchy5"/>
    <dgm:cxn modelId="{43D453D1-D3B9-2148-83E6-FBE705CBD577}" type="presParOf" srcId="{9EB7755A-2E33-934F-9EF4-C1F41ADF2296}" destId="{CDA5DC1D-40ED-2742-A7B1-51E3B5CF6183}" srcOrd="27" destOrd="0" presId="urn:microsoft.com/office/officeart/2005/8/layout/hierarchy5"/>
    <dgm:cxn modelId="{D07563ED-E525-7340-A6B4-4B048E655F0A}" type="presParOf" srcId="{CDA5DC1D-40ED-2742-A7B1-51E3B5CF6183}" destId="{67C57D55-59E8-1B4A-B1B5-6B3887F607C6}" srcOrd="0" destOrd="0" presId="urn:microsoft.com/office/officeart/2005/8/layout/hierarchy5"/>
    <dgm:cxn modelId="{8987C1D0-BB0D-B44B-A3AA-68FE8DA7073C}" type="presParOf" srcId="{CDA5DC1D-40ED-2742-A7B1-51E3B5CF6183}" destId="{FB3FF4E5-B805-3B4A-BACA-AB200EB81A06}" srcOrd="1" destOrd="0" presId="urn:microsoft.com/office/officeart/2005/8/layout/hierarchy5"/>
    <dgm:cxn modelId="{332660DB-465C-1240-9CE5-C88FD01B8923}" type="presParOf" srcId="{9EB7755A-2E33-934F-9EF4-C1F41ADF2296}" destId="{CBEC6CF4-DC44-6A45-A7C6-DAD20C03EDAF}" srcOrd="28" destOrd="0" presId="urn:microsoft.com/office/officeart/2005/8/layout/hierarchy5"/>
    <dgm:cxn modelId="{1BFD532B-F976-6441-A3F1-311E50DE06C6}" type="presParOf" srcId="{CBEC6CF4-DC44-6A45-A7C6-DAD20C03EDAF}" destId="{F34B2B54-BBBB-944B-9FEB-B5530B2DA306}" srcOrd="0" destOrd="0" presId="urn:microsoft.com/office/officeart/2005/8/layout/hierarchy5"/>
    <dgm:cxn modelId="{6D14C128-0F31-114C-9ED7-868D373AC405}" type="presParOf" srcId="{9EB7755A-2E33-934F-9EF4-C1F41ADF2296}" destId="{B02FFBEC-4D87-8B49-87EC-3D082829CECE}" srcOrd="29" destOrd="0" presId="urn:microsoft.com/office/officeart/2005/8/layout/hierarchy5"/>
    <dgm:cxn modelId="{29125F58-ADC4-D244-B812-2246CA0356FA}" type="presParOf" srcId="{B02FFBEC-4D87-8B49-87EC-3D082829CECE}" destId="{00864838-1B52-8E45-B86B-39EAD4017B01}" srcOrd="0" destOrd="0" presId="urn:microsoft.com/office/officeart/2005/8/layout/hierarchy5"/>
    <dgm:cxn modelId="{3D73C9A9-8DA6-4D49-916A-9C349C312218}" type="presParOf" srcId="{B02FFBEC-4D87-8B49-87EC-3D082829CECE}" destId="{2389AEF5-554F-1742-950A-AAA8A1263A02}" srcOrd="1" destOrd="0" presId="urn:microsoft.com/office/officeart/2005/8/layout/hierarchy5"/>
    <dgm:cxn modelId="{22B0C31E-B2FA-4841-83F1-BBD69AC7ACF3}" type="presParOf" srcId="{9EB7755A-2E33-934F-9EF4-C1F41ADF2296}" destId="{5B9690A2-7D29-614F-ADBE-E8599DD2D150}" srcOrd="30" destOrd="0" presId="urn:microsoft.com/office/officeart/2005/8/layout/hierarchy5"/>
    <dgm:cxn modelId="{D75503C8-B78A-C74F-B62E-C4E463F9E7FF}" type="presParOf" srcId="{5B9690A2-7D29-614F-ADBE-E8599DD2D150}" destId="{08725D77-2006-FE4E-9C39-80544BDD7CC5}" srcOrd="0" destOrd="0" presId="urn:microsoft.com/office/officeart/2005/8/layout/hierarchy5"/>
    <dgm:cxn modelId="{6B56B759-DE50-5640-B81E-3404A866FA21}" type="presParOf" srcId="{9EB7755A-2E33-934F-9EF4-C1F41ADF2296}" destId="{4CDFF07F-09EE-E743-A76C-E10907323C1A}" srcOrd="31" destOrd="0" presId="urn:microsoft.com/office/officeart/2005/8/layout/hierarchy5"/>
    <dgm:cxn modelId="{0B65255B-1A0B-4543-8574-8128300D562A}" type="presParOf" srcId="{4CDFF07F-09EE-E743-A76C-E10907323C1A}" destId="{1F717781-6253-174D-8898-94FB6BBD213B}" srcOrd="0" destOrd="0" presId="urn:microsoft.com/office/officeart/2005/8/layout/hierarchy5"/>
    <dgm:cxn modelId="{071E932F-D335-7D4D-A33C-6E7F97B41FA4}" type="presParOf" srcId="{4CDFF07F-09EE-E743-A76C-E10907323C1A}" destId="{89705325-A9B9-1840-A039-EF79FF3B0CA9}" srcOrd="1" destOrd="0" presId="urn:microsoft.com/office/officeart/2005/8/layout/hierarchy5"/>
    <dgm:cxn modelId="{0CFE6116-3AB4-B342-A2E2-0DE9D4A0583F}" type="presParOf" srcId="{9EB7755A-2E33-934F-9EF4-C1F41ADF2296}" destId="{3E791A08-CC1A-A248-9DB4-ED573FD7ABB7}" srcOrd="32" destOrd="0" presId="urn:microsoft.com/office/officeart/2005/8/layout/hierarchy5"/>
    <dgm:cxn modelId="{CBEF60AD-5AF8-DD44-A9E9-CC3CB909216B}" type="presParOf" srcId="{3E791A08-CC1A-A248-9DB4-ED573FD7ABB7}" destId="{FED14491-8A4A-3443-A785-9081C623DB70}" srcOrd="0" destOrd="0" presId="urn:microsoft.com/office/officeart/2005/8/layout/hierarchy5"/>
    <dgm:cxn modelId="{09A3AE9A-F766-8E45-B5BC-316C14EE20DF}" type="presParOf" srcId="{9EB7755A-2E33-934F-9EF4-C1F41ADF2296}" destId="{2A69E1FC-51FA-A140-8E5B-DE42F267A430}" srcOrd="33" destOrd="0" presId="urn:microsoft.com/office/officeart/2005/8/layout/hierarchy5"/>
    <dgm:cxn modelId="{F4497BA5-E10D-A346-905C-EA74BEC31925}" type="presParOf" srcId="{2A69E1FC-51FA-A140-8E5B-DE42F267A430}" destId="{2E1D7EA0-6AB4-9141-86FE-0F761B089AE5}" srcOrd="0" destOrd="0" presId="urn:microsoft.com/office/officeart/2005/8/layout/hierarchy5"/>
    <dgm:cxn modelId="{C48462CD-0F21-1847-B774-3918C4C5F501}" type="presParOf" srcId="{2A69E1FC-51FA-A140-8E5B-DE42F267A430}" destId="{922EBA48-E16C-C24D-BD14-423922908B81}" srcOrd="1" destOrd="0" presId="urn:microsoft.com/office/officeart/2005/8/layout/hierarchy5"/>
    <dgm:cxn modelId="{8AB2F056-ABEC-8649-A59C-797FA136AB10}" type="presParOf" srcId="{9EB7755A-2E33-934F-9EF4-C1F41ADF2296}" destId="{77B49D6C-F968-2841-A1D7-8E4234186E13}" srcOrd="34" destOrd="0" presId="urn:microsoft.com/office/officeart/2005/8/layout/hierarchy5"/>
    <dgm:cxn modelId="{BA6C0FDE-29B9-994B-B7BD-7CEF4C1E0CB5}" type="presParOf" srcId="{77B49D6C-F968-2841-A1D7-8E4234186E13}" destId="{6E48A615-D59B-A640-BC0B-B275E2D5FF2D}" srcOrd="0" destOrd="0" presId="urn:microsoft.com/office/officeart/2005/8/layout/hierarchy5"/>
    <dgm:cxn modelId="{3D578569-61BC-2347-AA01-B5E1103025C1}" type="presParOf" srcId="{9EB7755A-2E33-934F-9EF4-C1F41ADF2296}" destId="{7145B698-1DBD-514A-B786-358D13610A6D}" srcOrd="35" destOrd="0" presId="urn:microsoft.com/office/officeart/2005/8/layout/hierarchy5"/>
    <dgm:cxn modelId="{77DD9601-031C-9041-8D7F-963F6DBD8602}" type="presParOf" srcId="{7145B698-1DBD-514A-B786-358D13610A6D}" destId="{405E2DBC-DC2D-784B-8141-B760FC2DD6CF}" srcOrd="0" destOrd="0" presId="urn:microsoft.com/office/officeart/2005/8/layout/hierarchy5"/>
    <dgm:cxn modelId="{B7A9E8BE-1F1A-BA47-90B8-0B41B48BAD57}" type="presParOf" srcId="{7145B698-1DBD-514A-B786-358D13610A6D}" destId="{9C85E0AC-3FE5-C94F-8A36-31799BF39BE5}" srcOrd="1" destOrd="0" presId="urn:microsoft.com/office/officeart/2005/8/layout/hierarchy5"/>
    <dgm:cxn modelId="{DF63CE60-0370-8646-85AE-BFA331726B27}" type="presParOf" srcId="{9EB7755A-2E33-934F-9EF4-C1F41ADF2296}" destId="{FEEAB88C-3FA1-FD49-957A-DBD4B72C6CE6}" srcOrd="36" destOrd="0" presId="urn:microsoft.com/office/officeart/2005/8/layout/hierarchy5"/>
    <dgm:cxn modelId="{A23DEF88-458E-EF41-ABEA-FE8C57D07B0E}" type="presParOf" srcId="{FEEAB88C-3FA1-FD49-957A-DBD4B72C6CE6}" destId="{16FFA66C-5817-C648-8782-F6FE583CD7E5}" srcOrd="0" destOrd="0" presId="urn:microsoft.com/office/officeart/2005/8/layout/hierarchy5"/>
    <dgm:cxn modelId="{E026A878-4B81-E149-AA93-8B6AE929E847}" type="presParOf" srcId="{9EB7755A-2E33-934F-9EF4-C1F41ADF2296}" destId="{065D1855-25AF-4448-B1B8-6D5678C9703B}" srcOrd="37" destOrd="0" presId="urn:microsoft.com/office/officeart/2005/8/layout/hierarchy5"/>
    <dgm:cxn modelId="{4652BEB3-FDB0-B945-AC99-09541EF0E217}" type="presParOf" srcId="{065D1855-25AF-4448-B1B8-6D5678C9703B}" destId="{BAE0FEAE-239B-CD46-B8BC-6C53DD99554A}" srcOrd="0" destOrd="0" presId="urn:microsoft.com/office/officeart/2005/8/layout/hierarchy5"/>
    <dgm:cxn modelId="{3F2B7BE5-D0E8-634E-9153-033EBFAEC26C}" type="presParOf" srcId="{065D1855-25AF-4448-B1B8-6D5678C9703B}" destId="{A799F220-8C58-264B-B025-B4A5F10D6AAE}" srcOrd="1" destOrd="0" presId="urn:microsoft.com/office/officeart/2005/8/layout/hierarchy5"/>
    <dgm:cxn modelId="{8E36B0F9-81A0-254D-A808-A128D91B087A}" type="presParOf" srcId="{9EB7755A-2E33-934F-9EF4-C1F41ADF2296}" destId="{C1A4BF2C-CE03-C249-9398-0EE1FC713264}" srcOrd="38" destOrd="0" presId="urn:microsoft.com/office/officeart/2005/8/layout/hierarchy5"/>
    <dgm:cxn modelId="{0FBBDB02-8CA8-B243-9B4F-CEAEF20E97F8}" type="presParOf" srcId="{C1A4BF2C-CE03-C249-9398-0EE1FC713264}" destId="{191E0F80-02C0-4048-AF29-F9B30F32058D}" srcOrd="0" destOrd="0" presId="urn:microsoft.com/office/officeart/2005/8/layout/hierarchy5"/>
    <dgm:cxn modelId="{11F89D7C-CE52-B84A-9313-5F61AF1C0C4B}" type="presParOf" srcId="{9EB7755A-2E33-934F-9EF4-C1F41ADF2296}" destId="{D9351C28-315F-D84B-97EA-EE21D575D71D}" srcOrd="39" destOrd="0" presId="urn:microsoft.com/office/officeart/2005/8/layout/hierarchy5"/>
    <dgm:cxn modelId="{69D751E9-713B-6F41-9316-E98BA5D3D4E2}" type="presParOf" srcId="{D9351C28-315F-D84B-97EA-EE21D575D71D}" destId="{E64CE84F-B3E9-D247-A32A-2ED6AFE3B3A4}" srcOrd="0" destOrd="0" presId="urn:microsoft.com/office/officeart/2005/8/layout/hierarchy5"/>
    <dgm:cxn modelId="{E50F1545-FB3C-8140-9839-EA51E2820243}" type="presParOf" srcId="{D9351C28-315F-D84B-97EA-EE21D575D71D}" destId="{DC037B7F-5709-B146-B07C-A6030875634B}" srcOrd="1" destOrd="0" presId="urn:microsoft.com/office/officeart/2005/8/layout/hierarchy5"/>
    <dgm:cxn modelId="{C960FF94-46A6-4D42-A0F9-B7EDA438264F}" type="presParOf" srcId="{9EB7755A-2E33-934F-9EF4-C1F41ADF2296}" destId="{5A867635-C7C9-0543-AD10-1815728B35A0}" srcOrd="40" destOrd="0" presId="urn:microsoft.com/office/officeart/2005/8/layout/hierarchy5"/>
    <dgm:cxn modelId="{8EE50DD4-B9D3-6043-9359-27ED80FE3DD1}" type="presParOf" srcId="{5A867635-C7C9-0543-AD10-1815728B35A0}" destId="{B0D72C4A-496A-9E44-84AE-1C6638CFFF82}" srcOrd="0" destOrd="0" presId="urn:microsoft.com/office/officeart/2005/8/layout/hierarchy5"/>
    <dgm:cxn modelId="{2FC5D875-4B7A-484C-9803-36778948DF97}" type="presParOf" srcId="{9EB7755A-2E33-934F-9EF4-C1F41ADF2296}" destId="{B3F9A9EE-0C7D-AA4E-BEEC-701B9583B923}" srcOrd="41" destOrd="0" presId="urn:microsoft.com/office/officeart/2005/8/layout/hierarchy5"/>
    <dgm:cxn modelId="{7C81B6AA-68D8-E947-9413-5976169FC6BF}" type="presParOf" srcId="{B3F9A9EE-0C7D-AA4E-BEEC-701B9583B923}" destId="{34B2AC0E-F2BF-1243-8FCC-E2ED149030BD}" srcOrd="0" destOrd="0" presId="urn:microsoft.com/office/officeart/2005/8/layout/hierarchy5"/>
    <dgm:cxn modelId="{C9A10F92-2201-C14B-A417-0439FEF3A6C5}" type="presParOf" srcId="{B3F9A9EE-0C7D-AA4E-BEEC-701B9583B923}" destId="{D5496093-1F56-ED46-A083-014302E7DC26}" srcOrd="1" destOrd="0" presId="urn:microsoft.com/office/officeart/2005/8/layout/hierarchy5"/>
    <dgm:cxn modelId="{18AD2600-69F5-8D4A-B57E-8DD280E69D50}" type="presParOf" srcId="{9EB7755A-2E33-934F-9EF4-C1F41ADF2296}" destId="{B4DD0CD4-6CF2-F148-8458-F4E7BBF4367B}" srcOrd="42" destOrd="0" presId="urn:microsoft.com/office/officeart/2005/8/layout/hierarchy5"/>
    <dgm:cxn modelId="{94351AB8-B661-FB40-9EC1-04C802BE26D9}" type="presParOf" srcId="{B4DD0CD4-6CF2-F148-8458-F4E7BBF4367B}" destId="{E08B967A-24A7-B942-ABB0-DAF237D8FD54}" srcOrd="0" destOrd="0" presId="urn:microsoft.com/office/officeart/2005/8/layout/hierarchy5"/>
    <dgm:cxn modelId="{BE536619-79B6-3743-9112-BE9B8A98B3D0}" type="presParOf" srcId="{9EB7755A-2E33-934F-9EF4-C1F41ADF2296}" destId="{8480A077-F0D5-C747-992D-847479DFC0C2}" srcOrd="43" destOrd="0" presId="urn:microsoft.com/office/officeart/2005/8/layout/hierarchy5"/>
    <dgm:cxn modelId="{B456FCEC-6ED7-FA45-A217-611300E474D7}" type="presParOf" srcId="{8480A077-F0D5-C747-992D-847479DFC0C2}" destId="{F21CA52C-B75C-4A4B-B197-8AC086F7F825}" srcOrd="0" destOrd="0" presId="urn:microsoft.com/office/officeart/2005/8/layout/hierarchy5"/>
    <dgm:cxn modelId="{DF3941E5-9CEB-8846-BEEE-5BB9360D7F93}" type="presParOf" srcId="{8480A077-F0D5-C747-992D-847479DFC0C2}" destId="{40A73574-CB62-E447-800B-DC66FD3FEF19}" srcOrd="1" destOrd="0" presId="urn:microsoft.com/office/officeart/2005/8/layout/hierarchy5"/>
    <dgm:cxn modelId="{17E68E1C-F49E-D94D-8773-96867F4C1B8A}" type="presParOf" srcId="{9EB7755A-2E33-934F-9EF4-C1F41ADF2296}" destId="{EC2E63CA-2EC9-0F4E-9D1F-3AFD2B926D14}" srcOrd="44" destOrd="0" presId="urn:microsoft.com/office/officeart/2005/8/layout/hierarchy5"/>
    <dgm:cxn modelId="{A20E3707-65CA-E542-BE13-05999195BDF1}" type="presParOf" srcId="{EC2E63CA-2EC9-0F4E-9D1F-3AFD2B926D14}" destId="{FD0DC035-5D10-1E41-A165-29D6950AC3B2}" srcOrd="0" destOrd="0" presId="urn:microsoft.com/office/officeart/2005/8/layout/hierarchy5"/>
    <dgm:cxn modelId="{35615DF9-6C29-DF41-B36F-74D40E273E52}" type="presParOf" srcId="{9EB7755A-2E33-934F-9EF4-C1F41ADF2296}" destId="{3956C997-DCAA-E142-B538-19C83391D0A6}" srcOrd="45" destOrd="0" presId="urn:microsoft.com/office/officeart/2005/8/layout/hierarchy5"/>
    <dgm:cxn modelId="{C77100D7-D5E8-FD43-BA2C-950284822B4E}" type="presParOf" srcId="{3956C997-DCAA-E142-B538-19C83391D0A6}" destId="{DF821C6A-036F-BF4C-A79F-2767F5017844}" srcOrd="0" destOrd="0" presId="urn:microsoft.com/office/officeart/2005/8/layout/hierarchy5"/>
    <dgm:cxn modelId="{E1B7F4C2-E8DD-174E-BA0A-CEABF4180F94}" type="presParOf" srcId="{3956C997-DCAA-E142-B538-19C83391D0A6}" destId="{FCDB7F01-7877-BF4E-9AD4-FB7EF1A99A46}" srcOrd="1" destOrd="0" presId="urn:microsoft.com/office/officeart/2005/8/layout/hierarchy5"/>
    <dgm:cxn modelId="{96B8AB7D-9AE2-A44D-A925-53EC02323181}" type="presParOf" srcId="{9EB7755A-2E33-934F-9EF4-C1F41ADF2296}" destId="{2E7EC5D6-C9BB-8545-81A7-27940D1777C1}" srcOrd="46" destOrd="0" presId="urn:microsoft.com/office/officeart/2005/8/layout/hierarchy5"/>
    <dgm:cxn modelId="{7EF2667F-4616-1849-A2B3-C2C39F7A8CA9}" type="presParOf" srcId="{2E7EC5D6-C9BB-8545-81A7-27940D1777C1}" destId="{E501CF91-6D44-FA44-9CF1-8C1D1A7FC0D9}" srcOrd="0" destOrd="0" presId="urn:microsoft.com/office/officeart/2005/8/layout/hierarchy5"/>
    <dgm:cxn modelId="{CFB5B706-9496-0C44-8BC5-3F9E65C290B8}" type="presParOf" srcId="{9EB7755A-2E33-934F-9EF4-C1F41ADF2296}" destId="{A03C1B55-7506-2D40-B503-CB705B5C4B52}" srcOrd="47" destOrd="0" presId="urn:microsoft.com/office/officeart/2005/8/layout/hierarchy5"/>
    <dgm:cxn modelId="{68DF9894-F458-E641-8AF4-639BECFA595A}" type="presParOf" srcId="{A03C1B55-7506-2D40-B503-CB705B5C4B52}" destId="{0FB4856C-5335-3A43-9584-3D6694A05062}" srcOrd="0" destOrd="0" presId="urn:microsoft.com/office/officeart/2005/8/layout/hierarchy5"/>
    <dgm:cxn modelId="{A9BDB5BC-C644-1E4E-9245-2B55F1D4D0CB}" type="presParOf" srcId="{A03C1B55-7506-2D40-B503-CB705B5C4B52}" destId="{388900C8-84B6-D448-A8FC-BF739C05FDD5}" srcOrd="1" destOrd="0" presId="urn:microsoft.com/office/officeart/2005/8/layout/hierarchy5"/>
    <dgm:cxn modelId="{1D4F1358-E1CB-BA48-BBFE-7FC4141FF7F6}" type="presParOf" srcId="{01B14312-B8F4-4A48-91AC-C8B2841BF41F}" destId="{F0C9EF69-AE17-A244-A13D-B9AA6518722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7369E-F0A5-1C40-B643-2E9DC14F43F6}">
      <dsp:nvSpPr>
        <dsp:cNvPr id="0" name=""/>
        <dsp:cNvSpPr/>
      </dsp:nvSpPr>
      <dsp:spPr>
        <a:xfrm>
          <a:off x="3084" y="148723"/>
          <a:ext cx="1095060" cy="1095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Enhancer Data</a:t>
          </a:r>
        </a:p>
      </dsp:txBody>
      <dsp:txXfrm>
        <a:off x="163452" y="309091"/>
        <a:ext cx="774324" cy="774324"/>
      </dsp:txXfrm>
    </dsp:sp>
    <dsp:sp modelId="{167AD6A9-5670-E24A-BBB8-2AABE63E0E5E}">
      <dsp:nvSpPr>
        <dsp:cNvPr id="0" name=""/>
        <dsp:cNvSpPr/>
      </dsp:nvSpPr>
      <dsp:spPr>
        <a:xfrm>
          <a:off x="233047" y="1332702"/>
          <a:ext cx="635134" cy="6351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7234" y="1575577"/>
        <a:ext cx="466760" cy="149384"/>
      </dsp:txXfrm>
    </dsp:sp>
    <dsp:sp modelId="{B374CD67-3F3B-3245-90D1-EBD86D233CC1}">
      <dsp:nvSpPr>
        <dsp:cNvPr id="0" name=""/>
        <dsp:cNvSpPr/>
      </dsp:nvSpPr>
      <dsp:spPr>
        <a:xfrm>
          <a:off x="3084" y="2056756"/>
          <a:ext cx="1095060" cy="1095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Non-Enhancer Data</a:t>
          </a:r>
        </a:p>
      </dsp:txBody>
      <dsp:txXfrm>
        <a:off x="163452" y="2217124"/>
        <a:ext cx="774324" cy="774324"/>
      </dsp:txXfrm>
    </dsp:sp>
    <dsp:sp modelId="{F0CC0D76-E6C8-AB40-80AA-E74EC1C3432C}">
      <dsp:nvSpPr>
        <dsp:cNvPr id="0" name=""/>
        <dsp:cNvSpPr/>
      </dsp:nvSpPr>
      <dsp:spPr>
        <a:xfrm>
          <a:off x="1262403" y="1446588"/>
          <a:ext cx="348229" cy="407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62403" y="1528060"/>
        <a:ext cx="243760" cy="244418"/>
      </dsp:txXfrm>
    </dsp:sp>
    <dsp:sp modelId="{BB69AC8B-66B9-EE4B-8F49-F24FC0CD68E0}">
      <dsp:nvSpPr>
        <dsp:cNvPr id="0" name=""/>
        <dsp:cNvSpPr/>
      </dsp:nvSpPr>
      <dsp:spPr>
        <a:xfrm>
          <a:off x="1755180" y="555209"/>
          <a:ext cx="2190120" cy="2190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Consolidated Dataset</a:t>
          </a:r>
        </a:p>
      </dsp:txBody>
      <dsp:txXfrm>
        <a:off x="2075916" y="875945"/>
        <a:ext cx="1548648" cy="1548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DEE0-A510-8643-825D-BA44E1845BE2}">
      <dsp:nvSpPr>
        <dsp:cNvPr id="0" name=""/>
        <dsp:cNvSpPr/>
      </dsp:nvSpPr>
      <dsp:spPr>
        <a:xfrm>
          <a:off x="3487819" y="3298854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495126" y="3306161"/>
        <a:ext cx="484332" cy="234859"/>
      </dsp:txXfrm>
    </dsp:sp>
    <dsp:sp modelId="{55F6D424-0C3E-9746-81D6-3992B3097CE6}">
      <dsp:nvSpPr>
        <dsp:cNvPr id="0" name=""/>
        <dsp:cNvSpPr/>
      </dsp:nvSpPr>
      <dsp:spPr>
        <a:xfrm rot="16878362">
          <a:off x="2634464" y="1770890"/>
          <a:ext cx="3364139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3364139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32431" y="1690060"/>
        <a:ext cx="168206" cy="168206"/>
      </dsp:txXfrm>
    </dsp:sp>
    <dsp:sp modelId="{2D43822A-D53D-BA46-9910-38E933BE5F5E}">
      <dsp:nvSpPr>
        <dsp:cNvPr id="0" name=""/>
        <dsp:cNvSpPr/>
      </dsp:nvSpPr>
      <dsp:spPr>
        <a:xfrm>
          <a:off x="4646303" y="0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</a:t>
          </a:r>
        </a:p>
      </dsp:txBody>
      <dsp:txXfrm>
        <a:off x="4653610" y="7307"/>
        <a:ext cx="484332" cy="234859"/>
      </dsp:txXfrm>
    </dsp:sp>
    <dsp:sp modelId="{CA1501D0-BB60-2A44-BDD1-5C704DEBDF47}">
      <dsp:nvSpPr>
        <dsp:cNvPr id="0" name=""/>
        <dsp:cNvSpPr/>
      </dsp:nvSpPr>
      <dsp:spPr>
        <a:xfrm rot="16970016">
          <a:off x="2787267" y="1916827"/>
          <a:ext cx="3084020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3084020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52177" y="1843001"/>
        <a:ext cx="154201" cy="154201"/>
      </dsp:txXfrm>
    </dsp:sp>
    <dsp:sp modelId="{DF967CC0-5D1D-3D47-B26B-BFE911929264}">
      <dsp:nvSpPr>
        <dsp:cNvPr id="0" name=""/>
        <dsp:cNvSpPr/>
      </dsp:nvSpPr>
      <dsp:spPr>
        <a:xfrm>
          <a:off x="4671789" y="291875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chr2</a:t>
          </a:r>
        </a:p>
      </dsp:txBody>
      <dsp:txXfrm>
        <a:off x="4679096" y="299182"/>
        <a:ext cx="484332" cy="234859"/>
      </dsp:txXfrm>
    </dsp:sp>
    <dsp:sp modelId="{51555E19-D16B-9F42-8D99-15EE5C9E9404}">
      <dsp:nvSpPr>
        <dsp:cNvPr id="0" name=""/>
        <dsp:cNvSpPr/>
      </dsp:nvSpPr>
      <dsp:spPr>
        <a:xfrm rot="17048122">
          <a:off x="2926768" y="2060274"/>
          <a:ext cx="2805017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805017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59152" y="1993423"/>
        <a:ext cx="140250" cy="140250"/>
      </dsp:txXfrm>
    </dsp:sp>
    <dsp:sp modelId="{7FBB34B1-6FC2-2448-B193-46CAF63327D6}">
      <dsp:nvSpPr>
        <dsp:cNvPr id="0" name=""/>
        <dsp:cNvSpPr/>
      </dsp:nvSpPr>
      <dsp:spPr>
        <a:xfrm>
          <a:off x="4671789" y="578769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chr3</a:t>
          </a:r>
        </a:p>
      </dsp:txBody>
      <dsp:txXfrm>
        <a:off x="4679096" y="586076"/>
        <a:ext cx="484332" cy="234859"/>
      </dsp:txXfrm>
    </dsp:sp>
    <dsp:sp modelId="{851004DB-3D27-8D41-B7D8-F5585A05FBC9}">
      <dsp:nvSpPr>
        <dsp:cNvPr id="0" name=""/>
        <dsp:cNvSpPr/>
      </dsp:nvSpPr>
      <dsp:spPr>
        <a:xfrm rot="17143419">
          <a:off x="3065387" y="2203721"/>
          <a:ext cx="2527781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527781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66083" y="2143801"/>
        <a:ext cx="126389" cy="126389"/>
      </dsp:txXfrm>
    </dsp:sp>
    <dsp:sp modelId="{CCE3219C-C860-364F-8077-CC9B11A019CF}">
      <dsp:nvSpPr>
        <dsp:cNvPr id="0" name=""/>
        <dsp:cNvSpPr/>
      </dsp:nvSpPr>
      <dsp:spPr>
        <a:xfrm>
          <a:off x="4671789" y="865663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chr4</a:t>
          </a:r>
        </a:p>
      </dsp:txBody>
      <dsp:txXfrm>
        <a:off x="4679096" y="872970"/>
        <a:ext cx="484332" cy="234859"/>
      </dsp:txXfrm>
    </dsp:sp>
    <dsp:sp modelId="{54CF4744-7EFB-8F4A-8559-6EA33EA2B829}">
      <dsp:nvSpPr>
        <dsp:cNvPr id="0" name=""/>
        <dsp:cNvSpPr/>
      </dsp:nvSpPr>
      <dsp:spPr>
        <a:xfrm rot="17262076">
          <a:off x="3202795" y="2347168"/>
          <a:ext cx="2252964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252964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272953" y="2294118"/>
        <a:ext cx="112648" cy="112648"/>
      </dsp:txXfrm>
    </dsp:sp>
    <dsp:sp modelId="{D48B78A3-B660-484C-A33E-190B59FC9068}">
      <dsp:nvSpPr>
        <dsp:cNvPr id="0" name=""/>
        <dsp:cNvSpPr/>
      </dsp:nvSpPr>
      <dsp:spPr>
        <a:xfrm>
          <a:off x="4671789" y="1152557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chr5</a:t>
          </a:r>
        </a:p>
      </dsp:txBody>
      <dsp:txXfrm>
        <a:off x="4679096" y="1159864"/>
        <a:ext cx="484332" cy="234859"/>
      </dsp:txXfrm>
    </dsp:sp>
    <dsp:sp modelId="{870FCE60-2715-3746-82DB-6C354285458E}">
      <dsp:nvSpPr>
        <dsp:cNvPr id="0" name=""/>
        <dsp:cNvSpPr/>
      </dsp:nvSpPr>
      <dsp:spPr>
        <a:xfrm rot="17413459">
          <a:off x="3338490" y="2490615"/>
          <a:ext cx="1981574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981574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79738" y="2444350"/>
        <a:ext cx="99078" cy="99078"/>
      </dsp:txXfrm>
    </dsp:sp>
    <dsp:sp modelId="{3A900AD8-E4D1-874A-BFF9-E7ED232100E1}">
      <dsp:nvSpPr>
        <dsp:cNvPr id="0" name=""/>
        <dsp:cNvSpPr/>
      </dsp:nvSpPr>
      <dsp:spPr>
        <a:xfrm>
          <a:off x="4671789" y="1439451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chr6</a:t>
          </a:r>
        </a:p>
      </dsp:txBody>
      <dsp:txXfrm>
        <a:off x="4679096" y="1446758"/>
        <a:ext cx="484332" cy="234859"/>
      </dsp:txXfrm>
    </dsp:sp>
    <dsp:sp modelId="{D7DAE6FF-862E-904E-AA50-ABB148E11EB4}">
      <dsp:nvSpPr>
        <dsp:cNvPr id="0" name=""/>
        <dsp:cNvSpPr/>
      </dsp:nvSpPr>
      <dsp:spPr>
        <a:xfrm rot="17612347">
          <a:off x="3471658" y="2634062"/>
          <a:ext cx="1715238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715238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6396" y="2594455"/>
        <a:ext cx="85761" cy="85761"/>
      </dsp:txXfrm>
    </dsp:sp>
    <dsp:sp modelId="{6FF70F9E-F18C-A549-9540-2E619403D71F}">
      <dsp:nvSpPr>
        <dsp:cNvPr id="0" name=""/>
        <dsp:cNvSpPr/>
      </dsp:nvSpPr>
      <dsp:spPr>
        <a:xfrm>
          <a:off x="4671789" y="1726345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chr7</a:t>
          </a:r>
        </a:p>
      </dsp:txBody>
      <dsp:txXfrm>
        <a:off x="4679096" y="1733652"/>
        <a:ext cx="484332" cy="234859"/>
      </dsp:txXfrm>
    </dsp:sp>
    <dsp:sp modelId="{70BF2D5B-6425-5D40-8C55-CC92D08C6D9F}">
      <dsp:nvSpPr>
        <dsp:cNvPr id="0" name=""/>
        <dsp:cNvSpPr/>
      </dsp:nvSpPr>
      <dsp:spPr>
        <a:xfrm rot="17883021">
          <a:off x="3600912" y="2777510"/>
          <a:ext cx="1456730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456730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2859" y="2744365"/>
        <a:ext cx="72836" cy="72836"/>
      </dsp:txXfrm>
    </dsp:sp>
    <dsp:sp modelId="{AF20F9D4-A121-A844-B26D-00C13F030434}">
      <dsp:nvSpPr>
        <dsp:cNvPr id="0" name=""/>
        <dsp:cNvSpPr/>
      </dsp:nvSpPr>
      <dsp:spPr>
        <a:xfrm>
          <a:off x="4671789" y="2013239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chr8</a:t>
          </a:r>
        </a:p>
      </dsp:txBody>
      <dsp:txXfrm>
        <a:off x="4679096" y="2020546"/>
        <a:ext cx="484332" cy="234859"/>
      </dsp:txXfrm>
    </dsp:sp>
    <dsp:sp modelId="{812DE7EE-50D0-FA41-BB8B-3C7C1F2E6173}">
      <dsp:nvSpPr>
        <dsp:cNvPr id="0" name=""/>
        <dsp:cNvSpPr/>
      </dsp:nvSpPr>
      <dsp:spPr>
        <a:xfrm rot="18266775">
          <a:off x="3723740" y="2920957"/>
          <a:ext cx="1211074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211074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9000" y="2893954"/>
        <a:ext cx="60553" cy="60553"/>
      </dsp:txXfrm>
    </dsp:sp>
    <dsp:sp modelId="{B53F28F2-8DC7-FF41-8194-031D6090094F}">
      <dsp:nvSpPr>
        <dsp:cNvPr id="0" name=""/>
        <dsp:cNvSpPr/>
      </dsp:nvSpPr>
      <dsp:spPr>
        <a:xfrm>
          <a:off x="4671789" y="2300134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chr9</a:t>
          </a:r>
        </a:p>
      </dsp:txBody>
      <dsp:txXfrm>
        <a:off x="4679096" y="2307441"/>
        <a:ext cx="484332" cy="234859"/>
      </dsp:txXfrm>
    </dsp:sp>
    <dsp:sp modelId="{C4518E9A-E7BC-B64C-9E82-50DAC7362BE3}">
      <dsp:nvSpPr>
        <dsp:cNvPr id="0" name=""/>
        <dsp:cNvSpPr/>
      </dsp:nvSpPr>
      <dsp:spPr>
        <a:xfrm rot="18834043">
          <a:off x="3835325" y="3064404"/>
          <a:ext cx="987903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987903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579" y="3042980"/>
        <a:ext cx="49395" cy="49395"/>
      </dsp:txXfrm>
    </dsp:sp>
    <dsp:sp modelId="{57C5DA5C-AC8A-F941-8A8A-9F5C7809C086}">
      <dsp:nvSpPr>
        <dsp:cNvPr id="0" name=""/>
        <dsp:cNvSpPr/>
      </dsp:nvSpPr>
      <dsp:spPr>
        <a:xfrm>
          <a:off x="4671789" y="2587028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chr10</a:t>
          </a:r>
        </a:p>
      </dsp:txBody>
      <dsp:txXfrm>
        <a:off x="4679096" y="2594335"/>
        <a:ext cx="484332" cy="234859"/>
      </dsp:txXfrm>
    </dsp:sp>
    <dsp:sp modelId="{439FBDF5-7C84-0D4C-9FE0-F9646B80D49B}">
      <dsp:nvSpPr>
        <dsp:cNvPr id="0" name=""/>
        <dsp:cNvSpPr/>
      </dsp:nvSpPr>
      <dsp:spPr>
        <a:xfrm rot="19691275">
          <a:off x="3926219" y="3207851"/>
          <a:ext cx="806117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806117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124" y="3190972"/>
        <a:ext cx="40305" cy="40305"/>
      </dsp:txXfrm>
    </dsp:sp>
    <dsp:sp modelId="{5625E0CD-8675-9A46-8B99-772D47419F32}">
      <dsp:nvSpPr>
        <dsp:cNvPr id="0" name=""/>
        <dsp:cNvSpPr/>
      </dsp:nvSpPr>
      <dsp:spPr>
        <a:xfrm>
          <a:off x="4671789" y="2873922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chr11</a:t>
          </a:r>
        </a:p>
      </dsp:txBody>
      <dsp:txXfrm>
        <a:off x="4679096" y="2881229"/>
        <a:ext cx="484332" cy="234859"/>
      </dsp:txXfrm>
    </dsp:sp>
    <dsp:sp modelId="{60229A0C-FFCE-A547-865E-2EB6579C6B04}">
      <dsp:nvSpPr>
        <dsp:cNvPr id="0" name=""/>
        <dsp:cNvSpPr/>
      </dsp:nvSpPr>
      <dsp:spPr>
        <a:xfrm rot="20916417">
          <a:off x="3979881" y="3351298"/>
          <a:ext cx="698792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698792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1807" y="3337102"/>
        <a:ext cx="34939" cy="34939"/>
      </dsp:txXfrm>
    </dsp:sp>
    <dsp:sp modelId="{61CDE175-5DB6-0C4B-866D-7AEAA68BF44C}">
      <dsp:nvSpPr>
        <dsp:cNvPr id="0" name=""/>
        <dsp:cNvSpPr/>
      </dsp:nvSpPr>
      <dsp:spPr>
        <a:xfrm>
          <a:off x="4671789" y="3160816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chr12</a:t>
          </a:r>
        </a:p>
      </dsp:txBody>
      <dsp:txXfrm>
        <a:off x="4679096" y="3168123"/>
        <a:ext cx="484332" cy="234859"/>
      </dsp:txXfrm>
    </dsp:sp>
    <dsp:sp modelId="{58B9977E-81D7-3D40-A6A6-3B86AAA454D2}">
      <dsp:nvSpPr>
        <dsp:cNvPr id="0" name=""/>
        <dsp:cNvSpPr/>
      </dsp:nvSpPr>
      <dsp:spPr>
        <a:xfrm rot="735587">
          <a:off x="3978772" y="3494745"/>
          <a:ext cx="701009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701009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1752" y="3480493"/>
        <a:ext cx="35050" cy="35050"/>
      </dsp:txXfrm>
    </dsp:sp>
    <dsp:sp modelId="{CBBB8745-E466-5A4C-8EB6-E13F92625655}">
      <dsp:nvSpPr>
        <dsp:cNvPr id="0" name=""/>
        <dsp:cNvSpPr/>
      </dsp:nvSpPr>
      <dsp:spPr>
        <a:xfrm>
          <a:off x="4671789" y="3447710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chr13</a:t>
          </a:r>
        </a:p>
      </dsp:txBody>
      <dsp:txXfrm>
        <a:off x="4679096" y="3455017"/>
        <a:ext cx="484332" cy="234859"/>
      </dsp:txXfrm>
    </dsp:sp>
    <dsp:sp modelId="{1B7D74DC-D6D3-9044-891C-F3074618C62B}">
      <dsp:nvSpPr>
        <dsp:cNvPr id="0" name=""/>
        <dsp:cNvSpPr/>
      </dsp:nvSpPr>
      <dsp:spPr>
        <a:xfrm rot="1947649">
          <a:off x="3923342" y="3638192"/>
          <a:ext cx="811871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811871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8980" y="3621169"/>
        <a:ext cx="40593" cy="40593"/>
      </dsp:txXfrm>
    </dsp:sp>
    <dsp:sp modelId="{67C57D55-59E8-1B4A-B1B5-6B3887F607C6}">
      <dsp:nvSpPr>
        <dsp:cNvPr id="0" name=""/>
        <dsp:cNvSpPr/>
      </dsp:nvSpPr>
      <dsp:spPr>
        <a:xfrm>
          <a:off x="4671789" y="3734604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chr14</a:t>
          </a:r>
        </a:p>
      </dsp:txBody>
      <dsp:txXfrm>
        <a:off x="4679096" y="3741911"/>
        <a:ext cx="484332" cy="234859"/>
      </dsp:txXfrm>
    </dsp:sp>
    <dsp:sp modelId="{CBEC6CF4-DC44-6A45-A7C6-DAD20C03EDAF}">
      <dsp:nvSpPr>
        <dsp:cNvPr id="0" name=""/>
        <dsp:cNvSpPr/>
      </dsp:nvSpPr>
      <dsp:spPr>
        <a:xfrm rot="2791853">
          <a:off x="3831414" y="3781639"/>
          <a:ext cx="995726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995726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384" y="3760020"/>
        <a:ext cx="49786" cy="49786"/>
      </dsp:txXfrm>
    </dsp:sp>
    <dsp:sp modelId="{00864838-1B52-8E45-B86B-39EAD4017B01}">
      <dsp:nvSpPr>
        <dsp:cNvPr id="0" name=""/>
        <dsp:cNvSpPr/>
      </dsp:nvSpPr>
      <dsp:spPr>
        <a:xfrm>
          <a:off x="4671789" y="4021498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chr15</a:t>
          </a:r>
        </a:p>
      </dsp:txBody>
      <dsp:txXfrm>
        <a:off x="4679096" y="4028805"/>
        <a:ext cx="484332" cy="234859"/>
      </dsp:txXfrm>
    </dsp:sp>
    <dsp:sp modelId="{5B9690A2-7D29-614F-ADBE-E8599DD2D150}">
      <dsp:nvSpPr>
        <dsp:cNvPr id="0" name=""/>
        <dsp:cNvSpPr/>
      </dsp:nvSpPr>
      <dsp:spPr>
        <a:xfrm rot="3350466">
          <a:off x="3719272" y="3925086"/>
          <a:ext cx="1220009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220009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8777" y="3897860"/>
        <a:ext cx="61000" cy="61000"/>
      </dsp:txXfrm>
    </dsp:sp>
    <dsp:sp modelId="{1F717781-6253-174D-8898-94FB6BBD213B}">
      <dsp:nvSpPr>
        <dsp:cNvPr id="0" name=""/>
        <dsp:cNvSpPr/>
      </dsp:nvSpPr>
      <dsp:spPr>
        <a:xfrm>
          <a:off x="4671789" y="4308392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chr16</a:t>
          </a:r>
        </a:p>
      </dsp:txBody>
      <dsp:txXfrm>
        <a:off x="4679096" y="4315699"/>
        <a:ext cx="484332" cy="234859"/>
      </dsp:txXfrm>
    </dsp:sp>
    <dsp:sp modelId="{3E791A08-CC1A-A248-9DB4-ED573FD7ABB7}">
      <dsp:nvSpPr>
        <dsp:cNvPr id="0" name=""/>
        <dsp:cNvSpPr/>
      </dsp:nvSpPr>
      <dsp:spPr>
        <a:xfrm rot="3728905">
          <a:off x="3596134" y="4068533"/>
          <a:ext cx="1466285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466285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2620" y="4035150"/>
        <a:ext cx="73314" cy="73314"/>
      </dsp:txXfrm>
    </dsp:sp>
    <dsp:sp modelId="{2E1D7EA0-6AB4-9141-86FE-0F761B089AE5}">
      <dsp:nvSpPr>
        <dsp:cNvPr id="0" name=""/>
        <dsp:cNvSpPr/>
      </dsp:nvSpPr>
      <dsp:spPr>
        <a:xfrm>
          <a:off x="4671789" y="4595286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chr17</a:t>
          </a:r>
        </a:p>
      </dsp:txBody>
      <dsp:txXfrm>
        <a:off x="4679096" y="4602593"/>
        <a:ext cx="484332" cy="234859"/>
      </dsp:txXfrm>
    </dsp:sp>
    <dsp:sp modelId="{77B49D6C-F968-2841-A1D7-8E4234186E13}">
      <dsp:nvSpPr>
        <dsp:cNvPr id="0" name=""/>
        <dsp:cNvSpPr/>
      </dsp:nvSpPr>
      <dsp:spPr>
        <a:xfrm rot="3996262">
          <a:off x="3466697" y="4211980"/>
          <a:ext cx="1725160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725160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6148" y="4172125"/>
        <a:ext cx="86258" cy="86258"/>
      </dsp:txXfrm>
    </dsp:sp>
    <dsp:sp modelId="{405E2DBC-DC2D-784B-8141-B760FC2DD6CF}">
      <dsp:nvSpPr>
        <dsp:cNvPr id="0" name=""/>
        <dsp:cNvSpPr/>
      </dsp:nvSpPr>
      <dsp:spPr>
        <a:xfrm>
          <a:off x="4671789" y="4882181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chr18</a:t>
          </a:r>
        </a:p>
      </dsp:txBody>
      <dsp:txXfrm>
        <a:off x="4679096" y="4889488"/>
        <a:ext cx="484332" cy="234859"/>
      </dsp:txXfrm>
    </dsp:sp>
    <dsp:sp modelId="{FEEAB88C-3FA1-FD49-957A-DBD4B72C6CE6}">
      <dsp:nvSpPr>
        <dsp:cNvPr id="0" name=""/>
        <dsp:cNvSpPr/>
      </dsp:nvSpPr>
      <dsp:spPr>
        <a:xfrm rot="4192995">
          <a:off x="3333413" y="4355427"/>
          <a:ext cx="1991728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1991728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79484" y="4308908"/>
        <a:ext cx="99586" cy="99586"/>
      </dsp:txXfrm>
    </dsp:sp>
    <dsp:sp modelId="{BAE0FEAE-239B-CD46-B8BC-6C53DD99554A}">
      <dsp:nvSpPr>
        <dsp:cNvPr id="0" name=""/>
        <dsp:cNvSpPr/>
      </dsp:nvSpPr>
      <dsp:spPr>
        <a:xfrm>
          <a:off x="4671789" y="5169075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chr19</a:t>
          </a:r>
        </a:p>
      </dsp:txBody>
      <dsp:txXfrm>
        <a:off x="4679096" y="5176382"/>
        <a:ext cx="484332" cy="234859"/>
      </dsp:txXfrm>
    </dsp:sp>
    <dsp:sp modelId="{C1A4BF2C-CE03-C249-9398-0EE1FC713264}">
      <dsp:nvSpPr>
        <dsp:cNvPr id="0" name=""/>
        <dsp:cNvSpPr/>
      </dsp:nvSpPr>
      <dsp:spPr>
        <a:xfrm rot="4342919">
          <a:off x="3197641" y="4498874"/>
          <a:ext cx="2263271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263271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272695" y="4445566"/>
        <a:ext cx="113163" cy="113163"/>
      </dsp:txXfrm>
    </dsp:sp>
    <dsp:sp modelId="{E64CE84F-B3E9-D247-A32A-2ED6AFE3B3A4}">
      <dsp:nvSpPr>
        <dsp:cNvPr id="0" name=""/>
        <dsp:cNvSpPr/>
      </dsp:nvSpPr>
      <dsp:spPr>
        <a:xfrm>
          <a:off x="4671789" y="5455969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chr20</a:t>
          </a:r>
        </a:p>
      </dsp:txBody>
      <dsp:txXfrm>
        <a:off x="4679096" y="5463276"/>
        <a:ext cx="484332" cy="234859"/>
      </dsp:txXfrm>
    </dsp:sp>
    <dsp:sp modelId="{5A867635-C7C9-0543-AD10-1815728B35A0}">
      <dsp:nvSpPr>
        <dsp:cNvPr id="0" name=""/>
        <dsp:cNvSpPr/>
      </dsp:nvSpPr>
      <dsp:spPr>
        <a:xfrm rot="4460551">
          <a:off x="3060180" y="4642321"/>
          <a:ext cx="2538195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538195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65822" y="4582140"/>
        <a:ext cx="126909" cy="126909"/>
      </dsp:txXfrm>
    </dsp:sp>
    <dsp:sp modelId="{34B2AC0E-F2BF-1243-8FCC-E2ED149030BD}">
      <dsp:nvSpPr>
        <dsp:cNvPr id="0" name=""/>
        <dsp:cNvSpPr/>
      </dsp:nvSpPr>
      <dsp:spPr>
        <a:xfrm>
          <a:off x="4671789" y="5742863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chr21</a:t>
          </a:r>
        </a:p>
      </dsp:txBody>
      <dsp:txXfrm>
        <a:off x="4679096" y="5750170"/>
        <a:ext cx="484332" cy="234859"/>
      </dsp:txXfrm>
    </dsp:sp>
    <dsp:sp modelId="{B4DD0CD4-6CF2-F148-8458-F4E7BBF4367B}">
      <dsp:nvSpPr>
        <dsp:cNvPr id="0" name=""/>
        <dsp:cNvSpPr/>
      </dsp:nvSpPr>
      <dsp:spPr>
        <a:xfrm rot="4555104">
          <a:off x="2921523" y="4785768"/>
          <a:ext cx="2815508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2815508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58889" y="4718655"/>
        <a:ext cx="140775" cy="140775"/>
      </dsp:txXfrm>
    </dsp:sp>
    <dsp:sp modelId="{F21CA52C-B75C-4A4B-B197-8AC086F7F825}">
      <dsp:nvSpPr>
        <dsp:cNvPr id="0" name=""/>
        <dsp:cNvSpPr/>
      </dsp:nvSpPr>
      <dsp:spPr>
        <a:xfrm>
          <a:off x="4671789" y="6029757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chr22</a:t>
          </a:r>
        </a:p>
      </dsp:txBody>
      <dsp:txXfrm>
        <a:off x="4679096" y="6037064"/>
        <a:ext cx="484332" cy="234859"/>
      </dsp:txXfrm>
    </dsp:sp>
    <dsp:sp modelId="{EC2E63CA-2EC9-0F4E-9D1F-3AFD2B926D14}">
      <dsp:nvSpPr>
        <dsp:cNvPr id="0" name=""/>
        <dsp:cNvSpPr/>
      </dsp:nvSpPr>
      <dsp:spPr>
        <a:xfrm rot="4632654">
          <a:off x="2781993" y="4929215"/>
          <a:ext cx="3094568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3094568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51913" y="4855125"/>
        <a:ext cx="154728" cy="154728"/>
      </dsp:txXfrm>
    </dsp:sp>
    <dsp:sp modelId="{DF821C6A-036F-BF4C-A79F-2767F5017844}">
      <dsp:nvSpPr>
        <dsp:cNvPr id="0" name=""/>
        <dsp:cNvSpPr/>
      </dsp:nvSpPr>
      <dsp:spPr>
        <a:xfrm>
          <a:off x="4671789" y="6316651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chrX</a:t>
          </a:r>
          <a:endParaRPr lang="en-US" sz="1500" kern="1200" dirty="0"/>
        </a:p>
      </dsp:txBody>
      <dsp:txXfrm>
        <a:off x="4679096" y="6323958"/>
        <a:ext cx="484332" cy="234859"/>
      </dsp:txXfrm>
    </dsp:sp>
    <dsp:sp modelId="{2E7EC5D6-C9BB-8545-81A7-27940D1777C1}">
      <dsp:nvSpPr>
        <dsp:cNvPr id="0" name=""/>
        <dsp:cNvSpPr/>
      </dsp:nvSpPr>
      <dsp:spPr>
        <a:xfrm rot="4697347">
          <a:off x="2641806" y="5072662"/>
          <a:ext cx="3374942" cy="6547"/>
        </a:xfrm>
        <a:custGeom>
          <a:avLst/>
          <a:gdLst/>
          <a:ahLst/>
          <a:cxnLst/>
          <a:rect l="0" t="0" r="0" b="0"/>
          <a:pathLst>
            <a:path>
              <a:moveTo>
                <a:pt x="0" y="3273"/>
              </a:moveTo>
              <a:lnTo>
                <a:pt x="3374942" y="3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44904" y="4991563"/>
        <a:ext cx="168747" cy="168747"/>
      </dsp:txXfrm>
    </dsp:sp>
    <dsp:sp modelId="{0FB4856C-5335-3A43-9584-3D6694A05062}">
      <dsp:nvSpPr>
        <dsp:cNvPr id="0" name=""/>
        <dsp:cNvSpPr/>
      </dsp:nvSpPr>
      <dsp:spPr>
        <a:xfrm>
          <a:off x="4671789" y="6603545"/>
          <a:ext cx="498946" cy="24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chrY</a:t>
          </a:r>
          <a:endParaRPr lang="en-US" sz="1500" kern="1200" dirty="0"/>
        </a:p>
      </dsp:txBody>
      <dsp:txXfrm>
        <a:off x="4679096" y="6610852"/>
        <a:ext cx="484332" cy="23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A75F-AC31-414C-AAA2-06DCCA98D3AC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AEA9-DA69-094E-A727-03F417BD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9AEA9-DA69-094E-A727-03F417BDD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541-1D17-9A45-A800-A71A06DB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DCB7-6FA9-9A44-8401-407ABF2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85-A7AC-8F46-BD14-4C95D709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9E92-5EDC-3F40-8F22-C10E5853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F73F-FCAD-484A-B78C-EDB600F8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7DD5-A6F5-F748-B2E3-3D00A8EF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73355-2B3F-7747-879C-87A5ED85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6E4E-4A15-2749-A6FF-2774211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AB01-6846-B743-935B-94E94AB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BA06-D568-B64D-98D1-ECC4B821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39B9C-83E3-E846-9711-6934B1797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390A-3681-8A40-BB3B-9DB8CC61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4865-F2CB-2E4D-A250-D1DF7DC6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52C5-2241-9142-95F2-C4F0ED6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1F0E-1913-8F4C-AD01-DC93524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F604-79CC-9C4E-944A-B5A5386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BC06-9988-5142-BB25-D91E1F8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C660-779D-4740-AF81-EF749B0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2412-6122-7245-A7D6-F0FACF9C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FF00-83B0-AF46-ACCB-47556157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5755-D1B9-264C-9836-81C24FF5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24E23-8DC9-C349-B923-99E9D17F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AAAB-E43C-E945-BF11-610ECCBA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9C5A-D7B0-D541-953C-8F1632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878-4486-D84E-BB53-FBE6E6F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515-204E-A64D-B52C-EBB3F994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79FE-4256-1C44-B114-FF07E07BD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C756C-D6E4-EB4E-9083-A237855C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AAF-909E-FB40-BA84-B605E257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8965-5A7C-C545-862C-C6935D1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D430-7672-1C43-A66D-77B57FB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7DD-E1BC-2B41-8570-007934E7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06CCA-B4E5-FF46-B5FC-01AAF053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000D-4ADD-8C49-A186-65B03B29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DA087-422C-5048-B473-F70C16E8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47854-876F-EC43-9119-541A1C2F1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363A2-7187-8040-AD03-9ECCFB7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5ACEB-E40D-914C-B949-C6CED309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F854C-603D-5E47-BF8D-AEFEBED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49D1-B6BF-3D4B-91F1-58D9B969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3CFC6-8AC2-334C-856F-F9C3181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6B632-A60E-EE48-9426-980F17EA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D592-F4E1-4443-BA45-AF60CEC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43F8-20F5-5E4D-B46A-CD239E0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5933-1654-184B-B0E6-EA1E73E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BA77-562F-9D4E-B3E0-9CCE8A0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7D6-63DC-4149-B7B3-0FB72475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2B7E-1976-9541-AEDB-103A65C9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864C-74AA-3649-9788-00ACA458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A3A8-D6FE-4842-9081-93614AA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00A3-FE29-CB4E-BD30-45D09A88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BB47-B702-3247-8A6F-5A09D9BD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23BE-0325-044F-A820-DE25F843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A7F28-8586-E849-9F1E-E9E92F43D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2CE8-6E88-6D4F-B51E-DE23B96A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0DB71-D564-744A-9EB5-D36FD798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D77A-3CB5-CA4E-9B7C-45868D39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F340-778C-264E-9BB6-37E9739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B0E72-892E-554B-AE40-9D5591F5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0CAA-18A5-AF45-8513-228564A0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A4A7-429E-9D40-BD17-F327DE79C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0FB7-B877-2D49-A701-9CDD7FB3CBC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D87A-7FB4-B446-9C5D-C3D9B2EA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B5D1-95FC-6A40-BB1F-FBE27C6B1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F3EC-5F07-EC46-B93B-B8F0D470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D209D8-82FF-924D-8F6E-54CCDDABB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71016"/>
              </p:ext>
            </p:extLst>
          </p:nvPr>
        </p:nvGraphicFramePr>
        <p:xfrm>
          <a:off x="318813" y="1778730"/>
          <a:ext cx="3948386" cy="33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3C74D2-4827-2246-8A0D-76A7981CC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84365"/>
              </p:ext>
            </p:extLst>
          </p:nvPr>
        </p:nvGraphicFramePr>
        <p:xfrm>
          <a:off x="735727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84DC5B2C-6307-514E-BC43-EEF5CC41E0BE}"/>
              </a:ext>
            </a:extLst>
          </p:cNvPr>
          <p:cNvSpPr/>
          <p:nvPr/>
        </p:nvSpPr>
        <p:spPr>
          <a:xfrm>
            <a:off x="6211614" y="73572"/>
            <a:ext cx="924910" cy="66950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EC9D5-3BE5-884C-9394-344481A90F10}"/>
              </a:ext>
            </a:extLst>
          </p:cNvPr>
          <p:cNvSpPr txBox="1"/>
          <p:nvPr/>
        </p:nvSpPr>
        <p:spPr>
          <a:xfrm>
            <a:off x="7398856" y="2417106"/>
            <a:ext cx="2038865" cy="20313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Cumulative Genomic Range; the unit is a triplet: [</a:t>
            </a:r>
            <a:r>
              <a:rPr lang="en-US" i="1" dirty="0">
                <a:solidFill>
                  <a:schemeClr val="bg1"/>
                </a:solidFill>
              </a:rPr>
              <a:t>start index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stop index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class (enhancer, non-enhancer)</a:t>
            </a:r>
            <a:r>
              <a:rPr lang="en-US" dirty="0">
                <a:solidFill>
                  <a:schemeClr val="bg1"/>
                </a:solidFill>
              </a:rPr>
              <a:t>]. 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9163310-4AF1-7140-B70E-4ACD539A112A}"/>
              </a:ext>
            </a:extLst>
          </p:cNvPr>
          <p:cNvSpPr/>
          <p:nvPr/>
        </p:nvSpPr>
        <p:spPr>
          <a:xfrm>
            <a:off x="9700054" y="2413337"/>
            <a:ext cx="358346" cy="203132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C4525-A57F-4F48-B9B2-D36E0D2399F4}"/>
              </a:ext>
            </a:extLst>
          </p:cNvPr>
          <p:cNvSpPr txBox="1"/>
          <p:nvPr/>
        </p:nvSpPr>
        <p:spPr>
          <a:xfrm>
            <a:off x="10296641" y="3097951"/>
            <a:ext cx="1581665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Training/ Testing Data</a:t>
            </a:r>
          </a:p>
        </p:txBody>
      </p:sp>
    </p:spTree>
    <p:extLst>
      <p:ext uri="{BB962C8B-B14F-4D97-AF65-F5344CB8AC3E}">
        <p14:creationId xmlns:p14="http://schemas.microsoft.com/office/powerpoint/2010/main" val="3843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3</cp:revision>
  <dcterms:created xsi:type="dcterms:W3CDTF">2019-06-14T02:16:17Z</dcterms:created>
  <dcterms:modified xsi:type="dcterms:W3CDTF">2019-06-19T06:23:02Z</dcterms:modified>
</cp:coreProperties>
</file>