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 snapToObjects="1">
      <p:cViewPr varScale="1">
        <p:scale>
          <a:sx n="153" d="100"/>
          <a:sy n="153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2E57B-FD61-0845-A292-13DED8633B57}" type="doc">
      <dgm:prSet loTypeId="urn:microsoft.com/office/officeart/2005/8/layout/radial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E737A-CB40-6245-8A99-7BD453F61AE4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74EDB44F-9821-264E-A9E5-1A65F49B4272}" type="parTrans" cxnId="{22ABD297-3F1D-1F4E-922C-AC2F1324C962}">
      <dgm:prSet/>
      <dgm:spPr/>
      <dgm:t>
        <a:bodyPr/>
        <a:lstStyle/>
        <a:p>
          <a:endParaRPr lang="en-US"/>
        </a:p>
      </dgm:t>
    </dgm:pt>
    <dgm:pt modelId="{94FC9E30-B9EF-B342-9077-87DB33F22088}" type="sibTrans" cxnId="{22ABD297-3F1D-1F4E-922C-AC2F1324C96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F57256B-D59E-A149-BF4B-9B3DD9EFC22F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50" b="1" i="1" smtClean="0">
                        <a:latin typeface="Cambria Math" panose="02040503050406030204" pitchFamily="18" charset="0"/>
                      </a:rPr>
                      <m:t>𝑾𝒆𝒊𝒈𝒉𝒕𝒆𝒅</m:t>
                    </m:r>
                    <m:r>
                      <a:rPr lang="en-US" sz="145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50" b="1" i="1" smtClean="0">
                        <a:latin typeface="Cambria Math" panose="02040503050406030204" pitchFamily="18" charset="0"/>
                      </a:rPr>
                      <m:t>𝒂𝒗𝒆𝒓𝒂𝒈𝒆</m:t>
                    </m:r>
                    <m:r>
                      <a:rPr lang="en-US" sz="145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5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450" b="1" i="1" smtClean="0">
                            <a:latin typeface="Cambria Math" panose="02040503050406030204" pitchFamily="18" charset="0"/>
                          </a:rPr>
                          <m:t>𝒂𝒍𝒍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𝒔𝒂𝒎𝒑𝒍𝒆𝒔</m:t>
                        </m:r>
                      </m:sub>
                      <m:sup/>
                      <m:e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𝒏𝒖𝒎𝒃𝒆𝒓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𝒏𝒖𝒎𝒃𝒆</m:t>
                        </m:r>
                        <m:sSup>
                          <m:sSupPr>
                            <m:ctrlPr>
                              <a:rPr lang="en-US" sz="14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5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145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𝒘𝒆𝒊𝒈𝒉𝒕𝒆𝒅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𝒂𝒗𝒆𝒓𝒂𝒈𝒆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𝒘𝒆𝒊𝒈𝒉𝒕</m:t>
                        </m:r>
                        <m:r>
                          <a:rPr lang="en-US" sz="145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m:oMathPara>
              </a14:m>
              <a:endParaRPr lang="en-US" sz="1450" b="1" dirty="0"/>
            </a:p>
          </dgm:t>
        </dgm:pt>
      </mc:Choice>
      <mc:Fallback>
        <dgm:pt modelId="{DF57256B-D59E-A149-BF4B-9B3DD9EFC22F}">
          <dgm:prSet phldrT="[Text]" custT="1"/>
          <dgm:spPr/>
          <dgm:t>
            <a:bodyPr/>
            <a:lstStyle/>
            <a:p>
              <a:r>
                <a:rPr lang="en-US" sz="1450" b="1" i="0">
                  <a:latin typeface="Cambria Math" panose="02040503050406030204" pitchFamily="18" charset="0"/>
                </a:rPr>
                <a:t>𝑾𝒆𝒊𝒈𝒉𝒕𝒆𝒅 𝒂𝒗𝒆𝒓𝒂𝒈𝒆=∑8_(𝒂𝒍𝒍 𝒔𝒂𝒎𝒑𝒍𝒆𝒔)▒〖(𝒏𝒖𝒎𝒃𝒆𝒓∗𝒏𝒖𝒎𝒃𝒆𝒓^′ 𝒔 𝒘𝒆𝒊𝒈𝒉𝒕𝒆𝒅 𝒂𝒗𝒆𝒓𝒂𝒈𝒆 𝒘𝒆𝒊𝒈𝒉𝒕)〗</a:t>
              </a:r>
              <a:endParaRPr lang="en-US" sz="1450" b="1" dirty="0"/>
            </a:p>
          </dgm:t>
        </dgm:pt>
      </mc:Fallback>
    </mc:AlternateContent>
    <dgm:pt modelId="{8AFFE0E8-0349-AA4F-9BA5-BAFC6855DD68}" type="parTrans" cxnId="{69705A7D-6E03-7643-846F-EC9ED6326ED7}">
      <dgm:prSet/>
      <dgm:spPr/>
      <dgm:t>
        <a:bodyPr/>
        <a:lstStyle/>
        <a:p>
          <a:endParaRPr lang="en-US"/>
        </a:p>
      </dgm:t>
    </dgm:pt>
    <dgm:pt modelId="{C8C08AB0-57EC-5A45-9CE6-6BDD3D744570}" type="sibTrans" cxnId="{69705A7D-6E03-7643-846F-EC9ED6326ED7}">
      <dgm:prSet/>
      <dgm:spPr/>
      <dgm:t>
        <a:bodyPr/>
        <a:lstStyle/>
        <a:p>
          <a:endParaRPr lang="en-US"/>
        </a:p>
      </dgm:t>
    </dgm:pt>
    <dgm:pt modelId="{D53C622D-5EFD-104E-96B9-3E2A06332760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76D18422-94D6-EB40-88F2-DE3C28D8DFEF}" type="parTrans" cxnId="{26D83BBB-0F34-6443-B194-C84B13A083A2}">
      <dgm:prSet/>
      <dgm:spPr/>
      <dgm:t>
        <a:bodyPr/>
        <a:lstStyle/>
        <a:p>
          <a:endParaRPr lang="en-US"/>
        </a:p>
      </dgm:t>
    </dgm:pt>
    <dgm:pt modelId="{376B243B-6B4D-8149-B170-4E3457DF5F9B}" type="sibTrans" cxnId="{26D83BBB-0F34-6443-B194-C84B13A083A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23DF9AC-A4A0-5147-AAF3-3695B1FF7C9B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𝑾𝒆𝒊𝒈𝒉𝒕𝒆𝒅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𝒇𝒓𝒆𝒒𝒖𝒆𝒏𝒄𝒚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𝒍𝒂𝒃𝒆𝒍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𝒄𝒍𝒂𝒔𝒔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𝒇𝒓𝒆𝒒𝒖𝒆𝒏𝒄𝒚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𝒘𝒆𝒊𝒈𝒉𝒕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𝒍𝒂𝒃𝒆𝒍</m:t>
                        </m:r>
                      </m:sub>
                    </m:sSub>
                  </m:oMath>
                </m:oMathPara>
              </a14:m>
              <a:endParaRPr lang="en-US" sz="2000" b="1" dirty="0"/>
            </a:p>
          </dgm:t>
        </dgm:pt>
      </mc:Choice>
      <mc:Fallback>
        <dgm:pt modelId="{123DF9AC-A4A0-5147-AAF3-3695B1FF7C9B}">
          <dgm:prSet phldrT="[Text]" custT="1"/>
          <dgm:spPr/>
          <dgm:t>
            <a:bodyPr/>
            <a:lstStyle/>
            <a:p>
              <a:r>
                <a:rPr lang="en-US" sz="2000" b="1" i="0">
                  <a:latin typeface="Cambria Math" panose="02040503050406030204" pitchFamily="18" charset="0"/>
                </a:rPr>
                <a:t>〖𝑾𝒆𝒊𝒈𝒉𝒕𝒆𝒅 𝒇𝒓𝒆𝒒𝒖𝒆𝒏𝒄𝒚〗_(𝒄𝒍𝒂𝒔𝒔 𝒍𝒂𝒃𝒆𝒍)=𝒄𝒍𝒂𝒔𝒔 𝒇𝒓𝒆𝒒𝒖𝒆𝒏𝒄𝒚 ∗ 〖𝒘𝒆𝒊𝒈𝒉𝒕〗_(𝒄𝒍𝒂𝒔𝒔 𝒍𝒂𝒃𝒆𝒍)</a:t>
              </a:r>
              <a:endParaRPr lang="en-US" sz="2000" b="1" dirty="0"/>
            </a:p>
          </dgm:t>
        </dgm:pt>
      </mc:Fallback>
    </mc:AlternateContent>
    <dgm:pt modelId="{CF60247F-04EF-5544-B48F-37B84AA57E06}" type="parTrans" cxnId="{B536EAF7-2483-1E4F-BE38-F95EDC7E87DE}">
      <dgm:prSet/>
      <dgm:spPr/>
      <dgm:t>
        <a:bodyPr/>
        <a:lstStyle/>
        <a:p>
          <a:endParaRPr lang="en-US"/>
        </a:p>
      </dgm:t>
    </dgm:pt>
    <dgm:pt modelId="{330AE9A1-C26B-9647-982F-5D21A99BAB04}" type="sibTrans" cxnId="{B536EAF7-2483-1E4F-BE38-F95EDC7E87D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AA297F2-4FCC-E64D-A164-6287EC08BE18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𝒘𝒆𝒊𝒈𝒉𝒕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𝒄𝒍𝒂𝒔𝒔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𝒍𝒂𝒃𝒆𝒍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𝒑𝒓𝒐𝒙𝒐𝒎𝒊𝒕𝒚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𝒄𝒍𝒂𝒔𝒔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𝒍𝒂𝒃𝒆𝒍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𝒂𝒍𝒍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𝒑𝒓𝒐𝒙𝒊𝒎𝒊𝒕𝒊𝒆𝒔</m:t>
                            </m:r>
                          </m:e>
                        </m:nary>
                      </m:den>
                    </m:f>
                  </m:oMath>
                </m:oMathPara>
              </a14:m>
              <a:endParaRPr lang="en-US" sz="2000" b="1" dirty="0"/>
            </a:p>
          </dgm:t>
        </dgm:pt>
      </mc:Choice>
      <mc:Fallback>
        <dgm:pt modelId="{5AA297F2-4FCC-E64D-A164-6287EC08BE18}">
          <dgm:prSet phldrT="[Text]" custT="1"/>
          <dgm:spPr/>
          <dgm:t>
            <a:bodyPr/>
            <a:lstStyle/>
            <a:p>
              <a:r>
                <a:rPr lang="en-US" sz="2000" b="1" i="0">
                  <a:latin typeface="Cambria Math" panose="02040503050406030204" pitchFamily="18" charset="0"/>
                </a:rPr>
                <a:t>〖𝒘𝒆𝒊𝒈𝒉𝒕〗_(𝒄𝒍𝒂𝒔𝒔 𝒍𝒂𝒃𝒆𝒍)=  〖𝒑𝒓𝒐𝒙𝒐𝒎𝒊𝒕𝒚〗_(𝒄𝒍𝒂𝒔𝒔 𝒍𝒂𝒃𝒆𝒍)⁄(∑▒〖𝒂𝒍𝒍 𝒑𝒓𝒐𝒙𝒊𝒎𝒊𝒕𝒊𝒆𝒔〗)</a:t>
              </a:r>
              <a:endParaRPr lang="en-US" sz="2000" b="1" dirty="0"/>
            </a:p>
          </dgm:t>
        </dgm:pt>
      </mc:Fallback>
    </mc:AlternateContent>
    <dgm:pt modelId="{B8F7A05F-8731-3D4B-9E13-2BB6DC8AD7D9}" type="parTrans" cxnId="{9AB9CB6F-BE53-9243-AD59-4C261BE810C1}">
      <dgm:prSet/>
      <dgm:spPr/>
      <dgm:t>
        <a:bodyPr/>
        <a:lstStyle/>
        <a:p>
          <a:endParaRPr lang="en-US"/>
        </a:p>
      </dgm:t>
    </dgm:pt>
    <dgm:pt modelId="{25D471C7-5D8A-5740-B712-9DBAA686A6F2}" type="sibTrans" cxnId="{9AB9CB6F-BE53-9243-AD59-4C261BE810C1}">
      <dgm:prSet/>
      <dgm:spPr/>
      <dgm:t>
        <a:bodyPr/>
        <a:lstStyle/>
        <a:p>
          <a:endParaRPr lang="en-US"/>
        </a:p>
      </dgm:t>
    </dgm:pt>
    <dgm:pt modelId="{8F90E46C-9F13-9B4E-8B17-7BA0DD07EB85}" type="pres">
      <dgm:prSet presAssocID="{8E62E57B-FD61-0845-A292-13DED8633B5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F75DA98-9E55-EE4F-B98C-5496641087F8}" type="pres">
      <dgm:prSet presAssocID="{8E62E57B-FD61-0845-A292-13DED8633B57}" presName="cycle" presStyleCnt="0"/>
      <dgm:spPr/>
    </dgm:pt>
    <dgm:pt modelId="{B5BB5003-E8AB-6B4A-9870-C4EE45B92C9A}" type="pres">
      <dgm:prSet presAssocID="{8E62E57B-FD61-0845-A292-13DED8633B57}" presName="centerShape" presStyleCnt="0"/>
      <dgm:spPr/>
    </dgm:pt>
    <dgm:pt modelId="{FF0D3CFD-E949-C449-AECB-A0AF1FF4B92B}" type="pres">
      <dgm:prSet presAssocID="{8E62E57B-FD61-0845-A292-13DED8633B57}" presName="connSite" presStyleLbl="node1" presStyleIdx="0" presStyleCnt="3"/>
      <dgm:spPr/>
    </dgm:pt>
    <dgm:pt modelId="{EF34046C-6CF1-F34A-9623-D38B5AAE9F30}" type="pres">
      <dgm:prSet presAssocID="{8E62E57B-FD61-0845-A292-13DED8633B57}" presName="visible" presStyleLbl="node1" presStyleIdx="0" presStyleCnt="3" custScaleX="104737" custScaleY="55776" custLinFactNeighborX="-15795" custLinFactNeighborY="-1836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C74EDEC7-EB08-F944-826C-790F7ACB69AF}" type="pres">
      <dgm:prSet presAssocID="{76D18422-94D6-EB40-88F2-DE3C28D8DFEF}" presName="Name25" presStyleLbl="parChTrans1D1" presStyleIdx="0" presStyleCnt="2"/>
      <dgm:spPr/>
    </dgm:pt>
    <dgm:pt modelId="{B20F4CC8-79B6-B348-A2B2-1BFED6710B07}" type="pres">
      <dgm:prSet presAssocID="{D53C622D-5EFD-104E-96B9-3E2A06332760}" presName="node" presStyleCnt="0"/>
      <dgm:spPr/>
    </dgm:pt>
    <dgm:pt modelId="{6D1B8B2B-0016-A644-8B05-BF4FCAE2459F}" type="pres">
      <dgm:prSet presAssocID="{D53C622D-5EFD-104E-96B9-3E2A06332760}" presName="parentNode" presStyleLbl="node1" presStyleIdx="1" presStyleCnt="3" custLinFactNeighborX="-24476" custLinFactNeighborY="-1912">
        <dgm:presLayoutVars>
          <dgm:chMax val="1"/>
          <dgm:bulletEnabled val="1"/>
        </dgm:presLayoutVars>
      </dgm:prSet>
      <dgm:spPr/>
    </dgm:pt>
    <dgm:pt modelId="{E3CFEF74-19AA-A34C-953D-4DF8247628FA}" type="pres">
      <dgm:prSet presAssocID="{D53C622D-5EFD-104E-96B9-3E2A06332760}" presName="childNode" presStyleLbl="revTx" presStyleIdx="0" presStyleCnt="2">
        <dgm:presLayoutVars>
          <dgm:bulletEnabled val="1"/>
        </dgm:presLayoutVars>
      </dgm:prSet>
      <dgm:spPr/>
    </dgm:pt>
    <dgm:pt modelId="{68F1EF42-E92A-144D-BAC6-72E9DB9DE824}" type="pres">
      <dgm:prSet presAssocID="{74EDB44F-9821-264E-A9E5-1A65F49B4272}" presName="Name25" presStyleLbl="parChTrans1D1" presStyleIdx="1" presStyleCnt="2"/>
      <dgm:spPr/>
    </dgm:pt>
    <dgm:pt modelId="{1CE4CD83-0070-B943-8A55-A07AAD57F4AC}" type="pres">
      <dgm:prSet presAssocID="{926E737A-CB40-6245-8A99-7BD453F61AE4}" presName="node" presStyleCnt="0"/>
      <dgm:spPr/>
    </dgm:pt>
    <dgm:pt modelId="{0202B84B-D358-C24D-B643-3E426012D927}" type="pres">
      <dgm:prSet presAssocID="{926E737A-CB40-6245-8A99-7BD453F61AE4}" presName="parentNode" presStyleLbl="node1" presStyleIdx="2" presStyleCnt="3" custLinFactNeighborX="-18055" custLinFactNeighborY="-2667">
        <dgm:presLayoutVars>
          <dgm:chMax val="1"/>
          <dgm:bulletEnabled val="1"/>
        </dgm:presLayoutVars>
      </dgm:prSet>
      <dgm:spPr/>
    </dgm:pt>
    <dgm:pt modelId="{9D9EF32A-7EF2-4841-8A98-A2800234A65C}" type="pres">
      <dgm:prSet presAssocID="{926E737A-CB40-6245-8A99-7BD453F61AE4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B836D10F-2E98-1C41-97A2-1ADC1615335A}" type="presOf" srcId="{5AA297F2-4FCC-E64D-A164-6287EC08BE18}" destId="{E3CFEF74-19AA-A34C-953D-4DF8247628FA}" srcOrd="0" destOrd="1" presId="urn:microsoft.com/office/officeart/2005/8/layout/radial2"/>
    <dgm:cxn modelId="{2A83E245-A6EC-234C-AE1F-9D68A4E7245F}" type="presOf" srcId="{76D18422-94D6-EB40-88F2-DE3C28D8DFEF}" destId="{C74EDEC7-EB08-F944-826C-790F7ACB69AF}" srcOrd="0" destOrd="0" presId="urn:microsoft.com/office/officeart/2005/8/layout/radial2"/>
    <dgm:cxn modelId="{5AD3C05C-920E-9846-8737-1816FA4700A0}" type="presOf" srcId="{123DF9AC-A4A0-5147-AAF3-3695B1FF7C9B}" destId="{E3CFEF74-19AA-A34C-953D-4DF8247628FA}" srcOrd="0" destOrd="0" presId="urn:microsoft.com/office/officeart/2005/8/layout/radial2"/>
    <dgm:cxn modelId="{373F596F-64D7-A44F-A721-FD38D0393438}" type="presOf" srcId="{D53C622D-5EFD-104E-96B9-3E2A06332760}" destId="{6D1B8B2B-0016-A644-8B05-BF4FCAE2459F}" srcOrd="0" destOrd="0" presId="urn:microsoft.com/office/officeart/2005/8/layout/radial2"/>
    <dgm:cxn modelId="{9AB9CB6F-BE53-9243-AD59-4C261BE810C1}" srcId="{D53C622D-5EFD-104E-96B9-3E2A06332760}" destId="{5AA297F2-4FCC-E64D-A164-6287EC08BE18}" srcOrd="1" destOrd="0" parTransId="{B8F7A05F-8731-3D4B-9E13-2BB6DC8AD7D9}" sibTransId="{25D471C7-5D8A-5740-B712-9DBAA686A6F2}"/>
    <dgm:cxn modelId="{6FA2D071-5776-984D-A0FC-CD981DBB5DFA}" type="presOf" srcId="{DF57256B-D59E-A149-BF4B-9B3DD9EFC22F}" destId="{9D9EF32A-7EF2-4841-8A98-A2800234A65C}" srcOrd="0" destOrd="0" presId="urn:microsoft.com/office/officeart/2005/8/layout/radial2"/>
    <dgm:cxn modelId="{69705A7D-6E03-7643-846F-EC9ED6326ED7}" srcId="{926E737A-CB40-6245-8A99-7BD453F61AE4}" destId="{DF57256B-D59E-A149-BF4B-9B3DD9EFC22F}" srcOrd="0" destOrd="0" parTransId="{8AFFE0E8-0349-AA4F-9BA5-BAFC6855DD68}" sibTransId="{C8C08AB0-57EC-5A45-9CE6-6BDD3D744570}"/>
    <dgm:cxn modelId="{22ABD297-3F1D-1F4E-922C-AC2F1324C962}" srcId="{8E62E57B-FD61-0845-A292-13DED8633B57}" destId="{926E737A-CB40-6245-8A99-7BD453F61AE4}" srcOrd="1" destOrd="0" parTransId="{74EDB44F-9821-264E-A9E5-1A65F49B4272}" sibTransId="{94FC9E30-B9EF-B342-9077-87DB33F22088}"/>
    <dgm:cxn modelId="{82880BA0-365C-0648-AACB-E550040DD7E2}" type="presOf" srcId="{926E737A-CB40-6245-8A99-7BD453F61AE4}" destId="{0202B84B-D358-C24D-B643-3E426012D927}" srcOrd="0" destOrd="0" presId="urn:microsoft.com/office/officeart/2005/8/layout/radial2"/>
    <dgm:cxn modelId="{26D83BBB-0F34-6443-B194-C84B13A083A2}" srcId="{8E62E57B-FD61-0845-A292-13DED8633B57}" destId="{D53C622D-5EFD-104E-96B9-3E2A06332760}" srcOrd="0" destOrd="0" parTransId="{76D18422-94D6-EB40-88F2-DE3C28D8DFEF}" sibTransId="{376B243B-6B4D-8149-B170-4E3457DF5F9B}"/>
    <dgm:cxn modelId="{571984C0-1F28-2A48-B44E-CB12DDBC20F6}" type="presOf" srcId="{74EDB44F-9821-264E-A9E5-1A65F49B4272}" destId="{68F1EF42-E92A-144D-BAC6-72E9DB9DE824}" srcOrd="0" destOrd="0" presId="urn:microsoft.com/office/officeart/2005/8/layout/radial2"/>
    <dgm:cxn modelId="{40F605CC-43DC-D041-BEA5-DD9A779FCC91}" type="presOf" srcId="{8E62E57B-FD61-0845-A292-13DED8633B57}" destId="{8F90E46C-9F13-9B4E-8B17-7BA0DD07EB85}" srcOrd="0" destOrd="0" presId="urn:microsoft.com/office/officeart/2005/8/layout/radial2"/>
    <dgm:cxn modelId="{B536EAF7-2483-1E4F-BE38-F95EDC7E87DE}" srcId="{D53C622D-5EFD-104E-96B9-3E2A06332760}" destId="{123DF9AC-A4A0-5147-AAF3-3695B1FF7C9B}" srcOrd="0" destOrd="0" parTransId="{CF60247F-04EF-5544-B48F-37B84AA57E06}" sibTransId="{330AE9A1-C26B-9647-982F-5D21A99BAB04}"/>
    <dgm:cxn modelId="{710F8630-938E-D349-BD1C-64B1DE90A45E}" type="presParOf" srcId="{8F90E46C-9F13-9B4E-8B17-7BA0DD07EB85}" destId="{0F75DA98-9E55-EE4F-B98C-5496641087F8}" srcOrd="0" destOrd="0" presId="urn:microsoft.com/office/officeart/2005/8/layout/radial2"/>
    <dgm:cxn modelId="{59932E1E-F823-3148-8037-F6CD04EEDB00}" type="presParOf" srcId="{0F75DA98-9E55-EE4F-B98C-5496641087F8}" destId="{B5BB5003-E8AB-6B4A-9870-C4EE45B92C9A}" srcOrd="0" destOrd="0" presId="urn:microsoft.com/office/officeart/2005/8/layout/radial2"/>
    <dgm:cxn modelId="{E297E76C-09D4-6B4F-AD3A-FA9D27F336ED}" type="presParOf" srcId="{B5BB5003-E8AB-6B4A-9870-C4EE45B92C9A}" destId="{FF0D3CFD-E949-C449-AECB-A0AF1FF4B92B}" srcOrd="0" destOrd="0" presId="urn:microsoft.com/office/officeart/2005/8/layout/radial2"/>
    <dgm:cxn modelId="{5867F253-CF07-BA4E-93F2-C53B4321E41A}" type="presParOf" srcId="{B5BB5003-E8AB-6B4A-9870-C4EE45B92C9A}" destId="{EF34046C-6CF1-F34A-9623-D38B5AAE9F30}" srcOrd="1" destOrd="0" presId="urn:microsoft.com/office/officeart/2005/8/layout/radial2"/>
    <dgm:cxn modelId="{F56E50CE-58AF-1E4E-8D49-847DAC5645E6}" type="presParOf" srcId="{0F75DA98-9E55-EE4F-B98C-5496641087F8}" destId="{C74EDEC7-EB08-F944-826C-790F7ACB69AF}" srcOrd="1" destOrd="0" presId="urn:microsoft.com/office/officeart/2005/8/layout/radial2"/>
    <dgm:cxn modelId="{4CE8CF96-8C89-EE4F-8C96-4176B17B21AF}" type="presParOf" srcId="{0F75DA98-9E55-EE4F-B98C-5496641087F8}" destId="{B20F4CC8-79B6-B348-A2B2-1BFED6710B07}" srcOrd="2" destOrd="0" presId="urn:microsoft.com/office/officeart/2005/8/layout/radial2"/>
    <dgm:cxn modelId="{CFADF2D1-3A47-C94D-9EE8-7382B2A7E1A1}" type="presParOf" srcId="{B20F4CC8-79B6-B348-A2B2-1BFED6710B07}" destId="{6D1B8B2B-0016-A644-8B05-BF4FCAE2459F}" srcOrd="0" destOrd="0" presId="urn:microsoft.com/office/officeart/2005/8/layout/radial2"/>
    <dgm:cxn modelId="{6B3E139C-9450-A548-B52F-ECF134F5A25B}" type="presParOf" srcId="{B20F4CC8-79B6-B348-A2B2-1BFED6710B07}" destId="{E3CFEF74-19AA-A34C-953D-4DF8247628FA}" srcOrd="1" destOrd="0" presId="urn:microsoft.com/office/officeart/2005/8/layout/radial2"/>
    <dgm:cxn modelId="{047632D0-B482-8B4B-917B-2D46063044BC}" type="presParOf" srcId="{0F75DA98-9E55-EE4F-B98C-5496641087F8}" destId="{68F1EF42-E92A-144D-BAC6-72E9DB9DE824}" srcOrd="3" destOrd="0" presId="urn:microsoft.com/office/officeart/2005/8/layout/radial2"/>
    <dgm:cxn modelId="{4D42906E-276B-4242-A457-6080668870CE}" type="presParOf" srcId="{0F75DA98-9E55-EE4F-B98C-5496641087F8}" destId="{1CE4CD83-0070-B943-8A55-A07AAD57F4AC}" srcOrd="4" destOrd="0" presId="urn:microsoft.com/office/officeart/2005/8/layout/radial2"/>
    <dgm:cxn modelId="{D1341FCF-6AAD-6A4F-8BDE-4A44D5DC4FE5}" type="presParOf" srcId="{1CE4CD83-0070-B943-8A55-A07AAD57F4AC}" destId="{0202B84B-D358-C24D-B643-3E426012D927}" srcOrd="0" destOrd="0" presId="urn:microsoft.com/office/officeart/2005/8/layout/radial2"/>
    <dgm:cxn modelId="{686D5B8D-E8C1-0240-8DF2-A24BF28316F1}" type="presParOf" srcId="{1CE4CD83-0070-B943-8A55-A07AAD57F4AC}" destId="{9D9EF32A-7EF2-4841-8A98-A2800234A65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2E57B-FD61-0845-A292-13DED8633B57}" type="doc">
      <dgm:prSet loTypeId="urn:microsoft.com/office/officeart/2005/8/layout/radial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E737A-CB40-6245-8A99-7BD453F61AE4}">
      <dgm:prSet phldrT="[Text]"/>
      <dgm:spPr/>
      <dgm:t>
        <a:bodyPr/>
        <a:lstStyle/>
        <a:p>
          <a:r>
            <a:rPr lang="en-US" dirty="0"/>
            <a:t>Numerical</a:t>
          </a:r>
        </a:p>
      </dgm:t>
    </dgm:pt>
    <dgm:pt modelId="{74EDB44F-9821-264E-A9E5-1A65F49B4272}" type="parTrans" cxnId="{22ABD297-3F1D-1F4E-922C-AC2F1324C962}">
      <dgm:prSet/>
      <dgm:spPr/>
      <dgm:t>
        <a:bodyPr/>
        <a:lstStyle/>
        <a:p>
          <a:endParaRPr lang="en-US"/>
        </a:p>
      </dgm:t>
    </dgm:pt>
    <dgm:pt modelId="{94FC9E30-B9EF-B342-9077-87DB33F22088}" type="sibTrans" cxnId="{22ABD297-3F1D-1F4E-922C-AC2F1324C962}">
      <dgm:prSet/>
      <dgm:spPr/>
      <dgm:t>
        <a:bodyPr/>
        <a:lstStyle/>
        <a:p>
          <a:endParaRPr lang="en-US"/>
        </a:p>
      </dgm:t>
    </dgm:pt>
    <dgm:pt modelId="{DF57256B-D59E-A149-BF4B-9B3DD9EFC22F}">
      <dgm:prSet phldrT="[Text]" custT="1"/>
      <dgm:spPr>
        <a:blipFill>
          <a:blip xmlns:r="http://schemas.openxmlformats.org/officeDocument/2006/relationships" r:embed="rId1"/>
          <a:stretch>
            <a:fillRect l="-6589" r="-6434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AFFE0E8-0349-AA4F-9BA5-BAFC6855DD68}" type="parTrans" cxnId="{69705A7D-6E03-7643-846F-EC9ED6326ED7}">
      <dgm:prSet/>
      <dgm:spPr/>
      <dgm:t>
        <a:bodyPr/>
        <a:lstStyle/>
        <a:p>
          <a:endParaRPr lang="en-US"/>
        </a:p>
      </dgm:t>
    </dgm:pt>
    <dgm:pt modelId="{C8C08AB0-57EC-5A45-9CE6-6BDD3D744570}" type="sibTrans" cxnId="{69705A7D-6E03-7643-846F-EC9ED6326ED7}">
      <dgm:prSet/>
      <dgm:spPr/>
      <dgm:t>
        <a:bodyPr/>
        <a:lstStyle/>
        <a:p>
          <a:endParaRPr lang="en-US"/>
        </a:p>
      </dgm:t>
    </dgm:pt>
    <dgm:pt modelId="{D53C622D-5EFD-104E-96B9-3E2A06332760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76D18422-94D6-EB40-88F2-DE3C28D8DFEF}" type="parTrans" cxnId="{26D83BBB-0F34-6443-B194-C84B13A083A2}">
      <dgm:prSet/>
      <dgm:spPr/>
      <dgm:t>
        <a:bodyPr/>
        <a:lstStyle/>
        <a:p>
          <a:endParaRPr lang="en-US"/>
        </a:p>
      </dgm:t>
    </dgm:pt>
    <dgm:pt modelId="{376B243B-6B4D-8149-B170-4E3457DF5F9B}" type="sibTrans" cxnId="{26D83BBB-0F34-6443-B194-C84B13A083A2}">
      <dgm:prSet/>
      <dgm:spPr/>
      <dgm:t>
        <a:bodyPr/>
        <a:lstStyle/>
        <a:p>
          <a:endParaRPr lang="en-US"/>
        </a:p>
      </dgm:t>
    </dgm:pt>
    <dgm:pt modelId="{123DF9AC-A4A0-5147-AAF3-3695B1FF7C9B}">
      <dgm:prSet phldrT="[Text]" custT="1"/>
      <dgm:spPr>
        <a:blipFill>
          <a:blip xmlns:r="http://schemas.openxmlformats.org/officeDocument/2006/relationships" r:embed="rId2"/>
          <a:stretch>
            <a:fillRect l="-4651" r="-25969" b="-3023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F60247F-04EF-5544-B48F-37B84AA57E06}" type="parTrans" cxnId="{B536EAF7-2483-1E4F-BE38-F95EDC7E87DE}">
      <dgm:prSet/>
      <dgm:spPr/>
      <dgm:t>
        <a:bodyPr/>
        <a:lstStyle/>
        <a:p>
          <a:endParaRPr lang="en-US"/>
        </a:p>
      </dgm:t>
    </dgm:pt>
    <dgm:pt modelId="{330AE9A1-C26B-9647-982F-5D21A99BAB04}" type="sibTrans" cxnId="{B536EAF7-2483-1E4F-BE38-F95EDC7E87DE}">
      <dgm:prSet/>
      <dgm:spPr/>
      <dgm:t>
        <a:bodyPr/>
        <a:lstStyle/>
        <a:p>
          <a:endParaRPr lang="en-US"/>
        </a:p>
      </dgm:t>
    </dgm:pt>
    <dgm:pt modelId="{5AA297F2-4FCC-E64D-A164-6287EC08BE18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8F7A05F-8731-3D4B-9E13-2BB6DC8AD7D9}" type="parTrans" cxnId="{9AB9CB6F-BE53-9243-AD59-4C261BE810C1}">
      <dgm:prSet/>
      <dgm:spPr/>
      <dgm:t>
        <a:bodyPr/>
        <a:lstStyle/>
        <a:p>
          <a:endParaRPr lang="en-US"/>
        </a:p>
      </dgm:t>
    </dgm:pt>
    <dgm:pt modelId="{25D471C7-5D8A-5740-B712-9DBAA686A6F2}" type="sibTrans" cxnId="{9AB9CB6F-BE53-9243-AD59-4C261BE810C1}">
      <dgm:prSet/>
      <dgm:spPr/>
      <dgm:t>
        <a:bodyPr/>
        <a:lstStyle/>
        <a:p>
          <a:endParaRPr lang="en-US"/>
        </a:p>
      </dgm:t>
    </dgm:pt>
    <dgm:pt modelId="{8F90E46C-9F13-9B4E-8B17-7BA0DD07EB85}" type="pres">
      <dgm:prSet presAssocID="{8E62E57B-FD61-0845-A292-13DED8633B5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F75DA98-9E55-EE4F-B98C-5496641087F8}" type="pres">
      <dgm:prSet presAssocID="{8E62E57B-FD61-0845-A292-13DED8633B57}" presName="cycle" presStyleCnt="0"/>
      <dgm:spPr/>
    </dgm:pt>
    <dgm:pt modelId="{B5BB5003-E8AB-6B4A-9870-C4EE45B92C9A}" type="pres">
      <dgm:prSet presAssocID="{8E62E57B-FD61-0845-A292-13DED8633B57}" presName="centerShape" presStyleCnt="0"/>
      <dgm:spPr/>
    </dgm:pt>
    <dgm:pt modelId="{FF0D3CFD-E949-C449-AECB-A0AF1FF4B92B}" type="pres">
      <dgm:prSet presAssocID="{8E62E57B-FD61-0845-A292-13DED8633B57}" presName="connSite" presStyleLbl="node1" presStyleIdx="0" presStyleCnt="3"/>
      <dgm:spPr/>
    </dgm:pt>
    <dgm:pt modelId="{EF34046C-6CF1-F34A-9623-D38B5AAE9F30}" type="pres">
      <dgm:prSet presAssocID="{8E62E57B-FD61-0845-A292-13DED8633B57}" presName="visible" presStyleLbl="node1" presStyleIdx="0" presStyleCnt="3" custScaleX="104737" custScaleY="55776" custLinFactNeighborX="-15795" custLinFactNeighborY="-1836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C74EDEC7-EB08-F944-826C-790F7ACB69AF}" type="pres">
      <dgm:prSet presAssocID="{76D18422-94D6-EB40-88F2-DE3C28D8DFEF}" presName="Name25" presStyleLbl="parChTrans1D1" presStyleIdx="0" presStyleCnt="2"/>
      <dgm:spPr/>
    </dgm:pt>
    <dgm:pt modelId="{B20F4CC8-79B6-B348-A2B2-1BFED6710B07}" type="pres">
      <dgm:prSet presAssocID="{D53C622D-5EFD-104E-96B9-3E2A06332760}" presName="node" presStyleCnt="0"/>
      <dgm:spPr/>
    </dgm:pt>
    <dgm:pt modelId="{6D1B8B2B-0016-A644-8B05-BF4FCAE2459F}" type="pres">
      <dgm:prSet presAssocID="{D53C622D-5EFD-104E-96B9-3E2A06332760}" presName="parentNode" presStyleLbl="node1" presStyleIdx="1" presStyleCnt="3" custLinFactNeighborX="-24476" custLinFactNeighborY="-1912">
        <dgm:presLayoutVars>
          <dgm:chMax val="1"/>
          <dgm:bulletEnabled val="1"/>
        </dgm:presLayoutVars>
      </dgm:prSet>
      <dgm:spPr/>
    </dgm:pt>
    <dgm:pt modelId="{E3CFEF74-19AA-A34C-953D-4DF8247628FA}" type="pres">
      <dgm:prSet presAssocID="{D53C622D-5EFD-104E-96B9-3E2A06332760}" presName="childNode" presStyleLbl="revTx" presStyleIdx="0" presStyleCnt="2">
        <dgm:presLayoutVars>
          <dgm:bulletEnabled val="1"/>
        </dgm:presLayoutVars>
      </dgm:prSet>
      <dgm:spPr/>
    </dgm:pt>
    <dgm:pt modelId="{68F1EF42-E92A-144D-BAC6-72E9DB9DE824}" type="pres">
      <dgm:prSet presAssocID="{74EDB44F-9821-264E-A9E5-1A65F49B4272}" presName="Name25" presStyleLbl="parChTrans1D1" presStyleIdx="1" presStyleCnt="2"/>
      <dgm:spPr/>
    </dgm:pt>
    <dgm:pt modelId="{1CE4CD83-0070-B943-8A55-A07AAD57F4AC}" type="pres">
      <dgm:prSet presAssocID="{926E737A-CB40-6245-8A99-7BD453F61AE4}" presName="node" presStyleCnt="0"/>
      <dgm:spPr/>
    </dgm:pt>
    <dgm:pt modelId="{0202B84B-D358-C24D-B643-3E426012D927}" type="pres">
      <dgm:prSet presAssocID="{926E737A-CB40-6245-8A99-7BD453F61AE4}" presName="parentNode" presStyleLbl="node1" presStyleIdx="2" presStyleCnt="3" custLinFactNeighborX="-18055" custLinFactNeighborY="-2667">
        <dgm:presLayoutVars>
          <dgm:chMax val="1"/>
          <dgm:bulletEnabled val="1"/>
        </dgm:presLayoutVars>
      </dgm:prSet>
      <dgm:spPr/>
    </dgm:pt>
    <dgm:pt modelId="{9D9EF32A-7EF2-4841-8A98-A2800234A65C}" type="pres">
      <dgm:prSet presAssocID="{926E737A-CB40-6245-8A99-7BD453F61AE4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B836D10F-2E98-1C41-97A2-1ADC1615335A}" type="presOf" srcId="{5AA297F2-4FCC-E64D-A164-6287EC08BE18}" destId="{E3CFEF74-19AA-A34C-953D-4DF8247628FA}" srcOrd="0" destOrd="1" presId="urn:microsoft.com/office/officeart/2005/8/layout/radial2"/>
    <dgm:cxn modelId="{2A83E245-A6EC-234C-AE1F-9D68A4E7245F}" type="presOf" srcId="{76D18422-94D6-EB40-88F2-DE3C28D8DFEF}" destId="{C74EDEC7-EB08-F944-826C-790F7ACB69AF}" srcOrd="0" destOrd="0" presId="urn:microsoft.com/office/officeart/2005/8/layout/radial2"/>
    <dgm:cxn modelId="{5AD3C05C-920E-9846-8737-1816FA4700A0}" type="presOf" srcId="{123DF9AC-A4A0-5147-AAF3-3695B1FF7C9B}" destId="{E3CFEF74-19AA-A34C-953D-4DF8247628FA}" srcOrd="0" destOrd="0" presId="urn:microsoft.com/office/officeart/2005/8/layout/radial2"/>
    <dgm:cxn modelId="{373F596F-64D7-A44F-A721-FD38D0393438}" type="presOf" srcId="{D53C622D-5EFD-104E-96B9-3E2A06332760}" destId="{6D1B8B2B-0016-A644-8B05-BF4FCAE2459F}" srcOrd="0" destOrd="0" presId="urn:microsoft.com/office/officeart/2005/8/layout/radial2"/>
    <dgm:cxn modelId="{9AB9CB6F-BE53-9243-AD59-4C261BE810C1}" srcId="{D53C622D-5EFD-104E-96B9-3E2A06332760}" destId="{5AA297F2-4FCC-E64D-A164-6287EC08BE18}" srcOrd="1" destOrd="0" parTransId="{B8F7A05F-8731-3D4B-9E13-2BB6DC8AD7D9}" sibTransId="{25D471C7-5D8A-5740-B712-9DBAA686A6F2}"/>
    <dgm:cxn modelId="{6FA2D071-5776-984D-A0FC-CD981DBB5DFA}" type="presOf" srcId="{DF57256B-D59E-A149-BF4B-9B3DD9EFC22F}" destId="{9D9EF32A-7EF2-4841-8A98-A2800234A65C}" srcOrd="0" destOrd="0" presId="urn:microsoft.com/office/officeart/2005/8/layout/radial2"/>
    <dgm:cxn modelId="{69705A7D-6E03-7643-846F-EC9ED6326ED7}" srcId="{926E737A-CB40-6245-8A99-7BD453F61AE4}" destId="{DF57256B-D59E-A149-BF4B-9B3DD9EFC22F}" srcOrd="0" destOrd="0" parTransId="{8AFFE0E8-0349-AA4F-9BA5-BAFC6855DD68}" sibTransId="{C8C08AB0-57EC-5A45-9CE6-6BDD3D744570}"/>
    <dgm:cxn modelId="{22ABD297-3F1D-1F4E-922C-AC2F1324C962}" srcId="{8E62E57B-FD61-0845-A292-13DED8633B57}" destId="{926E737A-CB40-6245-8A99-7BD453F61AE4}" srcOrd="1" destOrd="0" parTransId="{74EDB44F-9821-264E-A9E5-1A65F49B4272}" sibTransId="{94FC9E30-B9EF-B342-9077-87DB33F22088}"/>
    <dgm:cxn modelId="{82880BA0-365C-0648-AACB-E550040DD7E2}" type="presOf" srcId="{926E737A-CB40-6245-8A99-7BD453F61AE4}" destId="{0202B84B-D358-C24D-B643-3E426012D927}" srcOrd="0" destOrd="0" presId="urn:microsoft.com/office/officeart/2005/8/layout/radial2"/>
    <dgm:cxn modelId="{26D83BBB-0F34-6443-B194-C84B13A083A2}" srcId="{8E62E57B-FD61-0845-A292-13DED8633B57}" destId="{D53C622D-5EFD-104E-96B9-3E2A06332760}" srcOrd="0" destOrd="0" parTransId="{76D18422-94D6-EB40-88F2-DE3C28D8DFEF}" sibTransId="{376B243B-6B4D-8149-B170-4E3457DF5F9B}"/>
    <dgm:cxn modelId="{571984C0-1F28-2A48-B44E-CB12DDBC20F6}" type="presOf" srcId="{74EDB44F-9821-264E-A9E5-1A65F49B4272}" destId="{68F1EF42-E92A-144D-BAC6-72E9DB9DE824}" srcOrd="0" destOrd="0" presId="urn:microsoft.com/office/officeart/2005/8/layout/radial2"/>
    <dgm:cxn modelId="{40F605CC-43DC-D041-BEA5-DD9A779FCC91}" type="presOf" srcId="{8E62E57B-FD61-0845-A292-13DED8633B57}" destId="{8F90E46C-9F13-9B4E-8B17-7BA0DD07EB85}" srcOrd="0" destOrd="0" presId="urn:microsoft.com/office/officeart/2005/8/layout/radial2"/>
    <dgm:cxn modelId="{B536EAF7-2483-1E4F-BE38-F95EDC7E87DE}" srcId="{D53C622D-5EFD-104E-96B9-3E2A06332760}" destId="{123DF9AC-A4A0-5147-AAF3-3695B1FF7C9B}" srcOrd="0" destOrd="0" parTransId="{CF60247F-04EF-5544-B48F-37B84AA57E06}" sibTransId="{330AE9A1-C26B-9647-982F-5D21A99BAB04}"/>
    <dgm:cxn modelId="{710F8630-938E-D349-BD1C-64B1DE90A45E}" type="presParOf" srcId="{8F90E46C-9F13-9B4E-8B17-7BA0DD07EB85}" destId="{0F75DA98-9E55-EE4F-B98C-5496641087F8}" srcOrd="0" destOrd="0" presId="urn:microsoft.com/office/officeart/2005/8/layout/radial2"/>
    <dgm:cxn modelId="{59932E1E-F823-3148-8037-F6CD04EEDB00}" type="presParOf" srcId="{0F75DA98-9E55-EE4F-B98C-5496641087F8}" destId="{B5BB5003-E8AB-6B4A-9870-C4EE45B92C9A}" srcOrd="0" destOrd="0" presId="urn:microsoft.com/office/officeart/2005/8/layout/radial2"/>
    <dgm:cxn modelId="{E297E76C-09D4-6B4F-AD3A-FA9D27F336ED}" type="presParOf" srcId="{B5BB5003-E8AB-6B4A-9870-C4EE45B92C9A}" destId="{FF0D3CFD-E949-C449-AECB-A0AF1FF4B92B}" srcOrd="0" destOrd="0" presId="urn:microsoft.com/office/officeart/2005/8/layout/radial2"/>
    <dgm:cxn modelId="{5867F253-CF07-BA4E-93F2-C53B4321E41A}" type="presParOf" srcId="{B5BB5003-E8AB-6B4A-9870-C4EE45B92C9A}" destId="{EF34046C-6CF1-F34A-9623-D38B5AAE9F30}" srcOrd="1" destOrd="0" presId="urn:microsoft.com/office/officeart/2005/8/layout/radial2"/>
    <dgm:cxn modelId="{F56E50CE-58AF-1E4E-8D49-847DAC5645E6}" type="presParOf" srcId="{0F75DA98-9E55-EE4F-B98C-5496641087F8}" destId="{C74EDEC7-EB08-F944-826C-790F7ACB69AF}" srcOrd="1" destOrd="0" presId="urn:microsoft.com/office/officeart/2005/8/layout/radial2"/>
    <dgm:cxn modelId="{4CE8CF96-8C89-EE4F-8C96-4176B17B21AF}" type="presParOf" srcId="{0F75DA98-9E55-EE4F-B98C-5496641087F8}" destId="{B20F4CC8-79B6-B348-A2B2-1BFED6710B07}" srcOrd="2" destOrd="0" presId="urn:microsoft.com/office/officeart/2005/8/layout/radial2"/>
    <dgm:cxn modelId="{CFADF2D1-3A47-C94D-9EE8-7382B2A7E1A1}" type="presParOf" srcId="{B20F4CC8-79B6-B348-A2B2-1BFED6710B07}" destId="{6D1B8B2B-0016-A644-8B05-BF4FCAE2459F}" srcOrd="0" destOrd="0" presId="urn:microsoft.com/office/officeart/2005/8/layout/radial2"/>
    <dgm:cxn modelId="{6B3E139C-9450-A548-B52F-ECF134F5A25B}" type="presParOf" srcId="{B20F4CC8-79B6-B348-A2B2-1BFED6710B07}" destId="{E3CFEF74-19AA-A34C-953D-4DF8247628FA}" srcOrd="1" destOrd="0" presId="urn:microsoft.com/office/officeart/2005/8/layout/radial2"/>
    <dgm:cxn modelId="{047632D0-B482-8B4B-917B-2D46063044BC}" type="presParOf" srcId="{0F75DA98-9E55-EE4F-B98C-5496641087F8}" destId="{68F1EF42-E92A-144D-BAC6-72E9DB9DE824}" srcOrd="3" destOrd="0" presId="urn:microsoft.com/office/officeart/2005/8/layout/radial2"/>
    <dgm:cxn modelId="{4D42906E-276B-4242-A457-6080668870CE}" type="presParOf" srcId="{0F75DA98-9E55-EE4F-B98C-5496641087F8}" destId="{1CE4CD83-0070-B943-8A55-A07AAD57F4AC}" srcOrd="4" destOrd="0" presId="urn:microsoft.com/office/officeart/2005/8/layout/radial2"/>
    <dgm:cxn modelId="{D1341FCF-6AAD-6A4F-8BDE-4A44D5DC4FE5}" type="presParOf" srcId="{1CE4CD83-0070-B943-8A55-A07AAD57F4AC}" destId="{0202B84B-D358-C24D-B643-3E426012D927}" srcOrd="0" destOrd="0" presId="urn:microsoft.com/office/officeart/2005/8/layout/radial2"/>
    <dgm:cxn modelId="{686D5B8D-E8C1-0240-8DF2-A24BF28316F1}" type="presParOf" srcId="{1CE4CD83-0070-B943-8A55-A07AAD57F4AC}" destId="{9D9EF32A-7EF2-4841-8A98-A2800234A65C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1EF42-E92A-144D-BAC6-72E9DB9DE824}">
      <dsp:nvSpPr>
        <dsp:cNvPr id="0" name=""/>
        <dsp:cNvSpPr/>
      </dsp:nvSpPr>
      <dsp:spPr>
        <a:xfrm rot="1933615">
          <a:off x="5016822" y="3779420"/>
          <a:ext cx="599130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599130" y="24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EDEC7-EB08-F944-826C-790F7ACB69AF}">
      <dsp:nvSpPr>
        <dsp:cNvPr id="0" name=""/>
        <dsp:cNvSpPr/>
      </dsp:nvSpPr>
      <dsp:spPr>
        <a:xfrm rot="19527937">
          <a:off x="5021117" y="1813152"/>
          <a:ext cx="475051" cy="48867"/>
        </a:xfrm>
        <a:custGeom>
          <a:avLst/>
          <a:gdLst/>
          <a:ahLst/>
          <a:cxnLst/>
          <a:rect l="0" t="0" r="0" b="0"/>
          <a:pathLst>
            <a:path>
              <a:moveTo>
                <a:pt x="0" y="24433"/>
              </a:moveTo>
              <a:lnTo>
                <a:pt x="475051" y="244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4046C-6CF1-F34A-9623-D38B5AAE9F30}">
      <dsp:nvSpPr>
        <dsp:cNvPr id="0" name=""/>
        <dsp:cNvSpPr/>
      </dsp:nvSpPr>
      <dsp:spPr>
        <a:xfrm>
          <a:off x="1325648" y="1767982"/>
          <a:ext cx="3794328" cy="2020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1B8B2B-0016-A644-8B05-BF4FCAE2459F}">
      <dsp:nvSpPr>
        <dsp:cNvPr id="0" name=""/>
        <dsp:cNvSpPr/>
      </dsp:nvSpPr>
      <dsp:spPr>
        <a:xfrm>
          <a:off x="5262801" y="0"/>
          <a:ext cx="2173632" cy="21736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Categorical</a:t>
          </a:r>
        </a:p>
      </dsp:txBody>
      <dsp:txXfrm>
        <a:off x="5581122" y="318321"/>
        <a:ext cx="1536990" cy="1536990"/>
      </dsp:txXfrm>
    </dsp:sp>
    <dsp:sp modelId="{E3CFEF74-19AA-A34C-953D-4DF8247628FA}">
      <dsp:nvSpPr>
        <dsp:cNvPr id="0" name=""/>
        <dsp:cNvSpPr/>
      </dsp:nvSpPr>
      <dsp:spPr>
        <a:xfrm>
          <a:off x="7653797" y="0"/>
          <a:ext cx="3260448" cy="217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𝑾𝒆𝒊𝒈𝒉𝒕𝒆𝒅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𝒇𝒓𝒆𝒒𝒖𝒆𝒏𝒄𝒚</m:t>
                  </m:r>
                </m:e>
                <m:sub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𝒄𝒍𝒂𝒔𝒔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𝒍𝒂𝒃𝒆𝒍</m:t>
                  </m:r>
                </m:sub>
              </m:sSub>
              <m:r>
                <a:rPr lang="en-US" sz="2000" b="1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2000" b="1" i="1" kern="1200" smtClean="0">
                  <a:latin typeface="Cambria Math" panose="02040503050406030204" pitchFamily="18" charset="0"/>
                </a:rPr>
                <m:t>𝒄𝒍𝒂𝒔𝒔</m:t>
              </m:r>
              <m:r>
                <a:rPr lang="en-US" sz="2000" b="1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2000" b="1" i="1" kern="1200" smtClean="0">
                  <a:latin typeface="Cambria Math" panose="02040503050406030204" pitchFamily="18" charset="0"/>
                </a:rPr>
                <m:t>𝒇𝒓𝒆𝒒𝒖𝒆𝒏𝒄𝒚</m:t>
              </m:r>
              <m:r>
                <a:rPr lang="en-US" sz="2000" b="1" i="1" kern="1200" smtClean="0">
                  <a:latin typeface="Cambria Math" panose="02040503050406030204" pitchFamily="18" charset="0"/>
                </a:rPr>
                <m:t> ∗ </m:t>
              </m:r>
              <m:sSub>
                <m:sSubPr>
                  <m:ctrlPr>
                    <a:rPr lang="en-US" sz="20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𝒘𝒆𝒊𝒈𝒉𝒕</m:t>
                  </m:r>
                </m:e>
                <m:sub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𝒄𝒍𝒂𝒔𝒔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𝒍𝒂𝒃𝒆𝒍</m:t>
                  </m:r>
                </m:sub>
              </m:sSub>
            </m:oMath>
          </a14:m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1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𝒘𝒆𝒊𝒈𝒉𝒕</m:t>
                  </m:r>
                </m:e>
                <m:sub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𝒄𝒍𝒂𝒔𝒔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000" b="1" i="1" kern="1200" smtClean="0">
                      <a:latin typeface="Cambria Math" panose="02040503050406030204" pitchFamily="18" charset="0"/>
                    </a:rPr>
                    <m:t>𝒍𝒂𝒃𝒆𝒍</m:t>
                  </m:r>
                </m:sub>
              </m:sSub>
              <m:r>
                <a:rPr lang="en-US" sz="2000" b="1" i="1" kern="1200" smtClean="0">
                  <a:latin typeface="Cambria Math" panose="02040503050406030204" pitchFamily="18" charset="0"/>
                </a:rPr>
                <m:t>= </m:t>
              </m:r>
              <m:f>
                <m:fPr>
                  <m:type m:val="skw"/>
                  <m:ctrlPr>
                    <a:rPr lang="en-US" sz="2000" b="1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US" sz="2000" b="1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𝒑𝒓𝒐𝒙𝒐𝒎𝒊𝒕𝒚</m:t>
                      </m:r>
                    </m:e>
                    <m:sub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𝒄𝒍𝒂𝒔𝒔</m:t>
                      </m:r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𝒍𝒂𝒃𝒆𝒍</m:t>
                      </m:r>
                    </m:sub>
                  </m:sSub>
                </m:num>
                <m:den>
                  <m:nary>
                    <m:naryPr>
                      <m:chr m:val="∑"/>
                      <m:subHide m:val="on"/>
                      <m:supHide m:val="on"/>
                      <m:ctrlPr>
                        <a:rPr lang="en-US" sz="2000" b="1" i="1" kern="1200" smtClean="0">
                          <a:latin typeface="Cambria Math" panose="02040503050406030204" pitchFamily="18" charset="0"/>
                        </a:rPr>
                      </m:ctrlPr>
                    </m:naryPr>
                    <m:sub/>
                    <m:sup/>
                    <m:e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kern="1200" smtClean="0">
                          <a:latin typeface="Cambria Math" panose="02040503050406030204" pitchFamily="18" charset="0"/>
                        </a:rPr>
                        <m:t>𝒑𝒓𝒐𝒙𝒊𝒎𝒊𝒕𝒊𝒆𝒔</m:t>
                      </m:r>
                    </m:e>
                  </m:nary>
                </m:den>
              </m:f>
            </m:oMath>
          </a14:m>
          <a:endParaRPr lang="en-US" sz="2000" b="1" kern="1200" dirty="0"/>
        </a:p>
      </dsp:txBody>
      <dsp:txXfrm>
        <a:off x="7653797" y="0"/>
        <a:ext cx="3260448" cy="2173632"/>
      </dsp:txXfrm>
    </dsp:sp>
    <dsp:sp modelId="{0202B84B-D358-C24D-B643-3E426012D927}">
      <dsp:nvSpPr>
        <dsp:cNvPr id="0" name=""/>
        <dsp:cNvSpPr/>
      </dsp:nvSpPr>
      <dsp:spPr>
        <a:xfrm>
          <a:off x="5402370" y="3456359"/>
          <a:ext cx="2173632" cy="21736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Numerical</a:t>
          </a:r>
        </a:p>
      </dsp:txBody>
      <dsp:txXfrm>
        <a:off x="5720691" y="3774680"/>
        <a:ext cx="1536990" cy="1536990"/>
      </dsp:txXfrm>
    </dsp:sp>
    <dsp:sp modelId="{9D9EF32A-7EF2-4841-8A98-A2800234A65C}">
      <dsp:nvSpPr>
        <dsp:cNvPr id="0" name=""/>
        <dsp:cNvSpPr/>
      </dsp:nvSpPr>
      <dsp:spPr>
        <a:xfrm>
          <a:off x="7793365" y="3456359"/>
          <a:ext cx="3260448" cy="217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445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1450" b="1" i="1" kern="1200" smtClean="0">
                  <a:latin typeface="Cambria Math" panose="02040503050406030204" pitchFamily="18" charset="0"/>
                </a:rPr>
                <m:t>𝑾𝒆𝒊𝒈𝒉𝒕𝒆𝒅</m:t>
              </m:r>
              <m:r>
                <a:rPr lang="en-US" sz="1450" b="1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50" b="1" i="1" kern="1200" smtClean="0">
                  <a:latin typeface="Cambria Math" panose="02040503050406030204" pitchFamily="18" charset="0"/>
                </a:rPr>
                <m:t>𝒂𝒗𝒆𝒓𝒂𝒈𝒆</m:t>
              </m:r>
              <m:r>
                <a:rPr lang="en-US" sz="1450" b="1" i="1" kern="1200" smtClean="0">
                  <a:latin typeface="Cambria Math" panose="02040503050406030204" pitchFamily="18" charset="0"/>
                </a:rPr>
                <m:t>=</m:t>
              </m:r>
              <m:nary>
                <m:naryPr>
                  <m:chr m:val="∑"/>
                  <m:supHide m:val="on"/>
                  <m:ctrlPr>
                    <a:rPr lang="en-US" sz="1450" b="1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7"/>
                    </m:rPr>
                    <a:rPr lang="en-US" sz="1450" b="1" i="1" kern="1200" smtClean="0">
                      <a:latin typeface="Cambria Math" panose="02040503050406030204" pitchFamily="18" charset="0"/>
                    </a:rPr>
                    <m:t>𝒂𝒍𝒍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𝒔𝒂𝒎𝒑𝒍𝒆𝒔</m:t>
                  </m:r>
                </m:sub>
                <m:sup/>
                <m:e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𝒏𝒖𝒎𝒃𝒆𝒓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∗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𝒏𝒖𝒎𝒃𝒆</m:t>
                  </m:r>
                  <m:sSup>
                    <m:sSupPr>
                      <m:ctrlPr>
                        <a:rPr lang="en-US" sz="1450" b="1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450" b="1" i="1" kern="1200" smtClean="0">
                          <a:latin typeface="Cambria Math" panose="02040503050406030204" pitchFamily="18" charset="0"/>
                        </a:rPr>
                        <m:t>𝒓</m:t>
                      </m:r>
                    </m:e>
                    <m:sup>
                      <m:r>
                        <a:rPr lang="en-US" sz="1450" b="1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𝒔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𝒘𝒆𝒊𝒈𝒉𝒕𝒆𝒅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𝒂𝒗𝒆𝒓𝒂𝒈𝒆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𝒘𝒆𝒊𝒈𝒉𝒕</m:t>
                  </m:r>
                  <m:r>
                    <a:rPr lang="en-US" sz="1450" b="1" i="1" kern="1200" smtClean="0">
                      <a:latin typeface="Cambria Math" panose="02040503050406030204" pitchFamily="18" charset="0"/>
                    </a:rPr>
                    <m:t>)</m:t>
                  </m:r>
                </m:e>
              </m:nary>
            </m:oMath>
          </a14:m>
          <a:endParaRPr lang="en-US" sz="1450" b="1" kern="1200" dirty="0"/>
        </a:p>
      </dsp:txBody>
      <dsp:txXfrm>
        <a:off x="7793365" y="3456359"/>
        <a:ext cx="3260448" cy="217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6AEB5-712B-6641-A63A-CA629F035635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01E-FED0-A84A-A9F5-3C9A7F10F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723FE0FA-8E26-3B4D-9A4E-42A72FFB2D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3826369"/>
                  </p:ext>
                </p:extLst>
              </p:nvPr>
            </p:nvGraphicFramePr>
            <p:xfrm>
              <a:off x="-442767" y="1839422"/>
              <a:ext cx="13344120" cy="568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723FE0FA-8E26-3B4D-9A4E-42A72FFB2D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3826369"/>
                  </p:ext>
                </p:extLst>
              </p:nvPr>
            </p:nvGraphicFramePr>
            <p:xfrm>
              <a:off x="-442767" y="1839422"/>
              <a:ext cx="13344120" cy="568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790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15</Words>
  <Application>Microsoft Macintosh PowerPoint</Application>
  <PresentationFormat>A3 Paper (297x420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Shaurya Jauhari</dc:creator>
  <cp:lastModifiedBy>Shaurya Jauhari</cp:lastModifiedBy>
  <cp:revision>4</cp:revision>
  <dcterms:created xsi:type="dcterms:W3CDTF">2019-06-06T05:44:28Z</dcterms:created>
  <dcterms:modified xsi:type="dcterms:W3CDTF">2019-06-06T07:03:12Z</dcterms:modified>
</cp:coreProperties>
</file>