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1:25.513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3518 2508 17683,'0'12'-93,"-2"-1"1,-3-14 0,-1-5-1,9-7 1,10-6 0,8-2-1,2 0 1,0 0 0,0-1-1,0 1 1,1 0 0,-1 0-1,0 0 67,0-1 1,3 1 0,2-3 0,3-2 0,0-3 0,0 3 0,0 2 0,0 0 0,3-2 0,2-3 0,2 3 0,1 2 0,2 0 0,1-2 0,-1-3 0,-5 2 0,0 3 0,0 3 0,3 3 0,0-1 73,-1-2 1,-7 12-1,8-12 1,2 3 0,3-1-1,2-2 1,1 0 47,-1-1 0,1 1-91,-1 0 0,0 0 1,1 2 29,-1 6 0,1-6 1,-1 6-1,-2-3-44,-5 2 0,2-2 0,-8 8 1,1-1-55,-1 1 1,6-5-1,-5 4 1,-1 1 90,1 0 0,-3-6 0,-8 8 0,0 1 2,0-4 1,1 9-1,-1-9 1,0 4-7,0-1 1,8-2 0,0 5 17,-3-3 1,-2-8-1,-3 9 1,1-1 3,-1-2 0,0 4 0,0-7 0,0 3-41,1 5 0,-4 0 0,-2 0 0,-2-3-8,2 3 1,2-6 0,4 4 1,-1 2 1,-8-1 0,1 1 0,2-2-15,3 1 1,-6 4 0,0-1 2,4-5 1,1 6-1,3-8 50,1-1 0,-1 9 0,0-6 37,0 5 0,-7-4 1,-1-1-74,3 3 1,-5 2-17,3 3 1,-9 0-307,9 0-18,-11 0 89,5 0-30,-10 0-1116,0 0 1357,-10 0 0,-3 10 0,-10 3 0</inkml:trace>
  <inkml:trace contextRef="#ctx0" brushRef="#br0" timeOffset="2266">3379 2508 15450,'13'-16'-214,"-5"1"0,-6-3 0,-2-3 1,0-2-75,0-1 1,-7 1-1,-4 0 1,1 0 69,0 0 1,-8-1-1,5 1 1,-3 0 78,1 0 0,-1-8 1,-10-3-1,-2 1 73,-3-1 1,0-4 0,5 4-1,-2 1 30,-3-1 0,-8-7 0,6 5 0,-3-3-34,-5 0 1,-3 8 0,-3-5-1,1 3-25,-1 4 1,1-4-1,0-1 1,-1 1 112,1-1 0,-8 3 0,-1 8 0,4-3 84,2-5 0,2 6 0,1-6 0,0 5 124,-1 3 1,-7 7 0,0 1 0,2-3-41,3-3 1,3-2-1,2 0 1,3-1-83,2 1 1,0 0-1,-7 2 1,0 3-36,-1 3 1,3-1 0,3-7 0,5 0-35,2 0 0,-4 0 0,7-3 0,0-3-28,-3-2 0,11 0 1,-3 8-1,8 0-62,0 0 0,-2 0 0,-1-1 1,3 1-18,2 0 1,1-8 0,-8 0-1,0 3 6,-1 2 1,6 3-1,0 0 1,-5-1 20,-3 1 1,6 0 0,-11 0 0,2 0 16,-2-1 1,3 4-1,-11 2 1,-2 2 13,-3-2 0,-5 5 1,-2 0-1,-3 0 91,2 1 1,3-1 0,3-5-1,2 2-5,5-2 0,-2 5 0,7-2 0,1-3 83,-1-3 0,1 0 0,4 3 1,-2 3-28,3-3 1,2 7 0,6 1 35,4 0-939,-5 7 509,19-7 1,2 13-1,15 4 225,6 9 0,12 4 0,4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3:26.6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3273 6817,'2'-20'188,"3"1"1,6 7 0,-1-1 138,0 0 0,8 8 0,-2-6-232,4 1 0,-4 7 0,-1-7 0,3 2-19,3 1 1,2-4-1,3 6 1,2-3-50,3 3 1,3-5 0,-6 2 0,3 0-36,-2-2 0,-1 8 1,0-9-1,3 4 30,-2-1 1,4-8-1,-2 6 1,-3 0-36,-2-1 1,5-4 0,0 5 0,0-3 47,3-5 0,-9 5 0,9-3 0,-3 1 4,0 2 1,7-8 0,-4 6-1,-1-6 29,1-2 0,5 7 1,-8 1-1,-3-3-29,-2-3 0,0 6 0,2-1 1,3 1-2,-3 2 1,-2-8-1,-3 6 1,0-3-7,1 2 0,7-4 0,0 7 0,-3-3 1,-2 1 0,-3-1 0,3-4 0,2 2-38,3 2 1,3 1 0,-6-6 0,3 3 30,-3 3 0,1-1 0,-1-7 0,3 0-4,-3 0 0,-2 2 0,0 3 0,2 2 6,3-2 1,0-2-1,-8-1 1,1 3-7,-1 3 0,0 2 1,0-5-1,0 2-7,1-2 0,-1 0 1,0 0-1,0 3-17,0-4 0,1-1 0,1-3 0,4-1-5,2 1 1,0 0-1,-6 0 1,4 0 0,2-1 0,2 1 0,-4 0 0,2 2 10,-3 6 1,-2-6 0,0 6 0,2-6-4,3-2 0,0 0 0,-8 0 0,3-1-1,5 1 1,-5 0 0,4 0 0,-4-1-19,-3 1 0,8 0 0,0 0 0,-2 0 0,-1-1-10,3 1 1,-5-8-1,7 0 23,1 3 1,-8 2 0,7 3 0,-2 0-12,0 0 0,0-1 0,-5 1 0,2 0 12,3 0 1,0-1 0,-5 1-1,2 0 12,3 0 0,0 2 0,-5 3 0,2 3 6,3-3 1,8-3 0,-6-2 0,1 2-7,-1 6 1,1-6 0,-6 6 0,6-6 3,2-2 0,-5 0 0,5-1 1,0 1-9,0 0 0,-5 0 0,5 0 0,0 2-27,1 5 0,-7-4 0,7 4 0,-1-4 4,0-4 0,-5 1 0,5 0 1,-3 0-4,-4 0 1,4-1 0,-2 4 0,-2 2 13,-4 2 0,-1 1 0,-1-6 0,0 3 8,0 3 1,0-1-1,1-4 1,-1 2-11,0 2 1,0 1 0,0-6 0,1 3 1,-1 2 0,-8 4 1,1-7-1,2 7 2,2 1 1,-4-4-1,-1 4 1,3 1-1,3 0 1,-5-6 0,-1 9 14,3 1 0,-5-4-14,2 2 0,-7 1 39,8 7 181,-11 0-74,5 0-404,-10 0 319,0 0-189,-10 0 0,-3 10 113,-10 5 1,7-2 158,1 3 0,-1-1-83,-7 9 0,8-4 0,2-2 0,0-2-21,0 2 0,8-5 0,-6 0 0,4-1 11,-1 1 1,-7-5 0,4 8-9,-2 2 0,6 0 0,-6 0 1,0-5-7,0-3 0,5 8 0,-5-3 0,0 3-2,0-2 0,1 5 0,-6-9 1,5 4-13,2-1 1,-4-7 0,7 8 0,0-1 7,-2-2 1,5 8-58,-11-6 1,4 6-1,-7-1 40,4-4 0,7 4-7,-7-4 1,10-3 0,-6 0-6,1-3-152,7 8 206,-7-15 52,10 7 1,3-10-110,4 0 1,4-3 0,7-2-1,-3-3 25,3 3 0,3-8-59,2-2 0,0 2 1,1 0-8,-1 3 0,0-6 0,0 6 16,0-3 0,1 8 0,-4-5 15,-4-1 1,4 9 0,-4-9 12,4 1 1,-4 8 0,-1-6 14,3 5 0,-5 3 0,3 0 10,2 0 1,-5 0-1,2 0 19,3 0 1,-5 0-28,3 0 1,-9 0-22,9 0 2,-11 0 0,16 11 1,-19 1 74,6 12 1,-8-9-1,-8 1-30,-7 2 0,2-5 0,-3-1 0,1 1-8,2 0 1,-8-5-1,6 7 1,-6 1-21,-2-3 0,8 0 0,-1-6 0,-2 6 7,-3 0 0,6 0 1,0-8-1,-4 6-31,-1 2 1,4-6 0,1 6-1,-1 0-8,4 0 0,-9-5 1,5 7 17,-4 3 1,-1-5-1,3 0 1,3 0 2,-3 0 0,0-5 0,-1 4 0,4 1 30,-3 0 1,0-5 0,0 5-1,2 0 4,-2 0 0,5-6 0,-2 6-3,-3-2 0,-3 7 1,-2-6-26,0 1 0,0 5 0,-1-7 16,1 2 1,0 0 0,0 2 0,0-5-19,-1 1 0,1-6 0,0 8 0,0 0-14,0-1 0,-1-4 0,1 5 0,0 0 14,0 0 0,0-5 0,-1 5 6,1-3 0,0 5 0,0-4 0,-1-1-7,1 0 0,3 1 1,2-6-1,2 5-3,-2 3 0,0-5 0,0 5 0,2-3-5,-2-5 0,6 5 1,-4 1-2,-2 2 1,5-6-2,-2 9 1,-1-1-3,-7 8 0,10-7 1,3-3 17,-1-3 0,9 0 0,-8-4 10,-1 1 1,9 4-1,-9-6-4,1 3 0,5 7 20,-11-7-31,11 10 0,-8-13-189,6 10 64,4-9 104,-7 4 45,10-10 0,10 0 89,5 0 1,-2 0 0,3 0-92,2 0 1,3 0-1,2 0 1,0 0-26,0 0 1,0-8 0,1 0 0,-1 3-1,0 3 0,0 2 1,0 0-1,1 0-11,-1 0 0,0 0 1,0 0-1,0 0 1,1 0 0,-1 0 0,0 0 0,0 0 6,1 0 0,-1 0 0,0 0 1,0 0-9,0 0 1,1 0 0,-1 0 0,0 0 7,0 0 0,8 2 1,0 3-1,-3 3 3,-2-3 0,5 1 0,0-1 0,0 2-1,3-1 1,-9-1-1,9 0 1,-3 3 0,0-3 0,0 5 0,-5-2 0,2 0-1,3 2 1,0-5-1,-5 8 1,2 0-2,3 0 0,0 0 0,-8 5 0,3-5 0,5-3 1,-5 5 0,5-4-1,-3-1 1,3 0 0,-5 1 0,5-4 1,-6 6 2,-1 0 1,6 5 0,1-8 0,0 1 0,0 2-3,0 0 0,8 2 1,-8 6 8,-3-6 1,6 6 0,-1-6 0,1 3-19,-1-2 1,1 2 0,-6-8-1,3 3 2,-2 5 1,-4-5 0,-1 2 0,-1 1 12,0-3 1,5 7 0,-2-7 0,-5 3-6,-1-1 0,1-2 0,2 5-4,0-2 0,1-3 0,-4 5 1,-2-5 18,-2-3 0,-8 5 1,4-4-1,1-1-12,0 0 0,-5-2 0,5-5-58,-3 4-188,-2-4 268,-8 7 80,0-10 0,-3 0 1,-4 0-118,-9 0 0,-5 0 1,-2 0-1,0 0-28,0 0 1,-3 0 0,-2 0-1,-3 0-65,2 0 0,-4-7 0,-1-4 1,1 1-46,-1 0 1,-7 2-1,5 5 1,-3-2 50,1-3 1,7-7 0,-5 7 0,2 3 41,6 2 1,2 1 0,3-3 0,-1-3 172,1 3 0,0 2 0,0 3 41,0 0 1,7 0-199,1 0 108,9 0 1,-1 0 0,14 0 11,9 0 1,5 0 0,2 0 0,0 3 1,0 5 0,0-6 1,1 6-1,-4-3-26,-4 3 0,4-6 0,-4 9 0,4-4 12,4 1 1,-9 0-1,1-6-7,2 6 0,2 2 1,1 9-48,-6-4 0,3-7 0,-7 5 0,-1 0 14,0-1 0,-2-4 1,-5 8-30,4 2 1,-4-5 0,5 2-11,-6 3 1,-2-5 17,0 2 1,0-7-1,-2 5-28,-6-3 1,5 1 0,-7-6 19,0 3 1,-3-1 0,-8-4-1,6 5 0,-6-6 1,6 6-1,-6-5-11,-2-3 1,0 0 0,-1 0-1,1 0-146,0 0 0,0-8 0,0 0 0,-1 0 21,1-2 0,-8 5 0,0-8 1,0 0 91,-2 0 1,7 5 0,-7-7-1,2 0 10,0 2 1,-8-8 0,5 6 0,1-6 10,-1-2 1,-4-1 0,7 1 0,0 3 14,-3 4 1,9-4 0,-9 4 0,3-5 7,0-2 0,0 0 1,5 2-1,-2 3 9,-3 3 1,-2 2 0,4-5-1,-4 5 16,-3 3 1,5-6 0,-6 8 0,4 1 69,5-4 0,-6 9 0,3-8 0,3 2-67,2 0 1,-5 0 0,0 8 0,3 0-10,2 0 1,3 0 0,0 0-14,-1 0 1,1 0 0,0 0 5,0 0 0,7 0-1,1 0 0,7 0-14,-7 0 0,7 0 0,-8 0 1,-2 0 1,5 0 0,-2 0 0,-3 0 0,-3 3 6,-2 5 0,0-6 0,0 9-16,-1-1 1,1-8 0,-3 6 24,-5-5 1,-2 4-1,-6 1 1,8-3 1,5-2 1,3 5 0,0-1-1,0-1-4,0-4 0,-1 6 0,-1 0-18,-6-3 1,-3 5 0,-4-2 0,7-3-31,5-2 0,3 4 1,-1 1-1,4 0-21,4 2 0,-4-7 0,4 4 1,-4-1 41,-4 1 0,1-2 0,0 8 1,0-2-3,-1-6 1,1 8-1,0 0 43,0 0 0,0-3 1,-1-8-15,1 6 0,0-5 0,2 7 0,3-2 10,3 0 0,-1-1 1,-4-4-1,2 2-7,2 3 1,8-1 0,-7-4 1,-3 5 1,-3-6 0,1 9 0,2-4-3,2 1 0,3 2 0,-5-4 0,3 1-21,-3-1 0,5-1 1,-3 0 10,-2 3 1,-2-1-1,-4-4 23,1 5 1,0-3 0,0 8-2,0-3 0,7-2 0,1-8 0,-1 2-13,3 6 1,-7-5 0,7 7 0,-3-2-15,1-1 0,-1 4 0,-7-6 7,0 3 1,0 7 0,0-5-26,-1 3 1,1-8 0,0 6 12,0-1 0,-1-5 1,1 8-14,0-3 1,0 6 0,0-8 16,-1-3 1,9 5-1,-1 0-6,-2 3-1,-2-5 3,-3 8 1,-1-11 0,4 5 0,2-2 1,2-1 0,9 4 1,-9-6 1,-2 3 1,5-1 0,0-4 0,0 2 0,0 3 0,6 0 1,-6-6-1,0 3-27,0 3 0,5 0 0,-5-6-28,3 6 0,-8-5 36,3 4 1,-6 4 14,-2-3 0,2 2 0,3-5-13,3 3 0,7-1-18,-8-7 0,9 8-15,-9 0 1,1 0 20,-9-8 1,9 7-1,-1 1 17,-2-3 1,6-2-1,-1-1 1,0 4 21,0 1 0,5 1 1,-7-5 7,-3 4 1,5-4-16,-3 5 0,1 2 0,-8-2 1,7 0 0,3-6-31,3 6 1,0-6-4,2 6 0,-3-3 0,-7 0 25,3 3 1,7 0 0,-5-5 5,3 4 2,-8-4 0,8 10 0,-8-8-11,2 3 1,8-1 0,-4-4 0,-1 2-29,0 3 1,5 0 17,-7-8 0,7 7-29,-8 1 1,9 0 0,-6-6-10,2 6 47,-7-5 1,5 10-3,-10-6 0,8-4 8,-1 5 0,9-6 0,-9 1 12,-2 5 0,5-6-5,-2 6 1,7-6-20,-8-2 10,11 0-33,-15 0 0,9 3 12,-4 5 0,-6-6 0,6 6 1,2-5 12,-3-3 1,9 0-8,-9 0 1,8 0 10,-7 0 0,7 0 16,-7 0 1,7 0 23,-7 0-27,9 0 0,-7 0-2,6 0 1,2 0 20,-11 0 0,8 0 52,-7 0 1,7 0-1,-7 0 0,7 0-11,-8 0 1,9 0-52,-9 0 0,11 2 1,-5 3-22,-1 3 0,6 0-84,-10-8 70,10 0 184,-16 0-134,18 0-316,-7 0-345,10 0 1,3 0-142,4 0 0,-1 0 0,9 0 774,3 0 0,-8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3:31.4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651 906 8477,'0'-13'-839,"0"3"0,0 7 1206,0-5-69,0 6-247,0-8 0,0 7-22,0-5 0,-3 6-37,-4-6 0,1 5 1,-9 3-28,-3 0 0,5 0 1,-3 3 28,-2 5 1,-2-6 0,-3 6-11,-1-5 0,9-3 0,-1 2 9,-2 6 1,5-6-1,-2 6 37,-3-5 0,5-3 146,-2 0-97,9 0-42,-4 0 19,10 0 0,3 0 2,4 0 0,-1 0 1,9 0-29,3 0 1,3 0 0,2 0 4,0 0 0,0 0 0,1 0 1,-1 0-16,0 0 0,0 0 0,0 0 1,1 0-16,-1 0 1,0 0-1,0 0 1,0 0 38,1 0 1,-1 0 34,0 0-97,0 0-9,0 0 7,-10 0 0,-5 0-28,-16 0 0,-5 0 1,-10 0-1,0 0-44,0 0 1,0 0 0,-1 0-1,1 0-32,0 0 1,0 0 0,0 0 0,-1 0 42,1 0 0,0 0 1,0 0-1,0 0 46,-1 0 1,1 0 0,0 0 10,0 0 1,0-8 56,-1 0 1,9 1-1,2 4 288,3-5-38,2 6-217,8-9 1,0 9 18,0-6 1,10 6-2,6-6 1,4 5 0,4 3-42,-1 0 0,0 0 0,0 0 0,0 0-29,1 0 1,-1 0 0,0 0 0,0 0 4,0 0 1,-7 0 0,-1 0-77,3 0 0,-5 0-66,3 0 116,-11 0 1,3 0 2,-16 0 0,-5 0 1,-10 0-101,0 0 0,-1 0 0,1 0 0,-3 0 33,-5 0 1,6 0 0,-6 0-1,5 0 18,3 0 1,0 0-1,-1 0 1,1 0 21,0 0 0,0 0 1,-1 0-1,1 0 12,0 0 1,0 0-1,0 0 45,-1 0 0,9 0 41,-1 0 1,9 0 113,-9 0-180,11 0 1,-3 0 37,16 0 0,-3 0 0,11 0 4,2 0 0,2 0 0,4 0 0,-1 0-38,0 0 0,0 0 0,0 0 0,1 0 23,-1 0 1,0 0-1,0 0 1,1 0 35,-1 0 0,0 0 0,0 0-50,0 0 1,1 0-45,-1 0-17,-10 0 27,-3 11 1,-13-9 0,-4 6-31,-9-6 0,-4-2 1,-4 0-31,1 0 0,0 0 0,-3 0 0,-2 0-58,-3 0 1,0 0-1,5 0 1,-2 3 21,-3 5 1,0-6-1,8 6 1,-1-5-8,1-3 1,0 0 0,0 0 0,0 0 122,-1 0 0,1-11 0,0-2 0</inkml:trace>
  <inkml:trace contextRef="#ctx0" brushRef="#br0" timeOffset="1141">1742 1 6258,'-24'0'0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3:34.1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24 47 6259,'0'0'0</inkml:trace>
  <inkml:trace contextRef="#ctx0" brushRef="#br0" timeOffset="617">0 24 6255,'0'-13'42,"0"2"63,0 11 592,0 0 1,3 8-608,5 0 0,-6 2 0,9-5 76,-1 3 0,3 10-49,10-2 1,0-3 0,0 2-37,1 3 1,-9-5 0,1 0-14,2-3 0,2 6 0,1-6 1,-6 3 1,6-8-72,-6 3 1,-2-6-76,3-2 1,-8 0-492,7 0 24,-10 0 1,6-2 295,-11-6 1,-8 3 0,-3-8-1,-1 3 248,-6 4 0,5-4 0,-3 2 0,-10-20 0,-10 2 0</inkml:trace>
  <inkml:trace contextRef="#ctx0" brushRef="#br0" timeOffset="1137">93 24 7657,'0'15'284,"0"1"1,3-9 0,5 6-141,7-2 1,-2 4 0,2-5-61,3 3 0,-5-5 0,3 5 0,2-3 8,2-5 0,4 6 0,-1-4-26,0-1 1,0 4-1,1-2-56,-1-3 1,0-3-1,0 1-15,0 5 1,1-6-43,-1 6 21,0-5-14,-10-3-5,-3 0-71,-10 0 1,-2 0 49,-6 0 1,-5 0 0,-10 0-1,0 0 25,-1 0 1,1 7 0,0 1 0,0 0-22,0 2 0,-1-5 1,-1 8-1,-4-3 44,-2-4 0,0 4 0,8 0 34,0 3 1,0-5 0,-1 7-10,1 3 1,8-7-1,2-1-20,3 0 0,2-5-35,8 11 0,0-8-200,0 7 42,0-10 1,2 6-314,6-11 0,5 0-290,10 0 809,0 0 0,1-21 0,-1-5 0</inkml:trace>
  <inkml:trace contextRef="#ctx0" brushRef="#br0" timeOffset="1435">395 209 8507,'0'13'-195,"-10"-2"1,-3-11 0,-8 2 165,6 6 1,2-6 0,8 9 0,-6-1 61,-2 6 1,6-4 0,-9 1 0,1 0 83,2 0 1,-8-5 0,6 7-97,-6 3 1,0-5-1,3 0 1,3-3-185,-3-4 0,5 4 6,-3-2 0,9 2-906,-9-2 371,11-6 692,-5 9 0,20-22 0,3-2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3:41.0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836 116 7761,'-13'-2'-490,"5"-6"1,-2 3 2080,2-11-1543,-10 11 0,8-8 1,-9 8 44,4-3 1,7 1-46,-7 7 1,7 0 0,-7 0-44,-3 0 1,5 0-1,-3 0 1,-2 0 27,-2 0 0,4 7 0,1 4 1,-3 2 0,-1-6 0,1 9 0,3-1 22,-3-2 0,-3 5 1,1-7-1,2 2-9,2 5 0,3-6 1,-5 4-1,3-1-20,-3-2 1,5 8-1,-3-8 1,1 2-23,2 1 1,-5-1-1,8 8 5,-3 1 1,0-1 0,-5-3 0,5-1-13,2-4 0,1-2 1,5 5-1,-5-3 48,-3 3 0,8 3 1,-6 0-1,4-3 0,-1-3 64,3 3 1,-6 3-1,1 2-42,-3 0 1,5 1-1,-4-1-13,1 0 0,-4 0 1,7 0-1,3 1 53,2-1 0,-4-8 1,-1 1-64,3 2 0,2 2 0,3 4-20,0-1 0,0 0 20,0 0 1,0 1-21,0-1 1,3 0-1,2 0 1,5-2 46,3-6 0,-5 6-37,7-6 1,-7-2 0,5 3-1,0-1 3,0-2 1,-6 0-4,9-5 1,-1 2 0,9 8-4,-1-2 1,0-9 0,0 6-48,0-3 0,1 6 0,-1-8 3,0-3 0,0-3 0,0 1 0,1 2 7,-1 3 0,0 0 1,0-8-1,0 0 1,1 0 0,-1 0 1,0 0-1,0 0 0,1 0 1,-1-8 0,0 0-20,0 3 1,0-5-1,1-1 1,-1 1-30,0 0 1,0-1 0,0 6 15,1-2 1,-1-9-1,0 6 1,0-1-1,0-1 18,1-1 0,-9 5 0,1-5 0,2 0 29,2 0 1,1 5 0,-3-7 0,-3 0-2,3 2 0,3-5 1,0 7-1,-3-2-6,-3-5 1,-2 5-1,5 1 1,-2-1-3,2 0 1,-5 5-1,0-7 1,-1-1-3,1 3 1,-5-7-1,8 4 2,2-5 0,2-2 0,1 0-1,-6 0 0,3 7 0,-7 1-1,2-3 1,-1-3 0,7 1 4,-4 4 0,-10-5 0,5 6 31,1-6 1,-9 6 0,9-1-8,-1-2 0,-7 5 0,4-2 1,-4-3 0,-3 5 0,0-2 1,0-3 0,0-3 0,0-2-16,0-1 0,0 9 0,0 0-48,0-4 1,0-1 0,0-3 1,0-1 0,0 9-3,0-1 1,0 1 0,0-8 0,-3 2 4,-4 6 0,4-6 0,-7 8 0,2-2-32,0-1 0,-2 9 1,5-9 40,-3-2 1,-10-3 27,2-2 1,4 10-1,-1 3 1,0 2-20,0 0 0,5 1 1,-7 7 8,-3 0 0,5-8 0,-3 0-54,-2 3 0,-2 3 28,-4 2 0,1-8-38,0 0 0,0 0 0,0 8 17,-1 0 0,1 0 1,0 0-3,0 0 1,7 0 0,1 0 0,-3 0 14,-3 0 1,6 3 0,-1 2 0,-2 3 23,-3-3 1,6-2 0,-1-1-1,-2 3 14,-2 3 0,4 0 1,1-8-1,-3 0-2,-3 0 0,6 2 0,-1 3 0,-2 3 7,-2-3 0,-1 1 0,3-1 1,2 2-73,-2-1 1,-2 4-1,-3 0 32,-1 3 0,1-5 0,0 7 0,0 1 0,2-1-61,6 1 0,-6-9-82,5 9 0,-4-1 0,-1 9-373,6-1 0,-3-8 0,10 1 549,3 2 0,-8 2 0,0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3:44.1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302 140 6233,'-16'0'553,"1"0"0,7 0-365,-7 0 0,7 0-117,-7 0 1,2 2-1,-5 4 1,5 4 24,2 3 1,-4-5-1,5 7-12,-3 3 0,0 3 0,-5-1 8,2-4 1,11 4 2,-3-4 1,6 5-53,2 2 1,2-8-1,6 1 7,8 2 0,-3-8 1,2 0-7,3 1 1,-5-9 0,2 6-33,4-5 1,1-3-1,3 0 1,-2-3-17,-6-5 0,6 3 0,-8-10 0,2-1-40,1 3 1,-8-7 0,5 4-4,-3-4 0,5-4 0,-7 1 25,-3 0 1,-2 0 9,-3 0 0,0-1 1,-3 1-27,-5 0 1,3 7 0,-10 4-24,-3 1 1,-3-4 0,-2 7 36,0 3 0,7 2 0,1 3 0,-3 0 17,-3 0 0,-2 11 0,0 4 11,0 6 1,-1-1 0,4-2 0,2-2 44,2 2 1,8 0 0,-4 0-1,1-3 89,6 4 1,0 1 0,0 3-52,-3 1 1,0-1 0,8 0 0,3-2-27,5-6 1,-6 6-1,8-8 1,-2 2 6,0 1 1,10-4 0,-3 4-1,4-6 12,-4 1 1,6-9-1,-6 6 1,6-6-67,2-2 1,-8 0 0,1 0 0,2 0-33,3 0 0,2-10 0,-3-5 0,-2-3-49,-2 2 1,-3-4 0,5 4 0,-3-5-61,3-2 0,-5 0 0,0-3 0,0-2 30,0-3 1,-8 0 0,3 8 0,-6 0 53,-2-1 0,0 1 0,0 0-6,0 0 0,-2-1 0,-6 1 10,-7 0 1,2 8 0,-3 2 9,-2 2 0,-2 4 0,-4 7 0,1 0 11,0 0 0,0 7 0,0 4 1,-1 2 9,1 5 1,0 2 0,2 3 0,3 1 12,3-1 0,-1-8 1,-4 1-1,2 2 81,2 3 1,8 2 0,-4 0 9,1 0 0,-4 0 0,7 1 0,3-1 195,2 0 1,3 0-198,0 0 0,8-7 0,2-3 0,3 0 13,5 0 1,3-8 0,2 2 0,0-4-41,1-3 0,-1 8 1,0 0-1,0-3 1,0-3-81,1-2 0,6-2 0,1-3-59,-2-3 1,-3-8 0,-3 6-4,0-3 0,0-2 1,0-6-1,-2 3-24,-5 2 0,2 1 0,-11-8 0,1 2 0,0 3-14,0 3 1,-1-1 25,-7-7 0,0 0 0,0 0-27,0-1 1,-10 1-1,-6 2 22,-4 6 0,-1 2 0,3 8 0,3-3-6,-3 3 1,-3 2 0,-2 3 48,0 0 0,-1 0 0,1 0 0,0 3 46,0 5 0,0-3 0,2 10 1,3 3-34,2 3 0,1 2 0,-6 1 160,6-1 1,-3 0-1,7 0 1,1 0 171,0 1 1,2-1-178,8 0 1,0 0-15,0 0 1,10-2-1,3-3-10,0-2 1,8-11-1,-6 2 1,6-4-22,2-3 0,8 0 1,0-3-1,-3-2-28,-2-2 1,-3-9-1,-2 6 1,-3-1-39,-2 1 0,-1-5 1,6 4-1,-3-2-88,-3-5 1,1-2 0,4-3-1,-2-1-65,-2 1 0,-11 0 0,3 0 73,-6 0 1,-2-1-1,0 1 3,0 0 1,0 7 0,0 1-1,-2-1-58,-6 4 1,3-1-1,-11 8 20,-2-3 0,-2-8 0,-4 9 0,1 1 35,0 4 0,0 2 0,0 2 0,-1 4 43,1 1 0,0 11 0,0-2 0,0 4 50,-1 4 1,9-4 0,-1 1 0,-2-3 83,-2 0 0,4 8 0,3-11 0,3 6 52,5 2 1,-5-7 0,2-1-1,3 3 98,2 3 1,3 2-73,0 0 0,10 0-75,6 1 0,2-9 0,0-2 0,-3-3-50,4-5 1,-7 1 0,4-1-19,2 3 0,3-1 1,2-7-4,0 0 0,-8-10 1,1-3-1,-1-2-75,-2-1 1,5 1 0,-7-9 0,-1 1-56,0 0 0,6 0 0,-6 0 0,0-1-31,1 1 0,-4 0 0,-7 0 22,0 0 1,0-1 0,0 1 19,0 0 1,-2 0-1,-6-1 6,-7 1 1,2 10 0,-3 3 0,-2 2 12,-2 1 0,-4-1 1,1 8 62,0 0 1,0 2 0,0 4-22,-1 1 1,1 11 0,3-2-1,1 4 50,4 4 1,0-1-1,-6 0 1,3 0 86,2 1 0,9-1 0,-6 0 32,2 0 1,4 0-1,7 1 115,0-1 0,2 0-150,6 0 0,5 0 0,10-2-57,0-5 1,1-4-1,-1-6 1,0 1-76,0-2 0,0-2 0,1-6 0,-1-2-13,0-2 1,0-9 0,0 6 0,1-3-101,-1-5 0,0-3 0,0-2 0,-2 0 11,-6 0 0,6-1 1,-8 1-13,0 0 0,5 0 1,-10 0 34,-3-1 0,-3 1 1,-4 2-1,-6 3 6,-8 3 1,4 10 0,-4-3 47,-2 5 1,-3 3-1,-2 0 1,0 0 5,0 0 1,0 3-1,-1 2 1,1 6 57,0 1 1,0 4 0,0 7 0,-3 0 1,-5 1 0,13-1 0,-5-3 1,5-2 94,5-2 0,0-3 0,8 5 1,-3-3 19,3 3 0,2-5 0,3 3 66,0 2 0,0-5-57,0 2 1,3-2-1,4 3-64,9-9 0,5-4 1,2-3-70,0 0 1,-8-3 0,1-2 0,-1-5 0,-2-3 0,8 5 1,-8-7-1,2-3-205,1-3 0,-9-2 0,6 0 3,-2-1 1,-1 1-1,-5 0 20,3 0 0,0 0 13,-8-1 0,-3 11 63,-5 6 1,-5 4 0,-10 3 67,0 0 0,0 0 0,2 3 1,3 4 34,3 9 0,-1-3 0,-4 2-1,4 3 0,-5-5 0,9 3 32,-1 2 1,-5 2 134,10 4 0,0-9 8,8 1 1,8-9 60,0 9 0,10-11-77,-3 3 1,6-8-141,2-8 1,-8-2 0,-2-8-1,0 5-85,0 2 0,-8-7 0,6 5 0,-4-2-217,1-1 0,0 9 137,-8-9 62,0 1 1,-3 2-1,-5 5 28,-7 6 0,-6 9 0,-2 4 0,3 1 48,4 7 1,-5-7 0,9 4 0,-4-1 11,1-2 0,9 0 1,-4-8-1,2 6-40,1 2 48,-1-8 0,8 8 0,2-8-11,6 2 1,-3 1 0,11-8 133,2 0 0,-5 0 1,0-2-1,0-4 185,-1-1-224,4-11 0,5 5 16,-6-10 0,3 7 43,-10 1-310,0 9 1,-11-4 2,-5 10 1,3 0 0,-8 3 0,0 2-19,0 3 0,6 7 1,-9-5-96,-2 3 0,5-5-75,-2 8 0,2-1-625,-3 8-184,6-10 1139,10-3 0,0-10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12.6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47 8364,'-13'-11'1953,"2"9"-857,11-19-263,0 18-525,0-7 1,3 10-201,5 0 0,-3 0 0,10 3 4,3 4 1,3-1 0,2 7-28,0-3 0,1 8 1,-1-5-1,0 2 1,0 1 14,0 2 1,1-5-1,1 2 1,4 3-55,2 3 0,2-1 0,-4-1 1,2-4-27,-3 3 0,6 3 0,-4 4 0,1 4-32,3 2 1,-8 0 0,7-8-1,-2 0 36,0 0 1,8 8-1,-6 0 1,1-2-3,-1-4 1,9 6 0,-6 0 0,2 0-43,1 3 0,-3-8 0,5 4 0,-4-4 21,-4-3 1,6 1 0,-6-1 0,1 0-2,-1 0 0,9 1 0,-6-1 0,2 0-1,1 0 0,-8 0 0,8 1 0,-1-1-3,-2 0 0,-2 0 1,-8 0-1,2 1 32,3-1 1,0 0 0,-8 0 0,3-2 21,5-6 1,-5 6 0,5-6 0,-5 6-10,-3 2 0,0-2 0,0-3 1,-2-3 46,-6 3 1,6-5 0,-6 3 82,6 2 1,2-5 0,-2 2-13,-6 3 1,6-5-127,-6 3 0,6-1 32,2 8-296,-10-10-409,-3-2-342,-10-11 0,-2 0 301,-6 0 1,3 0 0,-11 0-1,-2-3 681,-2-5 0,-3-5 0,-1-10 0</inkml:trace>
  <inkml:trace contextRef="#ctx0" brushRef="#br0" timeOffset="1650">2716 1927 7621,'13'-11'-511,"0"9"1,-8-9 1281,3 1 0,2 7 0,-5-7 817,3 0-1402,-1 7 0,-9-7-125,-6 10 1,-5 10 0,-10 3 0,0 3-36,0-1 0,-1 3 0,1 10 1,0 3 6,0-2 0,7 4 0,1-2 0,-1 0-114,3 3 0,-5-6 0,11 8 0,2-2 68,2-6 1,3-2 0,0-3 0,0 0 53,0 0 1,10 1 0,6-4-1,4-2-13,4-2 1,1-8 0,4 4 0,4-1 44,3-6 1,-5-2 0,8-3 0,0 0-119,-3 0 0,8 0 1,-8-3-1,2-5-100,1-7 0,-3-8 1,5-6-1,-4-2-18,-4 3 0,-2-6 0,-5 1 0,2-1 95,3 1 0,0-6 1,-10 8-1,-3 0 35,-3-2 0,-10 7 0,6-5 0,-4 5 34,1 3 0,0 0 0,-11 2 0,-2 3 35,-3 3 1,-10 9-1,3-1 37,-6 4 1,-2 6 0,0 4-21,0 9 1,-1 5 0,1 2-1,0 2 9,0 6 0,2-5 0,3 8 0,5-3 20,3 0 1,2 0 0,8-6-1,0 4 41,0 2 0,0 0 0,3-8-38,4 0 1,6 0 0,11-2 0,-1-3-31,0-3 1,8-9 0,0 1 0,-3-4-40,-2-3 1,5 0-1,3-3 1,-1-4-34,1-9 1,-3-5-1,-6-2 1,4-3-33,2-4 1,0 1-1,-8-10 1,0 1-11,0 2 1,0-8 0,1 5 0,-4-5 23,-4-2 1,2 0 0,-8-1 0,0 1-7,1-1 0,-1-2 0,-5-2 0,3-1 70,-3 8 0,-2 0 0,-3 13 0,0 3 391,0 2 1,2 6-244,6 4 0,-5 8 1,2 16-9,-10 8 1,-1 4 0,-6 6-1,-1 5-36,0 8 0,5 5 0,-5 5 0,0 2-100,0 3 1,8 8-1,-3-5 1,6 0-41,2-1 0,0-1 0,0-9 1,2 0 7,6 1 0,5-3 0,10-6 0,0-7 103,1-5 0,-1-5 0,3-6 1,2-7-135,3-6 0,0-2 0,-8 0 0,3-2-105,5-6 1,-5-7 0,5-14 0,-6-4-85,-1-3 0,-1-3 1,0-10-1,0-3-38,0-2 1,-7-2 0,-3 1 0,0-4 120,0 0 1,-8-16 0,5 8 0,-2 0 65,0 2 1,2-2 0,-5 0 0,5 13-81,3 10 701,-8 16 0,6 10 1,-11 23 114,0 16 1,-11 20 0,-2 3 0,-2 10-252,0 5 0,2 3 1,-5 8-1,5-1-193,2 1 0,4 0 0,7-3 0,0-5-179,0-8 1,10-5 0,5-5-1,9-6-471,7-7 1,5-8 0,10-5 0,1-5-335,-1-2 1,3-4 0,3-9 0,2-6 761,-3-7 0,-2-6 0,-2-2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15.2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93 289 8248,'0'-15'196,"0"-1"1573,0-2-1261,0 8 0,0 2 0,0 16-181,0 7 1,0 14 0,0 4-1,0 3-134,0 6 1,0 1-1,0 4 1,0-1 43,0 1 1,0-1 0,0 1 0,0-1-177,0 0 1,-7 1 0,-1-1 0,0-2-114,-2-5 1,5-3 0,-8-8-65,2 3 0,1-2 0,5-11-137,-3-3 0,1-12 80,7-3 0,0-13 0,0-16-106,0-2 1,2-2 0,3 2 0,3-5-16,-3 0 0,5-8 0,1 8 0,2-3 173,5 0 1,-5 11 0,0-5-1,2 2-17,6 0 1,-3 7 0,13 12-1,-8-1 471,-8 0 0,6 8 0,-6-3-60,6 5 1,2 6 0,-2 5 0,-3 7-47,-3 6 0,-7 2 1,5 3-1,-3 2-124,-4 3 0,-4 8 0,-2-8 0,0 0-43,0 2 1,0-7-1,-2 7 1,-6-2-126,-8 0 0,-2 0 0,0-10 0,0-3-230,-8-3 1,3-7 0,-8 5 0,5-3-688,3-4 1,0-4 126,0-2 0,0 0 415,-1 0 1,11-10-1,8-3-215,10 0 0,1-5 655,9 10 0,1-20 0,7 2 0</inkml:trace>
  <inkml:trace contextRef="#ctx0" brushRef="#br0" timeOffset="423">999 730 8312,'-3'-20'487,"-5"4"0,3 6 0,-10 7 0,-3-2-112,-3-3 0,-2 1 1,-1 7-1,1 0-108,0 0 0,0 10 1,0 3-1,2 2-74,6 1 0,-6-1 0,8 8 0,0 1-80,5-1 1,-2 0 0,2 0 0,3 3-151,3 5 1,9-5-1,4 5 1,2-8-148,5-8 0,2 6 1,3-8 95,1 0 0,9 5 0,3-10 0,3-3 0,-3-3 36,-2-2 0,-3-7 0,-11-4 0,1-2-94,2-5 0,-8-2 1,9-3-1,-11-1 57,-3 1 1,-8 0 0,6 0 0,-5-1-51,-3 1 0,-3 0 0,-5 0 0,-7 2 9,-6 6 0,-2-6 1,0 8-1,2-2-36,6-1 1,2 11 0,5-3-119,-7 6 1,2 2-1,0 2-213,3 6 0,2 5 0,8 10 147,0 0 0,0 1 0,0-1 0,2-3 350,6-4 0,5 5 0,10-9 0</inkml:trace>
  <inkml:trace contextRef="#ctx0" brushRef="#br0" timeOffset="1444">1695 846 8180,'20'-23'306,"-4"0"-137,-6 0 1,-10 7 0,0 1 203,0-3 0,0-3 0,0-2-35,0 0 0,-10 7 0,-6 1 0,-4-1-82,-3 3 1,-1 3 0,1 10 0,0 0-229,0 0 0,0 0 0,-3 3 0,-3 4-32,-2 9 0,1 4 0,6 6 0,1 3-69,0 1 1,2 9 0,6-5 0,4-1 48,1 1 1,8-1 0,-6-4 0,8 2-41,8-3 0,4-2 0,14-6-14,5-4 1,-5-6-1,5-10 1,-3 0-13,3 0 1,-5 0-1,5-2 1,-5-6 8,-3-8 0,0-7 0,0-5 83,1-3 1,-9-3-1,-2 3 1,0-7-1,-3-6 10,0-3 0,-2 1 1,-8-3-1,3-3 35,5-2 1,-6-8-1,6 6 1,-6-1-134,-2 0 1,0-5 0,0 8 0,0 3 88,0 2 0,0 12 0,0 7 124,0 4 1,0 15-25,0 11 0,0 13 1,0 16-1,0 4 117,0 3 1,0 3 0,0 7 0,0 3-95,0 6 0,0 1 1,0 9-165,0-3 0,0-8 1,0 5-1,3-2 0,2-6 50,3-2 0,10-12 0,-3-7 0,6-4-21,2-3 1,3-2 0,2-5 0,6-6-190,2 0 1,-8-10-1,3 3-3,-5-8 0,-3-13 1,1 2-1,-1-5 33,0-2 1,-8-8 0,-2 0-1,0 3 111,0 2 1,-8 3-1,3 0 1,-5 0 304,-3-1 1335,0 1-1425,0 0 1,-3 10-1,-2 8 1,-3 10 8,3 11 1,2 4 0,3 3-159,0 1 0,8-1 0,2 0 1,1 0-76,-1 0 1,8-2 0,-2-3-1,4-2-15,3 2 1,1-5 0,-1-1 0,0-1 39,0-6 0,1-3 0,-1-2 0,0 0-96,0 0 1,5-2 0,-2-3 0,-5-6 18,0-1 1,-1-1-1,1-5 1,-3 2 78,-3-2 1,-10-3-1,3-4 1,-3-1-40,3 3 1,-5-6 0,4 14 489,-4-6 1,-3 6 28,0-1 0,0 14 0,0 2 0,0 13-16,0 7 1,0 14 0,0 4 0,0 6-9,0 3 1,0 9-1,0 6 1,0 5-101,0 3 1,-3 10 0,-4 8 0,-9 7-282,7-45 1,-2 1 0,-5 4 0,-2 0 0,-1-1 0,-1-2 0,0 1 0,-1 0-470,3-2 1,-3-2 0,-4-1 0,-1-3-1,-21 40 1,4-10-273,9-10 0,1-19 0,15-15 0,-6-8 394,4-7 0,9-9 1,-2-14-1,3-9 147,5-4 1,2-22-1,6-7 1,5-5 230,7-3 0,6-15 0,5 0 0,5-5 151,7-3 1,14-3 0,5 8-1,-1 6-77,1 2 0,7-3 0,-4 16 0,-1 2-287,-5 3 0,3 6 0,0 4 0,-1 8-202,1 5 0,-13 3 0,-13 2 0,-5 6 348,-3 7 0,0-5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21.3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4606 8312,'13'0'55,"-2"0"341,-11 0 87,0 0 20,10 0-308,-7 0 1,15-3 0,-8-2-106,3-2 0,-5-4 0,7 6-41,3-3 0,-5-2 0,2 2 0,3-7-52,3-6 0,2 1 1,1 1-1,1 4-24,6-3 1,-5-10 0,8-3 0,-3 2 0,-1 3 1,4 3 0,-6-3 0,6-2 45,2-3 1,3-8 0,5 6-1,-3-3 44,-3-5 1,1-1-1,10 1 1,0 2-15,-2-2 1,12-3 0,-13-2-1,6-1-1,5 1 0,-1-8 1,9 0-1,-6 2-2,-2 3 0,5 3 0,-6-1 1,1 1-57,0-1 1,5 1 0,-8 2 0,-2 3-4,-3 2 0,5 3 1,0-5-1,-3 5 10,-2 2 1,-2-4-1,-1 4 1,1 1 24,-1-1 0,8-7 0,0 2 1,-2-2 45,-3 2 0,0-5 0,3 6 1,2-4 5,-3 4 1,-2-6-1,0 5 1,3-2 16,2 2 0,3-5 0,-6 6 1,3-6-17,-2-3 1,-3 9 0,-3 2 0,1 2-61,-1 6 1,-7 2 0,-3 3-1,-2 0-15,-6-1 0,-2 1 0,-3 3 0,-2 1 56,-6 4 0,3 7 79,-10-7-45,10 10-190,-16-6-777,9 11-54,-11 0 1,0 3 32,0 5 1,-3 5-1,-2 10 897,-3 0 0,-10-10 0,5-3 0</inkml:trace>
  <inkml:trace contextRef="#ctx0" brushRef="#br0" timeOffset="1523">3853 1426 8449,'3'-20'-48,"4"4"1,-4-4 0,5 4 487,-6-5 0,6 6 1,2 2-1,3 3-172,5 5 0,3-6 1,2 4-51,0 1 0,1 4 0,-1 2-175,0 0 1,0 10 0,-2 6 0,-6 4-24,-7 3 1,-3 1-1,0 1 1,3 4-52,-3 2 0,-2 0 0,-6-5 0,-2 2 9,-3 3 1,-7 0 0,5-8-400,-3 0-30,8 0 233,-6 1 0,11-22 0,0-10 0,0-10 78,0-5 1,11-8 0,1 0-1,4 0-16,-1-2 1,-2-1-1,5-7 1,-2 5 151,2 2 1,0 1 0,0 5 0,-3-3 106,3 2 0,-5 3 0,3 6 0,-1 2-22,-2 2 1,5 9-1,-7-6 188,1 2 1,4 4-58,7 7 0,-7 2 0,-3 6 1,-1 7-66,1 6 0,-8 2 0,6 0 0,-3 3-22,-1 5 1,4-5 0,-6 5-1,5-5-14,3-3 0,-5 0 0,7-2 1,1-3-26,-3-3 1,7-7-1,-4 5 1,4-3-132,3-5 0,-7-2 0,-1-3 1,3 0-38,3 0 1,2-8 0,-2-2 0,-3-3-137,-3-5 1,-2-3 0,5-2 0,-5 0 76,-2 0 1,-1-1 0,-5-1 0,3-4 36,-3-2 0,-2 0 0,-3 8 0,0 0 68,0 0 0,7 0 0,1-1 325,-3 1 187,-2 0-373,-3 10 0,0 13 1,0 16-1,0 4 149,0 3 1,0 3-1,0 3 1,0 2-148,0-3 1,0 5-1,2-2 1,4-2-93,1-4 0,9-1 0,-6-4 1,3-2-7,5-2 0,0-8 0,0 4 0,-2-1 34,2-6 0,2-2 0,3-6-216,1-5 1,-1-5 0,0-12 0,0-4-85,0-2 0,1-2 1,-4 2-1,-2-5 82,-2 0 1,-8-1 0,4 9 0,-1-3 65,-6 3 0,-2-6 0,-1 3 0,3 3 234,3 2 1,0 11 590,-8-1-501,0 11 0,0 5 1,0 16-1,0 4-2,0 3 0,0 8 0,0 0 0,0-2-131,0-4 0,0-1 0,2-1 0,3 0-108,3 0 1,8 0 0,-6-2 0,3-3-397,5-2 0,3-9 0,2 6 1,0-2-1134,0-6 1,0 5 1556,1-2 0,-1-1 0,0-7 0</inkml:trace>
  <inkml:trace contextRef="#ctx0" brushRef="#br0" timeOffset="3071">6081 730 8546,'-23'0'200,"0"0"0,7 0 0,1 3 0,-3 2-21,-3 3 0,6 10 0,2-3 0,0 6 0,3 2 0,-3 3 0,2 2 0,1 3 27,5-3 1,2 8 0,3 1 0,0-1-300,0-5 0,0-3 0,3 0 82,5 3 1,5-7 0,7-9-1,-2 0 1,-2 1 64,2-1 1,2-9 0,4 1-77,-1-4 1,8-3-1,0-5 1,-3-8-15,-2-10 0,-3-8 1,0 2-1,0-4-111,1-3 1,-9-3-1,1-7 1,-1-1 18,-2 1 1,5-1 0,-10-2 0,-3-2 36,-2-3 0,-1-11 1,3 3-1,3-2-13,-3 2 1,-2-13-1,-3 5 1,0 1-104,0 4 0,0 9 1,0 12 885,0 5-372,0 6 1,0 22 0,0 11 0,0 16 101,0 12 1,0 8 0,0 11 0,0 2-143,0 5 0,0-3 0,0 11 0,0 3-162,0 2 1,0 10 0,0-2 0,0-5-82,0-6 0,7-12 1,4 2-1,2-8 46,5-7 0,5-6 0,5-9 0,3-1-61,-2 0 1,4-10-1,1-5 1,-1-6-123,1-2 0,4 0 0,-4-2 0,-1-6-183,1-8 1,5-12-1,-8-5 1,-3-1 86,-2 0 1,-3-4 0,-2 4 0,-3-2-203,-3-5 0,-10 5 1,3 0-1,-5 0 222,-3-1 0,0 9 0,-3-3 1,-2 5 240,-3 3 0,-10 3 0,3 4 89,-6 8 1,-2 6 0,0 2-1,2 2 27,5 6 0,-4 8 0,4 14 0,-4 9 87,-4 5 0,9 2 0,2-2 0,3-2 28,5-4 0,2-7 0,3 5 0,0-2-150,0-6 0,10-2 0,6-5 0,4-3-33,4-3 0,-1-7 1,0 5-1,0-3-196,1-5 1,-1-2 0,3-3 0,2 0 37,3 0 1,2-11-1,-4-4 1,2-6-87,-3-2 1,6-3-1,-1-2 1,1-3 31,-1 3 1,-2-6 0,-10 3 0,-3 0 34,-3-2 1,-7 4 0,5-7 0,-3 3 134,-5 4 1,6 4 810,-4 1-578,1 1 0,-8 13-180,0 10 0,-8 10 0,1 13 0,2 1-47,2-1 1,0 3 0,-2 2 0,-3 3-64,3-3 1,3-2 0,2-3-1,2 0-14,6 1 0,-5-9 0,7 1 0,-2 2-25,-1 2 1,11-4-1,-2-3 32,5-3 0,2 5 1,0-7-197,0-3 1,0-5-1,1-7-94,-1-9 0,-3-4 1,-2-4-1,-2-1 112,2-6 1,-5 2 0,0-7 0,-3 3 79,-5 4 1,6-4-1,-4-1 1,-2 1 186,-2-1 0,-3 3 0,0 8 473,0 0-267,0 0 1,0 12-162,0 11 1,0 13 0,0 16 0,0 1 46,0-1 0,0-1 0,0 1 0,0 1-42,0-1 0,0 4 0,3-2 1,2-2-103,3-4 1,10-1 0,-6-1-1,4-2 25,-1-6 0,1-2 0,7-8-30,0 3 1,1 0 0,-1-11-1,3-5-172,4-7 0,-1-6 1,7-2-1,-3-3 47,-4-5 1,-3 3-1,-3-11 1,-3 0-51,-4 3 0,2-5 0,-8 8 0,1-1 40,-1 1 0,-2-1 1,-8 6-1,0-3 54,0 2 1,0 4 0,-3 4 33,-5 5 0,3-2 0,-10 11 78,-3 1 0,5 6 0,0 8 4,3 8 1,2 4 0,8 4 0,0-1-20,0 0 1,0-8-1,2 1 1,6-1-4,8-2 1,-3 8-1,2-8 1,6 2-54,7 1 1,-2-9-1,5 6 1,-5 0-12,-3 0 1,8-5 0,0 5-1,-3-3 76,-2-5 1,-3 8 0,0 0 100,0 0 0,-7 0 47,-1-5 0,-10 4 56,3 12 0,-16-1 0,-7 0-273,-6 0 0,-4-7 1,-4-1-1,-2 1-157,3-3 0,2 5 0,3-8 0,0 0-1116,0 1 0,-1 4 1,4-5 29,4 3 1261,6-8 0,0 6 0,-3-11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29.169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372 918 13351,'13'-10'-708,"-3"5"1,-10-11 798,0-2 1,8 5-1,0-2-107,-3-3 1,5-3-1,1-2 156,1 0 1,-6 7 208,1 1-410,-4-1 0,-6 3 0,-4 6 0,-9 4-7,-5 3 0,-4 0 0,-4 3-16,-2 4 0,-2 6 1,5 10-1,-3 1 30,2-1 0,-4 0 1,2 0-1,2 3 87,4 5 0,1-5 1,4 7-1,2-2-32,2 0 0,11 3 0,-3-6 1,6 3-12,2-3 0,0 6 0,0-3 0,0-3 1,2-2-1,6-3 1,5 0 76,10 1 0,0-11 0,3-6 0,3-4 9,1-3 1,1-3 0,-7-4 0,1-9-116,6-5 1,-5-4-1,5-4 1,-5-4-19,-3-3 0,0-3 0,0-5 1,-2 3 7,-5 2 1,4-7 0,-7-8 0,3 2-1,-1 3 1,-10-5 0,6-3 0,-4 0-55,1 1 1,0-6 0,-8 8 0,0 2 96,0 3 0,7 13 0,1 5 1,-3 5 555,-2 3-564,-3 10 0,0 16 0,0 17 0,-3 11 225,-4 5 0,1 3 1,-9 8-1,0 2-60,2 5 1,-5-3 0,7 9 0,1-4-122,0-4 1,2-3 0,8-3-1,0 1 21,0-1 0,0-7 0,2-3 0,4 0-138,1 0 1,9-8 0,-6 6-232,3 0 1,3-9 0,4 6-1,-2-8-429,-2-7 1,-1-6-1,8-10 796,1 0 0,-1 0 0,0 0 0</inkml:trace>
  <inkml:trace contextRef="#ctx0" brushRef="#br0" timeOffset="794">952 965 12722,'0'12'-404,"3"-1"1,2-14 560,3-5 0,10 3 1,0-8-1,8 0-102,5 1 1,0-4-1,-8-5 1,0 3-245,0 3 1,-7-1 0,-3-7 0,-1 0-22,1 0 1,-8 0 0,3-1-25,-5 1 1,-6 8-1,-5 2 123,-7 3 0,-6 2 1,-2 8-1,0 0 80,0 0 1,0 2 0,-3 9 0,-3 9 169,-2 9 0,1 12 0,6-5 0,4 3-159,4-1 0,-2-1 1,10 1-1,3-4-5,3-1 0,2-7 1,0 5-1,2-5 47,6-3 0,5-8 0,10-2 99,0-2 1,1-4-1,1-7 1,4 0-23,2 0 1,0-2 0,-8-6 0,0-7-67,0-6 0,0-5 0,1-2 1,-1-3-101,0 3 0,0 2 0,0 3 0,1-1 1,-1 1 1,-3 0 0,-1 2 0,-7 3 132,-1 3 0,7 10 12,-3-3 0,-2 5 0,0 6 33,-3 5 0,1 4 0,-6 12 0,3-1-77,-3 0 0,-3 0 0,-2 3-139,0 5 0,0 3 1,0 4-66,0-7 0,0-13-519,0-2 480,0-1 1,0-4 0,0-11 16,0-13 1,3-8 0,2-2 0,5 0 49,3-1 1,-5 1-1,5-3 1,0-2 114,0-3 0,0-2-1,5 4 1,-3-2 194,3 3 0,3 2 0,2 3 110,0 0 0,0 10 0,1 5 37,-1 5 1,0 3 0,0 0-1,0 3-139,1 5 0,-9 5 0,-2 10 0,0 0 48,0 0 0,-5 8 1,4 0-1,-1 0-98,-6 3 0,-2-9 0,-3 6 1,0-5-272,0-3 0,0 1 0,0-1 0,0 0-597,0 0 1,0-7 517,0-1 1,0-7 211,0 7 0,-11-9 0,-2 4 0</inkml:trace>
  <inkml:trace contextRef="#ctx0" brushRef="#br0" timeOffset="2878">2670 895 10053,'0'-23'516,"0"-1"-326,0 1 0,0 0-55,0 0 1,0 0-110,0-1 0,-3 4-155,-5 4 1,-4 6-1,-12 10-104,1 0 0,0 0 1,0 3-1,0 4 134,-1 9 1,1 4-1,0 6 1,2 3 63,6 2 0,-6 7 1,8-7-1,0 0 45,6 3 1,-4-1-1,4 6 1,1-8 31,4-5 1,2-3 0,2 0 2,6 0 0,5-2 1,10-6-1,0-7-7,1-5 0,-1-6 0,0-2 0,0-5-17,1-3 1,-1-5 0,0-11 0,-2-4-34,-6-3 0,6 5 0,-8-8 0,2-2-8,1-3 1,-11-3 0,2-2 0,-1-2-17,1-3 1,-4 0 0,5 7-1,-6-2-78,-2-5 1,0 5 0,0-8 0,0 3-48,0 0 1,0 2-1,0 14 1,0 7-35,0 5 0,3 11 302,5-1 1,-6 21-1,3 3 1,-7 10 72,-6 5 0,-2 11 0,4 2 0,-1 3-25,2-1 1,-6 9 0,4 7 0,1 0-13,4 3 1,-6 2-1,0 8 1,3-2-131,3-4 1,2-9 0,0 2 0,2-5 75,6-2 1,-3-11-1,11-5 1,2-6 0,2-4 0,3-3 0,1-5 1,-1-3-3,0-5 0,0-2 0,0-3 0,1-3-90,-1-4 1,0 2 0,0-11 0,0-2-191,1-3 0,-1-10 0,0 0 0,-2 1-2,-6-4 1,-2 8 0,-8-7-1,3 2 80,-3 0 0,-2 0 1,-6 8-1,-2-1-29,-3 1 0,-7 8 1,4 2-1,1 0 73,0 0 1,-8 8-39,2-3 1,6 16 64,2 7 1,6-2 0,4 0 26,6-2 1,-3 4 0,11-7 0,2-3 85,2-3 1,-4 1 0,-1 2 0,3 3 9,3-3 0,-6 5 0,1 1 53,2 2 1,0 2 0,0 8 13,-2 0 0,-11 1 0,2-1-61,-4 0 1,5 0 0,-1 1-1,1-4-22,3-4 1,-6 2-1,8-8 1,-1 0-41,1 1 0,-5-4 0,8-4-47,2 5 0,2-6 0,3 6 0,-2-8-43,-5-8 1,4 3 0,-7-10 0,3-3-3,-1-3 0,-2 5 1,5 1-1,-5-3-3,-3-3 0,6-2 0,-9-3 1,1-2 50,2-3 1,-7 0-1,5 8 1,-6 0 45,-2-1 0,3 1 0,2 0 246,3 0-257,0 10 0,-8 5 104,0 16 1,-8 5 0,-2 13 0,-1 2-21,1 3 1,2 2-1,8-4 1,0 2-31,0-3 0,0-2 0,0 0-12,0 5 1,3-6 0,4 6 0,6-5 16,0-3 0,8-10 1,-6-2-1,6-4-65,2 1 0,0 0 1,1-8-1,-1 0-16,0 0 1,0-3 0,0-5-1,1-7 1,-1-6 1,0-2 0,-2-3-1,-3-2-4,-3-3 1,-2-8 0,5 6 0,-5-3 126,-3-6 1,6-1 0,-8-4 0,-1 1-54,4-1 0,-9 1 0,6-3 0,-5-3-133,-3-2 1,7-8-1,1 6 1,-3-1-27,-2 0 1,-1 11 0,3 10-1,3 2-136,-3 6-461,-2 2 663,7 13 1,-7 13-1,2 18 1,-8 10 179,-4 11 0,-9 5 0,6 2 0,0 3 54,-1 6 0,-4-4 0,7 8 0,0 1-155,-2-1 0,7-7 1,-4 4-1,4-1 25,3-1 0,3-3 0,2-9 0,5-6 36,3-3 0,-5 6 0,7-8 0,3-3-92,3-2 1,2-11 0,0-2-1,1-2-43,-1-6 1,8-3 0,0-2 0,-3 0-109,-2 0 1,0-10 0,2-5-1,3-6-97,-3-2 1,-2 0 0,-3-3 0,0-3 48,1-2 0,-1-2 0,-2 2 0,-6-5 72,-7 0 0,2-5 0,-2 10 1,-3 2 113,-2 3 1,-3-5 0,-3 1-49,-5 1 1,3 14 0,-10 7-49,-3 5 0,-3 6 0,-2 5 78,-1 7 0,1 14 0,3 4 0,2 1 37,2-1 0,3 8 0,-2-2 0,7 2 15,5-2 1,3 2 0,0-10 0,0-2 43,0-4 1,3 6-1,5-2 1,7-6 41,6-5 0,2-5 0,0 2 0,0-4-62,1-1 1,7-8-1,0 6 1,-3-8-38,-2-8 1,5 3 0,2-10 0,1-3-122,-1-3 1,6-2 0,-8-3 0,-3-2-12,-2-3 0,-3 0 0,0 5 1,-2-2 73,-5-3 1,2 0 0,-11 5-1,-1-2-4,-4-3 1,-2 0 0,0 8 16,0-1 0,0 9-194,0-1 1,-2 11 89,-6-2 1,-3 14-1,-4 9 99,7 4 0,6-4 1,2-1-1,2 1 14,6-3 1,-3 7-1,11-4 1,2 2 3,2-3 0,4 3 1,1-7-1,4 2 52,2 5 1,7-5 0,-7 2-1,-2 0 9,-4-2 0,6 8 0,0-8 0,-5 2 28,-8 1 0,0-1 0,-8 6 0,1-3 138,-1-3 0,-2-7 1,-11 8-130,-4 2 1,-6 0 0,-13 0 0,-5-5-159,-8-3 1,-5 0 0,-2-4 0,2 4-332,5 3 0,-10-8 0,8 5 0,0-2-687,-3 0 0,3-1 1083,2-7 0,-5 0 0,8 0 0</inkml:trace>
  <inkml:trace contextRef="#ctx0" brushRef="#br1" timeOffset="3153">3853 500 8109,'0'-23'0,"3"3"193,5 4 1,7 3 0,16 8 0,5-3-151,0 3 1,16-5 0,-3-1-1,5 1-68,3 0 0,0-6 1,-6 9-1,3-1-178,-2-2 0,-11 7 1,-5-5-1,-2 3-404,-6-3 607,-2 6 0,-3-19 0,0 8 0</inkml:trace>
  <inkml:trace contextRef="#ctx0" brushRef="#br0" timeOffset="3379">3552 129 15039,'-23'-8'-2774,"-1"1"1679,11-1 1,6 8 966,14 0 1,6 10 0,11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33.890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1277 9142,'0'-23'75,"0"7"441,0 1 0,0 7 670,0-8-384,0 11-760,0-15 1,0 20 191,0 0 0,0 2 0,0 14-133,0 2 1,0 2 0,0 4 0,0-1-19,0 0 0,0-7 0,0-1 1,0 3 41,0 3 1,2 2 0,3 0-1,3 0 2,-3 1 1,0-1 0,1 0 0,1 0-19,-2 0 0,6 8 0,-3 0 0,-3-2-23,-3-4 1,1 6 0,2 0 0,3 0-15,-3 3 0,-3-8 0,-2 7-56,0 1 0,3-9 0,2 6 0,3-2 0,-3-1 55,-2 3 0,-3 0 0,2-8 1,3 0-231,3 1 0,0-9 1,-8 1 26,0 2 1,0 2-162,0 3 1,2-10 183,6-5 0,-5-3 387,5 3 431,-6-5-702,-2 7 0,-2-10-155,-6 0 1,3-8-2,-11 0 1,11-2-1621,-3 2 0,6 3-1058,2-10 2824,0-1 1,10-7 0,3 0 0</inkml:trace>
  <inkml:trace contextRef="#ctx0" brushRef="#br1" timeOffset="1267">1277 186 8240,'0'-23'342,"0"10"1,10 3-1,6 10-309,5 0 1,2 0 0,0 0-9,0 0 1,0 0 0,1 0 0,-1 0 45,0 0 1,8 0 0,0 0 0,0 0 2,2 0 0,-4 0 0,9 0 1,1 0-19,-3 0 0,8 0 0,-5 0 1,5 0-24,2 0 1,-2 0 0,-3-3-1,-2-2 34,2-3 0,0 0 0,1 8 0,-6 0-33,-3 0 1,8-7 0,-2-1 0,2 3-22,-2 2 0,5 3 1,-8-2-1,3-4 24,-1-1 1,-7-1 0,5 8 0,1 0-18,-1 0 0,-5 0 1,5 0-1,-3-3 6,-4-4 1,4 4 0,-2-5 0,0 6-6,2 2 0,-7 0 0,8 0 0,-3 0-2,0 0 0,7-8 1,-4 0-1,-1 3-10,1 3 0,-1 2 0,-4 0 1,2-3-14,-3-5 1,-2 6 0,-3-6-5,0 5 1,1 3 0,-1 0-2,0 0 0,0 0 63,0 0 65,1 0 1,-9 0-99,1 0-16,-11 0 0,8 0-20,-6 0 43,-4 0 71,7 0-491,-10 0-1051,0 0 218,-10 0 1225,-3 0 0,-10 11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1:40.035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395 24 19013,'0'-13'-1507,"0"3"1,3 10 2745,5 0-918,-6 0 0,16 2-518,-10 6 0,8 5 0,-9 10-68,-1 0 0,-1 0 0,0 1 0,3-1 56,-3 0 1,8 0 0,0 0 0,2 1 33,0-1 1,1 0-1,7 0-39,0 1 1,6-1 0,-3 0 0,-6 0 219,1 0 1,-1-7 0,4-1 0,-1 1-255,0-3 1,0 5 0,0-8-102,1 3 0,-1-5 337,0 7 0,0-10 367,1 3 1,-9-5 272,0-3 1,-7 0 559,8 0-265,-11 0-323,5 0 0,-12 2-355,-6 6 0,-2-3 0,-9 8 0,4 0 0,-3-3 61,-3 0 0,-2 6 1,0-8-1,0-1-7,-1 4 1,1-6 0,0 8 0,0-3-117,0-5 0,-3-2 1,-3-3-1,-1 2-73,1 6 0,1-5 0,-1 4 1,-2-4-83,3-3 1,-5 0 0,2 0 0,2 0-36,3 0 0,3 0 0,0 0-7,0 0 1,0 0 0,-1 0-29,1 0 1,0 8 0,0 2 49,0 3 0,2-5 0,3 5 0,2 0-10,-2-1 0,0-4 0,0 5 1,5 0 43,3 0 0,-5-5 0,4 4-312,-2-1 244,8 7 1,-5-13 0,13 8-227,4-3 1,-2-2-1,11-5 1,2 2 183,3 2 1,2 1-1,0-8 1,0 0 96,0 0 1,8-2-1,3-4 1,-1-1-54,1 2 1,7-6 0,-5 3 0,3 1 17,0-4 1,-1 9 0,6-8 0,-3 2 17,-2 0 0,-8 0 1,5 8-1,-2-2 25,-6-6 1,-2 5 0,-3-4 0,0 4-61,0 3 0,1 0 0,-1 0 307,0 0 0,0 8 0,-2 2-413,-6 3 0,6-5 0,-5 5-166,4-3 1,3 5 0,1-4 62,-1 2 0,0-6 1,0 6-1,0 0-44,1 0 1,-1-8-1,-3 6 1,-2-1-52,-2 5 1,-3-2 0,5 0 0,-3 0-84,3 0 0,-5-5 0,3 7-132,2 3 1,2-5 362,4 3 0,-1-4 0,0 7 202,0-4 1,1-10 0,-1 5-1,0-2 128,0 0 0,0 0 0,1-8-12,-1 0 0,0 0 0,-2 2 0,-3 3-138,-3 3 1,1 0-1,7-8 251,0 0 1,0 2-1,0 4-149,1 1 1,-9 1 0,-2-5 92,-3 4 0,8-1-190,-2 9 0,2-7 1,0 5-96,-3-3 0,-7 5 0,5-4 1,0-1 39,0 0 0,2-2 0,9-5 0,-1 2-31,0 3 1,-8-1 0,1-7 0,2 0 144,3 0 1,2 8-1,0 0 1,0-3-101,0-2 0,1-3 0,-1 0 140,0 0 0,0 0 1,0 0-29,1 0 1,-1 0 0,-2 2-1,-3 3-90,-3 3 1,-7 0 0,5-6 156,-3 6 1,0-5 0,-2 7-296,8 0 0,-4-5 16,4 11 0,-8-3 0,7 5-174,3-3 0,-5 1-13,3 7 0,-4 0 1,6 0-82,-2 1 0,-8-1 0,7 0-10,3 0 0,-5 0 0,3 1 202,2-1 0,0 0 0,0 0-73,-3 1 0,-2-1 0,5 0 134,-2 0 0,-9 0 0,6 1 31,-2-1 0,-1-8 0,-5 1 0,5-1 27,3-2 0,-5 8 98,7-6 0,1 3 0,5 0 143,-6-2 1,6-8 10,-6 7 1,3-7 0,0 5-35,-2-3 0,-1-2 0,6-6 0,-3 3 56,-3 3 0,-7 0 0,8-8 65,2 0 0,0 2 0,0 4 1,-3 1-22,3-2 1,-5 6-1,3-1-137,2 3 1,-5-5 0,2 5-36,3-3 1,-5 5 0,0-4 0,0-1-57,0 0 1,-6 1 0,6-4-70,-2 9 0,4-3 0,-5 0 1,1 0-2,-1-1 1,8-4 0,-2 8-14,4 2 1,-4-5 0,-1 0-124,3-3 1,-5 5 0,2-4 162,4 2 1,-7-6 0,4 9-4,2 2 1,-5-8 0,0 0-1,0-2 26,0 0 1,-8 2 0,5-5-25,0 3 0,-7 2 0,7-4 96,1 1 0,-9 4-370,6-4 251,-6-4 0,-2 10 27,0-5-4,0-6 1,-2 8 393,-6-10 0,3 0 220,-11 0-256,11 0 0,-15 3-95,4 5 0,3-6 0,-2 6 166,-3-5 1,5 4 0,-3 4-43,-2 2 0,5-6 0,-2 6-56,-3-2 0,5 4 0,0-5-42,3 3 0,2 3 0,6 7-374,-6 0 1,5 0 0,-4 1 16,4-1 0,3 0 0,0 0 27,0 0 0,0 1 0,3-1 0,2 0-106,2 0 0,1 0 0,-8 1 0,0-1 43,0 0 0,0 0 0,0 0 0,0 1-12,0-1 0,0 8 0,0 0 18,0-3 0,0-2 0,0-3 0,0 0 5,0 1 0,0-1 0,0 0 131,0 0 1,0 0-1,0 1 1,3-1-61,4 0 1,-4 0-1,7 0 1,-2 1 72,0-1 1,0 3 0,-8 2-1,2 3-7,6-3 1,-6-2 0,6-3-1,-5 1-45,-3-1 0,2 0 0,3 0-17,3 0 0,0 1 0,-8-1 55,0 0 0,0 0 1,3 0-43,4 1 1,-4-1 0,5 0-1,-6 0 14,-2 0 0,0-7 0,0-1 13,0 3 0,0-5-12,0 3 1,0-8-90,0 7 350,0-10-95,0 6 1,-10-11 61,-6 0 1,3 0 76,-2 0 0,0 0-155,-9 0 0,1 0-62,0 0 0,0 0 1,0 0 44,-1 0 0,9 0 0,-1 0 10,-2 0 0,-2 0 0,-4 0-15,1 0 0,0 0 1,0 0-58,0 0 0,-1 0 0,1 0 0,0 0-91,0 0 1,0 0-1,-1 0 1,1 0 8,0 0 0,-8 0 1,0 0-1,3 0 48,2 0 0,-5 7 0,0 1 1,0 0 38,-2 2 1,7-7 0,-5 4 0,5-4 14,3-3 1,0 8 0,-1-1 0,1-1-15,0-4 0,-8 1 1,0 2-1,3 3 6,2-3 1,3 5 0,-3-2 0,-2 0-7,-3 2 0,-8-5 0,8 8 0,0 0 7,-2 0 0,7-6 0,-8 6 0,3 0 4,0 0 0,0-5 1,8 5-1,0 0-11,0 0 0,0-6 0,-1 6 1,1 0-33,0 0 0,0-5 1,-1 5-1,1 0 10,0-1 1,0-4 0,0 5-1,-1 0-37,1 0 0,0 0 0,0 5 0,0-3-100,-1 3 0,1-5 1,0 3-1,0 2-4,0 2 1,-1-4-1,1-1 1,0 1 31,0-3 1,-3 5-1,-2-8 1,-1 3 16,9 5 1,-4-5 0,9 0 0,-6 0 28,-2 0 1,2-6 0,3 6 0,3 0 1,-3 0 0,5-5 1,-3 5-1,1-1-40,2 1 0,-8 0 1,6 5-1,-3-2-43,2 2 1,-12 2-1,2 4 60,-7-1 1,12 0-1,-2 0 1,2 1 31,1-1 1,-3-3 0,-1-2-1,1-2 10,0 2 1,2 3 0,3-1 0,3-2 9,-3-2 1,-3-1 0,-2 8-1,2 1-5,6-1 0,-6 3 0,3 2 0,-8 3 3,-5-3 0,0 6 0,8-3 0,-3-3 9,-5-2 0,6 5 1,-6 0-1,5-5 9,3-8 1,-1 2 0,1-4 39,0 4 0,0 4 1,0-1-12,-1 0 1,4-8-88,4 1-116,6-11 281,10 5-209,0-10 0,3 0 0,4 0 145,9 0 1,-3-7-1,2-4-57,3-2 0,3 6 0,2-6 26,0 3 1,0-9-1,1 7 1,-1-4-36,0 1 0,3 2 0,2-5 0,3 2-36,-2-2 1,4 5 0,-2 0 0,-3 0-31,-2 1 1,5-1 0,3-5 0,-1 5 2,1 2 1,-3-4 0,-8 5 0,0-1 136,0 1 1,8-8-1,0 5 1,-2-2-53,-4-1 1,-1 8 0,-1-7 0,0-1-66,0 4 0,0-9 0,1 8 32,-1 0 1,-8 3 0,1 7-3,2-5 1,0 3 0,0-8 5,-3 3 0,-7 2 0,8 6 15,2-6 0,-5 3 0,2-8-20,3 3-301,-8 2 215,1 8 61,-11 0 102,0 0-59,0 10 1,-3 1 0,-2 7 0,-3-3-31,3 3 1,-5-5 41,2 3 1,-2-4-48,2 4-79,5 5 0,-7-16 81,10 10 0,3-10-135,4 3 257,-4-5 0,15-6 0,-8-2 0,1-5-9,-1-3 0,5 5 0,-4-5 0,-1 0-6,0 0 0,8 8-98,-2-3 0,-3 6-7,2 2 1,-10 2 29,3 6 1,-8 5-1,-8 13 1,-7 2 39,-6 3 1,-2 8 0,0-6 0,0 1 58,-1-1 0,1 6 0,0-8 1,0 0-64,0 2 1,-1-7 0,4 5-1,2-5-16,2-3 0,3 0 0,-2 1 1,7-1-30,6 0 0,-6 0 0,0 0-45,3 1 1,2-1 0,3 0 64,0 0 1,0-7 72,0-1 0,0-7-219,0 7 159,0-9-25,0 4 6,0-10 1,8-3 0,2-2 0,1-5 20,-1-3 1,8 5 0,-5-7 0,2-1-20,1 3 1,-1-7-1,6 4 1,-3-4-81,-2-4 0,-1 1 0,8 0 0,0-3-26,1-5 0,7 3 0,0-8 0,-3 0 54,-2 0 1,5 5-1,0-8 1,-3 0 32,-2 3 0,5-5 0,0 10 0,-3 3 212,-2 2 0,-3 3 1,0 2-78,0 6 1,-7 2-108,-1 5 0,-9 8 0,1 0 11,-4 13 1,-3 7-1,0 4-11,0-1 0,-3-3 0,-2-1 0,-3-4 33,3 3 0,-5 3 0,2 2 0,0 0 6,-2 0 0,5 1 1,-8-1-1,3 0-50,5 0 0,-6 8 1,4 0-38,1-3 1,4-2 0,2-3-30,0 1 0,0-9 0,0 1 30,0 2 0,0 2 1,0 3 67,0 1 1,-8-1 0,0 0 0,3 0-26,3 1 0,2-9 0,0 0-9,0 3 1,-3 3 0,-2 2-5,-3 1 0,0-1 1,8 0-24,0 0 0,0 0-11,0 1 43,0-1 1,3-10-33,5-6 1,5-7-1,10-7 19,0-9 0,0-4 0,0-4 0,1 1-42,-1 0 0,-2-3 0,-3-2 0,-3-3-26,3 2 0,-5 1 1,0 0-1,0-3-4,0 2 0,-6-4 0,6 2 0,-2 0 42,-6-2 0,-3 7 0,-2-8 0,0 3 51,0 0 0,0-7 0,0 7 1,0 2 23,0 4 0,0-6 1,0 0-1,0 2 3,0 3 1,0 1-1,0-4 1,0-2-36,0 3 1,3 2 0,2 3 0,3 0 0,-3 0 0,5-1 0,-2 1 0,-3 0-9,-2 0 1,4 0 0,4-1 1,2 1 0,-6 0 0,6 0 0,0 0 11,0-1 1,-5 4-1,5 2 1,0 5 45,0 2 0,-8-7-23,2 3 0,4 2 11,-4-2 1,4 7 37,-3-8 1,-3 9-39,10-9 1,-10 8-1,6-5 102,-1 3-96,-7 2 1,17 8 0,-15 0-10,11 0 0,-1-2-6,8-6 1,1 6 0,-1-6-5,0 5 1,0 3 0,1 0-32,-1 0 0,0 0 1,0 0 0,0 0 0,-7-8 0,-1 1 15,3 2 1,3 2-1,2 0 13,0-4 0,-7 4 0,-1-5 26,3 6 0,3-6 60,2 0 0,0-2 1,1 2-37,-1-7 0,0 2 1,0 0-55,0 3 0,-7 2 1,-1 5-14,3-4 0,1 1 1,-1-6-1,-3 1-13,3 6 1,-5 0-1,2 0-42,4-3 0,1-7 0,3 7 18,1 3 0,-1 0 25,0-3 0,0 5 0,0-5 13,1 6 1,-9-6 0,1 0-1,2 3 7,2 3 1,-4-6-1,-1 0-5,3 3 1,3-5 0,2 2-6,0 3 1,-7 2-1,-1 3-53,3 0 0,-5 0-41,3 0 0,-9 0 55,9 0 0,-8 0 40,7 0 1,-7 0-17,7 0 0,-7 8-9,7 0 1,1-1-60,7-7 1,-7 0-19,-1 0 0,-10 3-80,3 5 62,5-6 119,-11 9 97,9-11 81,-11 0 163,0 0-206,0 10 0,0-5-131,0 11 0,2-11 1,4 5 14,1 0 0,1-4 11,-8 9 0,0 1-20,0 7 1,8-8 4,-1 1 1,9-9 0,-8 9-38,-3 2 0,5-5 0,0 0-48,3-3 0,-5 8 55,8-2 1,-1 2-1,6 0 13,-6-3 0,3-7 0,-7 5 0,1-3 11,6-5 0,-5 6 1,0-1-1,0 0 14,0 1 0,0-1 1,5-2-1,-3 4-15,4 1 0,-9 0 0,0-8 0,-2 6 35,0 2 0,10-6 5,-3 9 1,6-3 0,2 5-31,0-3 0,-7-10 1,-1 6 10,3-1 1,3-5 0,2 8 0,0-3-7,0-4 1,1 4 0,-1-2 0,0-1-12,0 4 0,0-9 0,1 9-11,-1-1 0,0 0 0,0 6 0,1-6 10,-1 0 0,0-5 0,0 8 0,0-2 14,1-6 0,-1 0 1,0 0-1,0 5-23,0 3 1,1-8 0,-4 6 0,-2-3-24,-2-1 1,-1 9-1,8-6 13,1 3 1,-1-5-1,0 5 6,0-3 1,1 5-1,-1-7 1,-3 0-6,-4 2 0,4-7 0,-4 4 18,5-4 0,2 5 0,0 0 15,0-3-18,0-3 1,1-2-1,-1 0-3,0 0 1,-8 3 0,1 2-3,2 3 0,3 2-10,2-2 0,-8-6 51,1 6 0,-8-5-11,7-3 0,-7 0 33,7 0-108,-10 0-1,6 0 1,-11 2-107,0 6 277,0-5 0,0 9-130,0-4 1,0-3 0,0 11 17,0 2 0,-8-5-29,0 2 1,-2-2 0,5 5 25,-3-2 0,-2-1 0,5 8-6,-3 1 1,-8-1 0,9 0-1,1 0-7,4 0 1,-8 1 0,-3-1 4,0 0 0,0 0 0,8 0 0,-6 1 3,-2-1 0,6 0 0,-6 0 0,0 1-39,0-1 1,5 0-1,-5 0 1,1-2 29,-1-6 1,8 6-1,-6-8 1,3 2-13,1 1 10,-1-1-1,8-2 38,0-3-34,0 1 3,-10-9 0,7 11 6,-5-5-5,6-6-2,-9 19 33,9-18-32,-8 17 0,-1-7 7,-2 0 1,-2 8 0,-1-8-9,-2 0 1,5 7 0,-2-7 0,0 3 5,2-1 1,-5 0 0,7 6 0,-2-3 26,-5-2 1,-2-1 0,-4 8 0,4 1-5,4-1 17,-4 0 1,7 0 0,-8 0-31,6 1 0,-6-1 1,6 3-1,-3 2 0,2 3 0,-5 0 1,6-8-1,-6 0-102,-2 0 43,0 11 1,7-8 0,1 5 16,-3-6 1,-3 6-1,-2 3 1,0-1 22,0 1 0,-1 0 0,1-6 0,0 5 20,0 4 0,0-7 0,-1 7 0,1-1-13,0 0 0,0-8 1,2 3-1,3-5-6,3-3 0,-1 8 1,-7 0-1,0-3-44,0-2 1,-1-3-1,1 3 1,0 2-38,0 3 0,-3 0 0,-2-5 0,-3 3 39,2 1 0,3 1 1,3-7-1,0-1-2,0 0 1,0 8-1,-1 0 24,1-3 1,0 3 0,2-5-1,3-5 0,3-1 0,2 1 1,-5 2-1,2 0 11,-2 1 1,5-4-1,1-2 1,-1-2 6,0 2 1,5 2 0,-5 4 0,0-1 22,0 0 1,6 0 0,-9 0 9,-2 1 0,5-1 0,0 0 0,0 0-17,1 0 0,-1-7 0,-5-1 0,2 3 2,-2 3 1,5 10-1,-2 0 1,-3-3-4,-3-2 0,-2 5 0,0 3 0,-1-1-9,1 1 1,0-3-1,0-8 1,0 0 35,-1 0 1,9 0-1,-1 1-9,-2-1 1,8-8-28,2 1 0,3-3 1,0 5 1,-3-3 0,-7 1 1,4 10-1,-1 4-97,-6 9 0,-6-3 0,-4 3 1,-3 2-1,3 3 1,-6 0 0,1-5 0,-1-9 66,1-4 0,2-3 0,10 1 0,3-4 102,2-4 1,9 2 0,-6-8-78,3 3 26,2-8 158,8 6 0,2-11-58,6 0 0,2-3 0,8-2-57,-2-3 1,-3-2-1,5 5-28,-3-3 1,-7 0-30,8 8 0,-9 0 0,9 0-21,2 0 0,-5-8 0,2-2-9,3-3 1,0 5 0,0-4 0,-2-1-46,2 0 1,2-3 0,4-4-92,-1 4 1,-2-4 0,-3 7 0,-3-3 94,3 1 0,3-1 0,2-7 50,0 0 1,-2 7 0,-3 3 0,-3 1 19,3-1 1,-5 8 0,0-6 0,0 3 23,0 1 1,-5-4-1,7 6 56,3-2 1,-5-9-62,3 8 0,-4-2 1,7 5-15,-4-3 1,-7-7 0,7 4-8,3-2 0,-5 8 1,0-5-1,0 2 1,0 0 1,-5-7-14,7 7 0,-7-2-183,7 2-56,-10 6 311,6-9 0,-11 22 26,0 4 1,0-2 0,-3 2-65,-5 4 1,6-7-1,-6 4 29,6 2 0,2-5 0,-3 2-25,-5 3 1,6 3 0,-6 2-49,5 0 1,3 1 0,0-1-58,0 0 1,0 0-13,0 0 1,0-7-147,0-1 171,0-9 0,0 6 67,0-4 20,0-5 1,3 4 17,5-14 1,-3 2-1,8-11 1,0 1-40,-1 2 0,1-8 1,5 8-67,-2 0 1,-8-5-91,7 11-14,-10-1 1,6 10 319,-11 6 1,0 5 0,0 10 0,0 0-25,0 1 1,0 1-1,0 4 1,0 2 2,0-3 0,0 6 1,0-3-7,0-3 0,0-2-1018,0-3 750,0-10 0,7-5 0,4-14 0,-1-4 23,0-3 0,6-10 0,-6-8 1,0 3 46,1 2 1,4-5-1,-5 0 1,1 3-9,-1 2 1,0 3 0,-4-3-1,1-3 1,-2-1 1,6-4 0,-4 6-1,1-6 57,3-2 0,-9 8 1,6-6-1,-3 3-35,3 0 1,-6-7 0,9 7 0,-4 2 59,1 3 0,2-4 0,-4-1 0,4 0 4,3-3 0,-5 8 0,4-5 1,-1 3-22,-6-3 0,8 5 0,0-5 0,0 6 7,-6 1 0,4 1 1,-1 2-1,0 3 3,1 3 0,-4 7 1,-7-7 27,0-3 0,3 5 25,5-3 1,-6 9-1,9-6 164,-1 2-120,-8-7 1,11 13-31,-5-10 1,-3 7-30,11-7 1,-1-1-38,8-7 1,1 2 0,-4 3 0,-2 5 7,-2 3 1,-1-8-28,8 2 1,1-4 0,-1-3 0,0-1 3,0 1 0,0 0 1,-2 0-1,-3 0 8,-2-1 0,-1 1 0,8 0 1,0 0-2,1-1 0,-1 1 0,-2 0 0,-3 0 4,-3 0 1,-7-1 0,5 1 0,0 3 0,-1 4 0,-4-5 1,5 6-1,0-6 24,0-2 1,-5 0 0,7 0 13,3 0 0,-5-1 1,0 1-1,0 0-19,0 0 0,0 0 0,5-1 0,-5 1-29,-3 0 0,8 0 1,-5-1-1,2 1-26,1 0 1,-8 0 0,7 0-2,3-1 1,-5 4 0,0 2 0,-3 2 12,-5-2 1,8-2 0,0-4 0,3 1 10,-1 0 0,-7 2 0,5 3 0,0 3 9,-1-3 0,-4 0 0,5 0 0,0 2 44,0-2 1,-5 5 0,7-2-34,3-3 0,-5 0 1,0 0-1,0 5-4,0 2 0,0-7 0,5 5 0,-5-2-2,-3-1 1,8 4 0,-5-6 0,2 2-19,1-2 1,-9-3-1,9-2-1,2 0 0,0 0 0,0 0 15,-2-1 1,-9 1-1,6 0 3,-2 0 1,4 0 0,-5 2 0,1 3-9,-1 2 1,5 1 0,-7-8 0,0-1-3,2 1 0,-7 8 0,7-1-28,0-2 1,-4-2-51,9-4 1,-7 1 54,7 0 0,-10 0 0,6 2 36,-1 6 0,-5-6 8,11 6 1,-9-6-9,9-2 0,-11 7 0,5 3-18,1 3 1,-9 0-1,6 2 0,-5 3 0,-1-8-76,6 3 0,-6-1 20,6 4 0,-5 1 46,-3-9 0,8 0 28,-1-9 1,1 9-6,-8-1 1,3 3 0,2-5 20,2 3 1,1 7 182,-8-7-151,0 10 1,3-13 39,5 10-30,-6 0-55,8 8-165,-10 0-981,0 0 571,0 10 0,3-7 570,5 5 0,5 5 0,10-1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38.8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255 1393 7522,'0'-16'818,"0"1"0,0 7-698,0-8 0,0 9 176,0-9-140,0 11-242,0-5 51,0 10 0,0 2 35,0 6 1,0-3 0,-2 11 36,-6 2 0,5-5 1,-7 2 39,0 3 1,0 3-1,-9-1 1,7-1-14,1-4 1,-4 0 0,4 9 0,1-1 6,0 0 1,-8 0 0,5 1 0,-3-1 7,1 0 0,7-2 1,-5-3 46,3-3-126,-8 1 84,15 7 1,-7-13-1,10-10-226,0-13 1,3-7 0,2-4 0,5 1-15,3 0 0,-5-8 0,7 0 0,1 0-18,-3-2 0,5 4 0,-8-7 0,0 3 77,1 4 0,4-4 0,-5 2 0,1 2 122,-1 4 1,8 1 0,-5 1 315,0 0 0,7 8-88,-4-1 1,5 8-197,2-7 1,-8 10-1,1-3 5,2 5 1,-5 6 0,2 5 49,3 7 0,0-2 1,0 3-1,-2-1 1,-1 0 31,-2 1 0,8-1 1,-6 6-59,6-6 0,-6 6 1,1-5-1,2 2 22,2-3 0,4 6 0,-1-6-530,0 6 1,-2-6 0,-3-2 0,-5 0 421,-3 0 0,-2-8 0,-8 5 0</inkml:trace>
  <inkml:trace contextRef="#ctx0" brushRef="#br0" timeOffset="976">1996 0 8664,'-23'10'1318,"2"6"-1138,6 5 1,-6 2 0,6 0-62,-6 0 0,-2 0 1,0 1-1,-1-1-46,1 0 0,0 0 1,0-2-1,2-3-248,6-3 1,-6 1-1,6 7 170,-6 0 0,8-7 0,3-3-85,-1-3 28,9 8-178,-9-15 273,11 7 107,0-10 276,11 0 1,2 0-347,10 0 0,0 0 0,0 0-78,1 0 1,-1 0-1,0 2-16,0 6 0,0-3 0,1 11 0,1 2-134,6 2 1,-5-4 0,5-1-1,-5 3-705,-3 3 0,0 2 1,0 1 862,1-1 0,-1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41.1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70 7883,'-13'0'2901,"3"0"-2759,10 0 1,3 0-160,4 0 1,6 0-1,11 0 53,-1 0 0,0 0 0,0 0 0,0 0-42,1 0 0,7 0 0,2 0 0,1-2-143,-1-6 0,1 5 0,-3-4 0,5 4 131,0 3 0,-3-8 0,-7 0 0,2 3 2,3 3 0,0 2 0,-7-3-10,-1-5 1,-8 6-44,1-6 198,-11 6 1,3 2-33,-16 0 1,3 0-1,-11 0 6,-2 0 0,5 7-9,-2 1 0,7 2-77,-7-2 1,9 5 0,-1 10-15,4 0 1,3-7 0,0-1 0,0 3-54,0 3 0,0 2 0,-2 3-176,-6 5 0,5 2 0,-7 6 0,2-8 226,0-5 0,-10 7 0,6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42.5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488 117 8026,'0'-16'-160,"0"1"1036,0-3 1,0-3 287,0-2-443,0 10-319,0 3 1,2 10-332,6 0 0,-5 2 1,7 6-85,0 7 1,-7-2-1,5 3 1,-6 2 72,-2 2 0,8 4 1,0-1-1,-1 0 36,4 0 1,-9 0 0,9 1-1,-4-1 27,1 0 1,8 8 0,-6 0 0,0-3-36,1-2 1,4-3-1,-5-2 1,1-3-34,-1-3 0,0 1 0,-5 7-211,3 0 0,2-7-278,-2-1 167,-5-10 250,7 6 0,-10-14 14,0-5 1,0 3-17,0-10 0,0 7 11,0-7 0,-2 9 0,-4-4-78,-1 0 1,-11 7 71,2-4 0,-5 4 0,-2 3 1,0 0 11,0 0 0,-3 0 0,-2 0 0,-6 3 20,-2 4 0,-3-2 1,-7 8-1,2 0 40,5 0 1,-2-5-1,8 5 1,-1 0 11,1 0 0,2-6 1,7 6-1,1 0-342,0 0 0,0-8 1,2 5-1123,6 1 0,4-6 1394,11 10 0,11-9 0,2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46.6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70 6435,'-13'-3'536,"6"-5"-435,4 6 1,3-11-14,0 5 0,0 3 329,0-10 462,0 9-198,0-4-262,0 10 0,3 0-8,4 0 0,-1 0-264,9 0 0,-7 10 0,5 6-22,-3 5 1,8 2-1,-5 0 1,2 0-16,1 0 0,-1 1 1,9 1-1,-1 4-32,0 2 1,0 7 0,0-4 0,1-1 21,-1 1 0,0 7 0,0-2 1,1 2-49,-1-2 0,8 12 0,0-4 1,-3 2 21,-2 0 0,-3-3 1,3 3-1,2 3-30,3 2 1,0 3 0,-5-3-1,2 5 32,3 0 1,0 1-1,-8-9 1,1 4-24,-1-4 0,0 6 0,-2-3 0,-3-2-19,-3-3 0,1-3 0,7-2 0,-3-3-14,-4-2 1,4-3-1,-4 5 1,2-5-2,-3-2 0,4-3 1,-9-8-1,0 0-35,0 0 1,1-2-1,-6-3-118,3-3 508,-1-9 153,-7 4-974,0-10 0,0-3-1482,0-4-179,0 4 2108,0-7 0,11-1 0,2-1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4:49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441 441 8257,'0'-23'-217,"0"0"0,0-1 342,0 1 0,0 8 0,0-1 0,0-2 0,-2 0 0,-6 0 37,-8 3 0,-4 10 1,-3-3-105,-1 5 1,1 3-1,0 0 1,0 0-22,-1 0 1,1 3 0,0 5-1,0 7 1,0 6 0,-1 2 0,1 0 1,3 0-9,4 0 1,-5 1 0,6 1-1,-3 4-15,2 2 0,6 0 0,10-8 0,0 0 41,0 0 0,0-7 1,3-1-118,4 3 1,6-7 0,11-4 17,-1-4 0,3-3 0,2-3 0,3-4-21,-3-9 1,-10-4-1,-2-4 1,2 1 22,2 0 0,1 0 0,-3-3 0,-5-2-34,-3-3 1,6 0 0,-8 7 0,-3 1 60,-3 0 1,1 0 0,2 0 447,3-1-265,0 12 1,-8 4 0,-3 16-50,-5 7 1,6 6-1,-6 2 1,5 0-27,3 0 1,-7 3 0,-1 2-1,3 3-59,2-2 1,6-3 0,2-3 0,5 0-27,3 0 1,-5-2-1,7-6 1,1-4 42,-3-1 1,7-8-1,-4 6 1,4-5-24,4-3 0,-1-3 0,0-2 1,0-5-48,0-3 0,-7-3 0,-1-7 1,3 0-46,3 0 1,2 0 0,0-1-1,1 1-22,-1 0 0,0 0 1,0-1 130,0 1 1,1 3 0,-4 2 0,-2 5 6,-2 2 0,-8 4 42,7 7 0,-2 2-86,2 6 0,-4 7 0,-11 14 0,0 2-19,0-3 1,0 0 0,0 1 0,0 2-45,0-3 0,-8-2 1,-2-3-1,-1 0-94,1 1 1,2-9 0,6-2-416,-6-3 384,5-2 0,-4-11 0,12-4 0,5-9 91,3-4 1,3-4-1,7-1 1,0-4 52,0-2 0,6 0 0,-4 8 0,-1 0 69,4 0 1,-5-1-1,8 1 1,-5 0 84,-3 0 0,0 0 0,0-1 0,-2 1 174,-5 0 0,4 8 119,-4-1-355,4 11 0,-7-3 0,-8 16 21,-10 7 1,-5 6 0,-8 2-1,5 0 43,3 1 0,-8-1 1,5 0-1,0 0 36,5 0 1,-2 3 0,2 3-82,3 2 0,2 0 0,6-8-84,5 0 1,-3-10 0,10-3-1,3-2-9,3 0 1,2-1-1,0-7 1,1 0-48,-1 0 1,8-2 0,0-6 0,0-7-63,2-6 1,-7-2-1,7 0 1,-2-1-18,0 1 0,0-3 0,-8-2 1,1-3 5,-1 3 1,-3 2 0,-1 0 147,-4-5 0,-2 5 0,2-5 699,-7 6-542,5 1 0,-10 14-13,4 10 0,-4 3 1,-6 12-1,-2 3-66,-3 3 1,1 2 0,4 3 0,-2 2-29,-3 3 1,0 0-1,8-8 1,0 0-2,0 1 1,0-1 0,3 0 0,2 0-39,3 1 1,7-9 0,-4 0 0,2 1-28,5-3 1,2-3-1,4-10 1,-1 0-41,0 0 1,0-2-1,0-6 1,1-8-88,-1-4 0,0-3 0,0-1 0,-2 1 57,-6 0 1,3-8-1,-10 0 1,0 3-104,2 2 0,-7 3 1,2-1-1,-8 1 18,-4 0 0,-11 0 0,2 0 0,-7-1 26,-8 1 0,-3 10 0,-4 3 1,4 2 68,1 0 0,7 1 0,-8 7 0,3 2 41,0 6 1,0-3-1,11 11 2,4 2 1,6-5 0,10 2 95,0 3 1,3-8 0,7-2 0,11-5-4,7-3 0,13 0 0,-2 0 0,5 0-21,2 0 1,-2-3-1,-3-2 1,-2-5-2,2-3 0,3 8 0,0-6 0,-3 4 139,-2-1 1,-11 0 0,6 8 0,-3 0 30,0 0 1,0 0 0,-8 0 70,0 0 1,-8 10-1,-2 6-5,-2 5 1,4 2 0,-7 0 0,-3 3-89,-2 5 0,-3-5 1,0 4-1,0-4-89,0-3 0,-3 1 1,-2-1-392,-3 0 0,0-7-602,8-1 705,0-10 1,0 3 0,0-16-214,0-7 0,3-14 1,2-2-1,5 0 90,3-2 1,3 5-1,7-9 1,0 1 258,0 0 1,8 8 0,0-6-1,-2 3 101,-4 0 0,-1 8 0,-1 8 0,0-1 189,0 3 0,1 3 0,-1 10 0,0 0 452,0 0 1,0 3-1,1 4-232,-1 9 0,-10 7 0,-3 5 0,-2 6-184,-1 2 0,1-5 1,-8 5-1,0 0-67,0 0 0,0-7 0,0 2 0,0-6-842,0-1 0,-8-9 0,1 1-3553,2 2 4180,2-8 0,3 0 0,0-10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0:08.62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47 10959,'0'-15'-1478,"0"-1"1690,0 11-129,0-5 1,0 12 96,0 6 1,0 5-1,0 10-104,0 0 0,0-7 1,0-1-1,0 3 9,0 3 0,0 2 0,0 1 10,0-1 1,0 0 0,3 0 0,2 0-76,2 1 1,1-1 0,-8 0 0,0 3 49,0 5 0,0-5 0,0 4 0,3-4-23,4-3 1,-4 8 0,5 0 0,-6 0 9,-2 3 1,3-8 0,2 7-1,3-2-13,-3 0 1,0 0 0,0-5 0,3 2 14,-3 3 0,6 0 0,-4-5 0,-2 2-23,-2 3 0,5 8 1,-1-8-1,-1 0-11,-4 2 1,-2-7 0,3 8 0,2-4-11,3 1 1,2 8-1,-5-5 1,3-1-40,-3 1 0,0-1 0,0-4 0,3 4 28,-3 3 1,6-7-1,-4 4-3,-2 1 50,-2 2 1,-3 2 0,3-1 0,2-1-11,3 0 0,-1 2 0,-7 9 0,3-3-25,5-6 0,-6 6 0,6-8 0,-3 3-36,3 0 0,-6-3 0,9 5 0,-4-5-12,1-2 1,8 7-1,-9-2-44,-1 4 70,-4-6 0,6 6 0,2-7 0,0 3 0,1 0 0,-3-1 0,-8 9 0,2-1-27,6 1 13,-6-1-32,9 1 0,-11-1 10,0 0 1,7 1 0,1-1 0,-3 1 1,-2-1 1,5 1-1,-1-1 1,1 0 9,2 1 0,-7-1 0,7 1 0,-2-1 10,0 0 1,0-2 0,-6-2-1,3-4 22,3 3 1,0 3-1,-6 3 1,3-3-7,3-6 0,0 6 0,-5-5 0,2 5-54,2 2 1,4 0 0,-6 1-1,3-1 27,-3 1 1,5-1 0,-2 1 0,-3-4-18,-2-4 1,4 10 0,1-5 0,-3 0 49,-2 0 1,5 12 0,-1-9 0,1 2-1,2 0 1,-7-3 0,5 1 0,-6-1-39,-2 0 0,3-7 0,2 0 0,3 2 15,-3 3 0,-3 2 1,-2 1-1,0-1 152,0 1 0,0 7 0,0 0 1,0-3-65,0-2 0,0 0 1,0 3-1,0 2 22,0-2 0,-7-1 1,-1 1-1,3 2-33,2-2 0,3-3 0,-2-3 0,-4 0-34,-1 1 1,-1-1-1,8 3 1,0 3 25,0 2 1,-3 0 0,-2-7 0,-2-1 67,1 0 0,4-7 1,2 0-1,0 2-126,0 3 1,0 0 0,0-3 0,0-5 48,0-2 1,0 4 0,0-4 0,0 2-31,0 5 0,0-5 0,-3 3 1,-2 2 180,-3 3 0,1 5 0,7 3 0,0 2-76,0-3 0,-8 1 0,0 0 0,3 2-34,2-3 1,-4-2 0,-1-5 0,3-3 51,2-2 1,-5 0-1,1 7 1,-1 1-74,-2-1 1,7-2 0,-5-3-1,3-2 11,-3 2 1,6 3 0,-6 0-1,6-3-104,2-2 0,-3-8 0,-2 5 0,-3 0 24,3 0 1,2-5-1,3 5 1,0 0 41,0 0 1,0-8 0,0 6 0,0-3 7,0 0 0,0 8 0,-2-6 0,-3 1 23,-3-1 1,0 1 0,8-6 0,-2 3-33,-6-3 1,5-2 0,-4-3-1,4 1-3,3-1 0,-3 0 1,-2 0 24,-3 0 1,1 1 0,7-1-54,0 0 1,-3-7 0,-2-1-35,-3 3 1,1 3 14,7 2 1,0-8 0,-3-2-176,-5-2-843,6-4-1591,-9-7 966,11 0 0,0-2 1662,0-6 0,11-5 0,2-10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0:33.5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442 303 8252,'20'-3'97,"-4"-5"0,-6 3 0,-7-8 234,4 3 1,-4-8-128,5 2 0,-6-4 0,-2-3-58,0-1 0,-2 9 1,-6-1-185,-8-2 1,-4 8 0,-3 2-1,-1 6-20,1 2 0,0 0 0,-3 0 0,-2 0 52,-3 0 1,-3 10 0,6 6-1,-3 4 20,3 3 1,-6 8 0,3 3 0,5-1 58,8 1 1,-2 5 0,7-8 0,0-1 1,5 4 0,6-8 0,2 7-19,0 1 1,2-8-1,6 5 1,7-6-56,6-1 0,2-12 0,0-4-68,1-5 0,7-3 0,0 0-42,-3 0 1,3-11 0,-5-7 0,-6-7-38,1-6 0,0-3 0,2 3 0,-3-5 73,-4 0 0,5-5 0,-9 7 0,4-2 23,-1-5 1,-9 7 0,4 3 680,0 6 0,-7 1-361,4 1 0,-4 13 1,-3 10-176,0 13 1,-8 7-1,-2 4 1,0 1-26,-1 6 0,-4-2 0,7 7 0,3 0-89,2 0 1,-4-8-1,-1 6 1,3-3 6,2 0 0,14 0 1,1-8-75,1 0 1,8-10 0,-6-3 0,6-2 47,2 0 0,0 0 0,1-11 1,-1-5-17,0-7 1,0-3-1,3-3 1,2 0-72,3-4 1,0-4 0,-5 6 0,3 0 105,1 0 1,1-1-1,-7 1 1,-1 0 100,0 0 0,0 2 0,0 3 0,1 5-19,-1 3 1,-8 2 0,1 8 57,2 0 0,0 3-95,-3 5 0,-4 4 0,-11 12 1,0-1-56,0 0 1,-3 3-1,-2 2 1,-5 3-124,-3-2 1,-3 4 0,-7-2 0,2-3 76,6-2 1,-3-3 0,8-2 0,-1-3-196,1-2 0,2-9-90,8 9 289,0-11 1,11-5 0,4-13 0,6-2-16,2-1 1,0 1-1,0-9 1,0 1 64,1 0 1,-1-3 0,0-2 0,0-3 31,1 2 1,-1 4 0,0 1 0,0 4 120,0 4 1,1-4 0,-1 4 197,0-4 0,0-1 178,0 6-269,-10 4 1,-5 14-1,-13 5-84,-3 7 0,-7 6 1,4 2-1,1 0-115,0 0 0,-6 8 0,9 0 0,1-2 26,4-4 1,2-1 0,0-1 0,0 0-87,0 0 1,2-7-1,6-3 1,5-1-55,0 1 0,8-8 0,-6 3 0,6-5-44,2-3 0,0 0 0,0 0 0,0-3-35,1-5 0,1-4 0,4-12 1,2-1 73,-3-6 1,-2 5 0,-3-8 0,0 3 23,1 0 0,-4 0 1,-2 6-1,-2-4 120,2-2 1,-5 0-1,0 8 1051,-3 0-736,8 0 1,-16 13-258,6 10 1,-8 10 0,-5 13-1,-3 0-26,3 0 0,-5 3 0,2 3 1,3 2-76,2-3 1,3 5 0,0-2 0,0-2-129,0-3 1,0-3 0,3 0 95,5 0 1,5-2 0,10-6 0,0-7-49,0-5 0,0-3 0,1 0 1,-1 0-6,0 0 1,0-11 0,-2-4 0,-3-6-50,-3-2 1,1 0 0,5-3 0,-3-2 30,-3-3 0,-10 0 0,3 5 0,-5-2 21,-3-3 0,0 0 0,-3 7 1,-2 1-79,-3 0 1,-10 0 0,3 0 0,-6 2-84,-2 6 0,-1-4 1,-1 12 187,-6 2 0,-3 5 0,-4 7-30,7 9 1,7 4 0,9 4 0,7-1 74,6 0 1,2-8-1,0 1 57,0 2 0,10-5 0,5 0 0,9-3 37,7-5 0,-6-2 1,9-3-1,-1 0-89,6 0 0,2-3 0,1-2 0,-6-3 35,-3 3 0,6 0 1,-6 0-1,1-3 140,-1 3 1,-2 2 0,-7 3 72,-1 0 0,0 3 0,-2 5 0,-6 7-18,-7 6 1,-6 2-1,-2 0-74,0 0 1,0 1-1,-2-1 1,-3 0-139,-3 0 1,-2-7-1,5-1-155,-3 3-142,0-7 0,8-4 0,0-14-209,0-9 1,0-4 0,3-6 0,4-3 177,9-2 0,4-7 0,6 4 1,3-2 52,2-5 0,7 0 0,-4-1 0,2 6 289,5 3 1,-5 2-1,3 8 1,0 2 515,-3 5 1,-3-2 0,-10 11 0,1 2-274,-1 2 1,0 6 0,-2 4 0,-6 9 313,-7 4 0,-6 6 0,-2 3 0,0 4-200,0 3 1,0 0 0,0 3 0,0-6-448,0 1 0,0-8 1,0 5-1051,0-6 1,0-1-894,0-1 1984,0-10 0,11-13 0,2-13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0:34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47 970 9738,'13'-23'151,"8"-1"1,-6-1 0,6-4-99,2-2 1,0-10 0,1 5 0,-1-3-80,0 0 0,-2 1 1,-3-9-1,-5 1 49,-3 0 0,5-9 0,-7 1 0,0 3-84,2 2 1,-7 2-1,5 1 1,-3 2 107,2 5 0,-4-2 0,5 10 677,-6 3-555,-2 12 0,0 11 0,0 18 33,0 10 1,-10 16 0,-3 0 0,-2 4 3,-1 4 0,1 2 0,-6 5 0,3 8-113,3 5 0,9 3 0,-1-3 0,4-3-134,3-2 0,0-13 0,3 0 0,4-10 109,9-6 1,4-2-1,4-8 1,-1 1-64,0-1 0,0-10 1,3-3-1,2-2-112,3-1 0,0 1 1,-7-8-1,-1 0-612,0 0 0,0-8 0,-2-2 0,-3-3 112,-3-5 0,-7-2 0,5-4 0,-3 1 180,-5 0 1,-2 0-1,-6-1 427,-4 1 0,-6-10 0,-10-3 0</inkml:trace>
  <inkml:trace contextRef="#ctx0" brushRef="#br0" timeOffset="214">1 459 8762,'0'-23'415,"3"10"0,4 3 1,9 2-272,4 0 0,4 0 0,1 6 0,6-3-75,8-3 1,5-7 0,2 4-1,1 1-297,-1 0 0,1-6 0,-1 8 1,-2 1-300,-6-4 1,4 9 0,-11-6 0,-3 5 526,-2 3 0,-3-10 0,0-3 0</inkml:trace>
  <inkml:trace contextRef="#ctx0" brushRef="#br0" timeOffset="2107">906 622 8418,'16'0'243,"-1"0"43,3 0 0,8-3 0,0-2 0,-3-5-180,5-3 1,-5 0 0,8-5 0,-5 2-144,-3-2 1,1-2-1,-1-1 1,-3 3-32,-4 2 1,2 1 0,-10-8-74,-3-1 1,-5 9 0,-8 2 39,-7 3 1,-6 2 0,-2 8 0,0 0 176,-1 0 1,1 0 0,0 3 0,0 4-32,0 9 1,-1 7 0,1 8 0,0 5 32,0 0 1,7 5 0,3-7 0,3 2 80,5 5 0,2-7 1,3-1-1,0-2-54,0 0 0,11 0 0,4-8 0,6 1-19,2-1 0,0-2 0,0-3 0,1-6-50,-1-1 1,3-3 0,2-8 0,3 0-31,-3 0 1,1-3 0,-1-5 0,3-7 6,-3-6 1,-2-10 0,-3 0 0,1 0-251,-1-2 1,0 7 0,-2-8 0,-3 3 129,-3 1 0,-10-1 0,3 7 0,-5 1 27,-3 0 0,0 7 0,-3 1 47,-5-3 0,3 8 1,-10 2-64,-3 5 0,5 3-35,-3 0 0,11 3 72,-3 5 1,8-3 0,8 8-1,8-3 18,4-5 0,11-2 0,0-1 0,0 3 18,3 3 0,-6 0 0,8-8 0,-2 0 42,-6 0 1,-2 8 0,-6 2 200,-4 3-232,4-8 0,-9 16 0,4-6 49,-7 6 0,2 2 1,-2 0-1,-3 0 254,-2 1 0,-3-1 1,2 0-76,6 0 1,-3 0 0,11-2-94,2-5 1,-5 2 0,2-11-49,3-1 1,3-4 0,2-2-105,0 0 1,-7-8-1,-1-2 1,3-3-139,3-5 1,-6-3 0,1-2-1,2 3 56,2 4 1,-4-7 0,-1 5-1,3-5 53,3 2 0,0 3 0,-3-5 1,-3 2 59,3 6 0,3-6 1,2 8 311,0 0 1,-7 3 0,-1 10-70,3 0 1,0 3 0,-2 4-83,-8 9 1,2 4-1,-2 4 1,-3-1-29,-3 0 1,-2 0 0,0 0 0,0 1-78,0-1 0,0 0 1,0 0-1,0 0-175,0 1 1,0-9 0,-2-2-267,-6-3 1,5 1 210,-4-4 1,4-7-1,3 0-6,0-12 1,3-7-1,2 1 1,3 3-253,-3-3 0,8-10 0,0-3 0,2 2 238,1 3 1,-1 3-1,8-3 1,0 1 253,1 1 1,-1-4 0,0 15 92,0 0 0,0 3 1,1 10 76,-1 0 0,0 3 1,-2 4 273,-6 9 0,-5 4 0,-10 4 0,0-1-341,0 0 1,0 0 0,0 0-235,0 1 1,0-1 0,0 0-250,0 0-420,0-10 640,0-3 0,0-12 0,3-3 0,2-6-194,3-1 1,10-4 0,-3-7 0,6-3-44,2-5 1,1 5 0,-1-5 0,0 6 235,0 1 1,0 1-1,1 3 1,-1 1 161,0 4 0,-2 7 0,-3-5 0,-3 3 276,3 5 0,-5 2-123,3 3 0,-11 3 1,2 5-1,-1 5 30,1-1 1,-4 9-1,5-5 1,-6 4-46,-2 3 1,0 1 0,0-1 0,3 0-39,5 0 0,-3-7 0,10-1-142,3 3 0,-5-7 0,3-4 0,2-4-64,2-3 0,-4 0 0,-1-3 0,3-2-33,3-3 1,2-10 0,-2 3 0,-3-6-97,-3-2 1,-2 0-1,5 0 1,-5-1 89,-3 1 0,6-8 0,-8 0 0,-1 5 23,4 8 0,-9-2 0,6 4 74,-5-4 195,-3 7 0,0 5 1,0 16-1,-3 7-34,-5 6 1,6 5 0,-9 2 0,4 3-50,-1-3 0,0 6 0,8-3 1,0-3 3,0-2 1,0 5 0,0 0-65,0-3 1,3-5 0,4-4-54,9-4 1,5-10 0,2 3 0,0-6-15,0-2 1,3-10 0,2-3 0,3-2-106,-2-1 0,-4 1 0,1-8 0,3-1-47,2 1 1,0-8 0,-8 0 0,0 6 123,0 6 1,0-1-1,1 7 1,-4-3 88,-4 1 1,4 10 0,-4-3 187,4 6 0,-4 2-114,-1 0 1,-9 10 0,4 5 0,-2 6 0,-1 2 0,1 0 1,-8 3-1,0 3-82,0 1 0,0 1 1,0-7-124,0-1 1,0 0-634,0 0 339,0 0 1,0-12 102,0-11 0,0-11 0,3-12-118,4 0 0,-1-3 1,6-2-1,1-3 193,0 3 0,3-6 0,7 3 0,0 3 161,0 2 1,0 3-1,1 0 1,-1-1-24,0 1 1,0 8 0,1 2 0,-1 2 506,0 6 1,0 3-1,0 2-27,1 0 1,-9 10-1,-2 5 1,0 6-68,0 2 1,-8 3 0,3 2 0,-6 3-228,-2-2 1,8 4-1,0-2 1,-3-2-4,-3-4 1,-2-1-1,3-1-266,5 0 0,-6 0-3286,6 0 793,-5-10 2623,-3-2 0,-11-22 0,-2-2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0:50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1954 947 8340,'11'-9'494,"-4"-5"1,-4 2 0,-3-2 0,2 0-176,5 3 0,-5-8 0,5 5-184,-4-5 1,-3-2-1,-3 3 1,-1 1-113,-3 3 1,-10 10-1,3-6 1,-4 3 0,-3 0-354,0 3 1,-7 1 0,0 3-1,2 3 1,0 4 265,-2 7 0,3 4 0,-8 6 0,3 1 44,4 3 0,5 7 0,5-4 0,4-1 0,3 3-16,4-1 1,3-6-1,2 2 1,0-5-16,0-2 1,16-2-1,5-3 1,5-4-25,4-3 0,-7-2 1,8-7-1,-3 0-43,0 0 0,7-9 1,-7-5-1,-3-5 37,-1-2 1,-3-9 0,0-3 0,0-2 55,0 0 0,-7 3 0,-3-6 0,-1 6 87,-6 1 0,6 3 1,-3 7-1,-3 0 1365,-1 0-1085,-3 10 0,0 4 0,-3 14-239,-4 7 0,5 11 0,-7 6 0,2-1-63,0 0 0,0 5 0,7-4 0,0-1-88,0 0 1,9-2 0,3-7-1,2 0-25,0 0 1,0-2 0,7-5 0,0-5 36,0 1 0,7-8 0,0 3 0,-3-10-25,-1-9 1,4-5 0,2-4-1,0-3 15,1-2 0,-1-9 0,-4 0 0,2-8 17,-3-4 1,-4-2-1,-4 4 1,-3-4 27,2-3 1,-7-2-1,1-7 1,-3 3-95,0 4 1,0-12-1,-7 5 1,0 0-87,0 5 0,7 6 0,0 13 810,-3 4-441,-1 4 0,-3 29 1,0 11-1,0 12-51,0 7 0,-7 12 0,0 0 0,0 9 5,-3 4 0,8 3 0,-7 7 0,2 3-90,0 4 0,-3-5 0,6 5 0,-3-5-146,2-2 0,3-7 1,2-2-1,2-3 148,5-4 0,-2-5 0,9-7 0,2-7 61,3-5 1,2-4 0,2-5-1,3-7-44,2-5 1,7-2 0,-5-2 0,0-5-88,1-7 1,4-14-1,-5-7 1,0-5-140,1-2 0,-3 0 1,-7 0-1,0 0 69,0 0 1,-3 3-1,-1 1 1,-6 6 22,-1 1 1,-3-4 0,-7 7 40,0 3 1,-3 4 0,-4 7 106,-7 7 1,-4 7 0,-3 7-145,0 7 0,9 4 0,5 3 1,2 0-30,-2 0 1,5-7 0,-3 0 0,8 3 7,4 1 1,9-4-1,-2-2 1,5 0-12,2-1 0,2 1 0,3 2 0,2-5 34,-3 1 0,6-8 0,-3 7 0,-3-2 43,-1 0 0,-3 3 1,0-6-1,0 6 320,0 1 0,-10-4 0,-4 7-89,-4 3 0,-3 1 0,-5 3-173,-9 0 1,0-2 0,-16-3 0,-1-2-190,-4 3 0,-2 1 0,0 1 0,2-3-489,-3-2 1,8-2 0,0 4 633,-1-2 0,8 10 0,-7 8 0</inkml:trace>
  <inkml:trace contextRef="#ctx0" brushRef="#br0" timeOffset="917">127 296 8107,'-9'-11'190,"6"4"-119,-4 14 0,5-3 151,2 10 228,0-9-353,0 4 1,2-11 0,3-5-122,2-7 1,0 2 0,-5 1-1,3-1-193,2 0 1,0 5 82,-7-7 1,-9 3 110,-5-3 1,-5 4 0,-2 10 58,0 0 0,7 10 0,0 4-20,-2 4 0,6-4 99,3 0-5,5 0 0,4-2 1,5-5-26,7-5 1,-2-2 0,2 0-176,2 0-1281,-6 0 1371,-1 0 0,-9 10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0:54.4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1513 1 8598,'0'14'495,"0"0"-383,0 2 0,0-4 1,0 2-1,0 2 85,0 3 0,-7 2-163,0 0 1,0 0 0,5 0 0,-3 0 2,-2 0 0,-2 0 0,4 0 1,-4 0-2,-3 0 1,7 0 0,-4 0 0,2 0-5,0 0 0,-7 0 0,7 0 1,2 0 3,3 0 0,-5 0 0,0 0 0,0 0-14,-2 0 0,6 0 0,-6 0 0,2 0 16,0 0 0,-2-5 0,4 3 12,-2 4 1,-7 12-1,7-2-43,2-1 1,-4-1 0,2-10-1,0 0 0,-2 0 1,6 0-1,-6 0 1,2 0 21,0 0 0,-7 0 1,7 0-1,0 0-8,-2 0 0,6 0 0,-6 0 0,2 0 14,0 0 1,-2 0 0,2 0-9,-7 0 1,4 0 0,3 0 0,3 0-15,-3 0 0,4 0 0,-6 0 0,2 0 7,0 0 0,0 0 0,5 0-57,-5 0 0,4 0 0,-4 0 9,5 0 1,-5 0 0,0 0 47,2 0 1,-4 0-1,0 0 3,-3 0 1,7 0 0,-2 0-1,3 0-23,-3 0 1,4 0 0,-6 0-1,2 0-13,0 0 1,-2 0-1,4 0 13,-2 0 0,-2 4 0,4-1 0,-2-6 44,2 1 0,-4 0 0,2 2 10,2 0 0,-4 0 0,2 0-23,2 0 1,-4 0 0,2 0-53,2 0 1,-4 0 0,2 0-1,0-3-8,-2-4 1,6 5 0,-6-5 0,2 5-3,0 2 0,-2-7 1,4 0 22,-2 2 1,-2 3 0,4 2 0,-4-3 11,-3-4 1,7 5 0,-4-5 13,0 5 0,4 2 0,-7 0-19,3 0 0,2 0 1,5 0-2,-5 0 1,4 0 0,-4 0-1,5 0 0,-5 0 0,0 0 23,2 0 1,1 0-1,-1 0 1,-2 0 1,0 0-1,5 0 7,-5 0 1,4 0-1,-4 0-11,5 0 1,-5 0-17,0 0 1,0 0-1,5-3 1,-3-1-12,-2-3 0,-2 0 0,4 7 2,-2 0 1,0-7 0,5 0 0,-3 2-1,-2 3 0,0-5 0,5-3 0,-3 1-1,-2 0 0,0 2-2,7 7 0,-7 0-2,0 0 0,-2-3 0,4-1 3,-2-3 0,-7 0 0,7 7 0,-7 0 0,5 0 1,-3 0 1,7-7-1,-2 0 1,3 0 9,-3-3 1,4 8 0,-6-5 38,0 5 0,6 2 0,-4 0-15,5 0 0,-5 0 1,0 0-11,2-1 1,-4-6 0,2 0 0,2 3-36,3 1 1,-5-4-1,0 0 1,2 3-1,3 1 0,0-4 0,-3 0 14,-2 3 1,0 1-1,5 1-4,-5-5 0,4 5 5,-4-5 1,3 4-2,-3 3 0,4 0 1,-4 0 0,3-2 0,-1-3-2,-2-2 0,-2 0 3,2 7 1,4 0-1,-4 0 1,5 0 0,-5-7 0,0 0 3,2 3 0,3-6 0,0 1 0,-3 0 13,-2-1 0,0-4-12,7 7 0,-2-2 1,-3 4-1,-2-2 0,0-7 1,7 7 0,0-7 0,0 7-2,0 3 1,-2-8-3,-5-2 44,4 5-21,-6-1 0,7 3-18,-5 0-7,4 0 1,-13 0-5,9 0 0,0-7 0,5 5-23,-5-3 0,4 1-16,-4-3 35,5-5 1,2 10 0,-2-8 101,-5 3-322,4 0-171,-6-7-675,9 0 1077,0 0 0,9-18 0,3-6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2:00.83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1649 3691 6604,'-13'-10'795,"2"7"1,11-10 28,0 6-249,0 4-370,0-7 1,-2 7-99,-6-5 1,6 3-1,-6-10-97,5-3 1,3 5 0,-2-3 0,-3-2-40,-3-2 0,0-6 0,8-2 0,-3-3 17,-4 2 1,4-7-1,-7-3 1,2-2-8,0 3 1,-7-6 0,5 5 0,-3-5 2,-5-2 1,5-1 0,-3-2 0,-2-2-13,-2-3 1,-4-8 0,-1 5 0,-1 0 2,3 0 1,-13-7 0,12 2 0,-1-2 30,-1 2 0,3-3 1,-1 9-1,1-1 38,0 0 1,0 3-1,-1 5 1,1 0-16,0 3 1,0-11 0,0 16 0,-1-1 3,1-2 0,0 1 0,0-4 0,0 1 10,-1-1 1,1 4-1,-3 1 1,1 6-28,1 3 0,-12-6 0,16 5 0,-4 1-17,-1-1 1,7-4 0,-13 4 0,5 1-4,3-1 1,-1-5-1,4 6 1,2-1 29,2 1 1,1-6-1,-6 8 1,3 3-20,3 2 1,2-5 0,-5 0 0,2 3 9,-2 2 0,5-5 0,-2 0 1,-1 3-15,3 2 0,-5 0 0,8-2 0,-3-3 0,-5 3 1,5 2 0,0 3 0,0-1-4,1 1 0,6 0 1,-4 0 24,0-1 0,-1 1 0,-7 3 0,6 2 9,1 2 0,-4 8 0,4-5-6,-1 3 0,6-8 0,-4 5 79,0 0-99,7-7 0,-7 15 60,10-11-149,0 11-335,0-5 91,0 10 1,2 0 315,6 0 1,-3 0-1,11 0 1,2 0 7,2 0 0,-4 0 1,-1 0-1,1 2 52,-3 6 0,7-6 0,-4 6 1,2-3-4,-3 3 0,6-5 1,-5 4-1,2-1-39,-3 1 1,6-2-1,-6 8 1,6-2-9,2-6 0,0 5 0,0 0-6,1 3 1,-1-5-1,0 5 6,0-3 0,0 6 0,-2-6-19,-5 3 0,2-5 0,-8 5-26,3-3 1,-5 5-72,7-7 95,-10 0 472,6-8-412,-11 0 1,0-3-56,0-4 1,0-6 0,0-11-108,0 1 1,7 8 0,1-1 75,-3-2 1,-2-2 65,-3-4 1,0 1-27,0 0 0,2 0 1,3 0 77,3-1 0,0 9 1,-8-1-9,0-2 0,8 5-31,-1-2 3,1 0 1,-5-6 0,2 3-45,3 2-370,-1 11 268,-7-5 1,3 18-1,2 2 130,3 3 1,0-5 0,-6 4-1,3 1 10,3 0 1,0-5-1,-8 7 1,2 1 16,6-3 0,-5 7 0,4-4 17,-4 5 1,5 2 0,-1 0 0,-1 0 30,-4 0 1,6 1-70,0-1 0,-1 0 0,-7 0 2,0 0 0,0 1 0,0-1 0,0 0 0,3 0-7,5 1 1,-6-1 0,6 0-2,-5 0 0,-3 0 1,2-2 3,6-6 1,-6 6 0,9-5-26,-1 4 1,-5 3 13,11 1 0,-11-9-18,3 1 1,2-1-4,-2 8 0,-1-7 0,-4-3-3,5-3 0,-6 8 38,6-3 1,-5 6-1,-3 2 18,0 0 0,7-7-12,1-1 0,0 1 0,-6 5-4,6-6 1,-5 6-19,4-6 1,4 6-7,-3 2 0,-1 0 0,-4-2-9,5-6 0,-6 6 0,6-6-6,-6 6 0,-2-6 0,3 1 7,5 2 0,-6 3 2,6 2 0,-5 0 0,-3 0 0,0 0 0,0 1 1,0-1 0,2 0 0,6 0 0,-5 1 0,4-1 0,-4 0 0,-3 0 0,2 0-11,6 1 0,-5-9 1,5 1 2,-6 2 0,6 2 2,0 3 1,7-7-1,-5-1-1,3 3 0,0-5 0,5 0-9,-2-3 0,-9 6 0,6-6 0,0 1-33,0-1 0,-5 8 18,7-3 0,-2-2 0,5 0-13,-2-2 0,-9 4 15,9-7 1,-1 10 16,9-3 1,-11-2 12,-6 3 1,-2-3-1,1 5-4,1-3 1,1-7-1,-8 7 10,0 3 0,8-5 0,0 3-4,-3 2 1,-3-5 0,1 2-3,5 3 0,-6-5 0,6 3-1,-6 2 1,-2-6-1,3 4 0,5 2 0,-6-5 0,6 2-13,-5 3 0,-1-5 5,6 3 1,-5-1 2,4 8 0,4 1-7,-4-1 1,9 0 11,-8 0 0,7 0-1,-7 1 0,7-9 0,-7 1-3,-3 2 0,5-5 3,-2 2 1,8 1 1,-9 7 1,1-8 0,-5-2 16,4-3 0,-4 8 4,5-2 1,2-3-16,-2 2 1,0-7 0,-8 8 0,7-1-16,1 8 1,0 0 1,-8 1 0,0-9 7,0 1 0,7-1 7,1 8 1,0 0-4,-8 1 1,0-9 0,0 1 2,0 2 0,0 2-8,0 4 0,0-9 0,0 0 7,0 4 1,0-7 0,3 4-5,4 2 0,-4-5 1,5 2-3,-6 3 0,-2-5 0,0 3 0,0 2 0,0-5 0,0 2 4,0 3 1,0 3-5,0 2 1,0-8-2,0 1 0,8-1 0,0 9 0,-1-9-1,-7 1 1,0-9-1,0 9 0,0-8 0,0 7 13,0 0 1,0 1 30,0-1 0,0 1-34,0 7 1,0 0-13,0 1 1,0-9 6,0 0-14,0-9 5,0 14 1,0-7 19,0 10 1,0-7-1,0-1 4,0 3 0,0-5 9,0 3-1,0-11-10,0 16 0,0-16-81,0 10 5,0-10 66,0 6 38,0-11-2402,0 0 43,0-11 2314,-10 9 0,-3-19 0,-10 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1:31.2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1734 943,'-51'-35,"-12"19,-14 37,-5 2,0 10,5-3,12-2,9-7,-2 0,-19 16,-7 5,39-16,1 0,-40 16,16 2,5-16,33-9,-7-1,100-62,-35 30,13-13,6-4,35-21,-12 15,-25 12,1 1,40-13,-39 14,0-1,37-20,-12 13,3-8,-3 6,-9 3,-5 2,8-7,-1 2,12-2,-9 5,2 2,-24 0,-15 25,-85 27,-23 18,28-20,0 0,-21 11,2-1,3 1,-5-5,0 5,2-3,3-4,-3-1,-9 3,10-4,-10 4,18-14,17 4,28-18,28 0,7-11,35-17,12-5,21-9,-8 0,-8 7,-3 0,0-9,-25 16,1 0,31-31,-7 3,2 5,-2 9,-19 9,-11 12,-45 17,-23 18,-9 2,-33 19,-9 0,30-15,0 2,-2 1,1 1,1-3,0 0,3 1,1 0,-32 6,5 0,9-7,28 0,-2-9,34-12,22-26,23-9,21-9,7 9,0-5,-7-2,7 0,0 0,-7 7,-7 0,-19 9,3 5,-42 21,-19 14,-26 19,-28 7,-6 4,6-2,30-14,-1 0,1-3,-1-1,-6 4,-1 0,6-5,1 1,-38 25,9-7,12-7,19-5,-5-9,42-9,14-5,23-17,33-11,-5-2,5-12,-4 2,11-2,-5-4,-2 4,0 4,0 1,-19 18,-27 22,-38 18,-33 16,-23 5,5-2,-10 4,5-4,5-5,4-5,12-9,-2 7,-8 2,10 3,-7 2,14-9,-2 6,18-25,43-4,32-24,25-21,-21 14,-1 0,35-28,4 0,-7 7,0 0,2 2,-9 12,-28 9,-14 12,-42 14,-12 7,-44 14,3 5,-20 9,8 0,16-5,-7 5,9-11,-9 11,5-14,11 11,12-25,21 5,68-47,-19 9,42-23,-33 14,22-11,-34 15,6 3,-87 49,16-4,-4 2,-3 4,-28 19,-2 6,5-3,18-1,12-16,21-5,77-48,-25 4,46-28,-33 23,5-16,-14 5,14-12,-28 19,16-5,-109 72,39-21,-13 11,-6 2,-25 15,0-2,14-2,14 2,24-23,-3 11,32-28,10 5,5-14,30-14,-7-7,14-7,-7 5,7-5,0-5,7-2,-7 5,0 2,-19 5,3 11,-38 10,-23 23,-7 0,-35 28,-11-3,32-18,0 0,-38 24,10-10,5 0,2 0,28-10,21-4,42-14,16-16,26-19,5-2,9-12,-2 0,-5-7,4 0,-4 0,-4 2,-3 5,-5 5,-2 9,-19 9,-4 3,-42 27,-19 10,-28 12,-26 7,0 2,10-7,9-10,-2-1,-15 13,-11-2,10 5,-3-5,28-10,9-1,45-22,23-9,25-19,38-16,-43 15,0-2,4-2,1-1,-1 0,-1-1,-2-2,0 0,-2 1,-1 0,38-22,0 5,0-5,0 5,0 2,-19 9,-4 12,-38 12,-58 51,-42 14,-4-3,4-13,9-5,5-2,0-1,0 6,0-6,0-1,7 4,0-5,-2 3,-17 2,-4 7,-1 0,29-10,-17 8,59-19,9 0,33-21,44-21,4-9,10-10,-14 5,-2-5,-3 5,3-4,-5 6,7 5,-9-2,2 2,-24 9,-6 10,-94 46,1-7,-4 1,-5 1,3-2,1-1,4 1,1 0,4-1,2-2,2 0,1 0,-33 22,0 5,32-23,-1 1,6-1,1 1,-38 31,37-19,-16 5,52-26,6-6,33-24,23-14,19-21,5-3,2-4,-2 5,-5-5,-5 5,-9 2,0 9,-19 3,-20 20,-38 10,-31 28,-34 17,-3-1,10-2,16-14,-2 7,-10 2,-2 1,2-3,10-7,2 7,9-10,5 15,21-17,33-4,23-19,7-5,14-16,0 3,7-17,9 0,5-7,5-7,2 0,-9 0,-5 7,-33 18,0 6,-41 36,-10 10,-12 10,-30 4,-12 9,27-23,-2 0,-2 1,-1 0,-3-1,0 0,6 1,2-2,-29 15,14 5,5-14,28-1,25-11,33-14,23-21,17-7,0-2,-10-7,-4-1,11-1,-14 6,17-7,2-4,-14 9,21-14,-12 7,12 0,-18 5,-15 18,-32 10,-19 23,-24-3,-32 24,-11-2,22-15,-1-1,-1-1,0 1,-1 1,1 1,-37 18,4 3,3-12,-4 12,35-23,1 1,0-1,1 1,-26 17,28-19,5 5,48-26,10 5,31-14,32-7,9-14,-40 11,-1-1,-5 0,-1-1,41-18,-8 2,-9 7,5-5,-3 3,-7-1,-2 3,-4 12,11-5,-33 14,-9-2,-44 34,-19 10,-21 12,12-22,-3-1,-1-1,0 1,-5 3,1 2,4-3,0 1,2 1,1 0,-39 24,7-10,14-10,3 8,34-17,26 5,42-14,26-21,16-14,9-14,-41 18,1-1,-2 0,-2-1,42-16,-14 7,5-2,-5 2,-5 2,-4 3,-10 9,5 0,-4 0,4 2,-21 3,-54 30,-37 14,-23 4,25-14,-2-1,3-1,1-1,-32 15,32-16,-1 0,-33 16,-5 12,11-4,15-10,2 0,0-10,2 15,22-26,36 0,38-28,14-2,28-19,-4 0,-35 14,1 0,0 0,1 0,-1-1,-1 2,46-15,-7 0,-2 9,-5-2,-14 5,-21 11,-28 12,-28 14,-26 19,-30 4,2 0,-11 5,2 0,5-9,-8 9,-4 0,7 5,-7-5,21-7,0 0,33-10,2 6,58-20,19-4,17-21,11-7,-7-2,-5 0,-2-1,0-1,0-3,0 2,2 0,3 1,2-3,14-7,-5 4,1-1,-15 13,5-2,-19 5,10 4,-28 3,-36 20,-32 10,-30 17,21-14,-1 1,-36 21,8-8,3-3,-9 2,27-13,-1 1,6-4,1 0,-38 21,18 0,15-19,35 1,23-10,11-12,38-2,7-12,24-11,-3 2,-12-9,-11 11,11-4,-14 4,15-11,-3-1,-5 6,12-10,-9 18,4-11,-51 31,-28 4,-35 18,-35 22,33-23,-1-1,-27 9,-12 8,14-7,-12 4,-9-2,10 2,4-2,18-4,17-1,21-16,47 12,23-19,23-12,5-16,5-2,2-12,-2 9,-3-4,-2-1,-14 6,7-10,-9 9,2-4,-40 27,-81 34,6-1,5-6,-4 1,-28 15,-5 2,9 0,5 0,24-10,-3 8,25-7,24-10,28-9,14-14,21-14,3-7,15-16,3 2,-18 7,11-7,-5 2,12-2,-16 7,-5 14,-33 5,-2 9,-72 25,-19 10,-3 0,1-4,-3-1,12 3,-7 9,5-7,-5 0,28-10,-2 6,41-20,10-4,7-7,35-7,3-11,20-13,-2-1,-7 4,5-3,-3 8,-7-5,-2 7,3 2,11-2,-14 0,-21 19,-21 11,-47 24,-23 23,-14-5,0-2,-7-4,0-3,7-3,7-4,28-14,0-2,84-54,-19 23,47-37,-11 10,4-3,4-3,-4-4,3 3,-3-10,2 16,-9-2,-19 14,-2-2,-51 13,-19 10,-7 10,-35 18,0 7,-21 0,0 9,0-2,0 5,0 2,2-5,5-9,14 0,12-26,49-11,23-19,37-14,19 0,-5 9,-26 13,2-2,0 2,2-2,1-1,0 0,40-17,-14 5,5-9,0 4,4-4,-9 9,-32 10,1 1,40-16,-40 15,-1 1,28-11,-22 5,-42 18,-23 5,-30 16,-26 8,2 1,-18 15,2-12,7 2,7 1,5-3,-10 2,-16 5,14-5,-9 5,11-4,5-3,-5 0,-2 0,-7 0,35-10,0-1,-28 4,14 0,33-10,11-8,47-24,7 2,42-16,7 7,-33 15,1 0,-3-1,-2 0,27-7,3-9,-9 7,-5 2,-7-7,0 4,2-1,19-6,7-11,3 0,-10 0,-24 10,-29 20,-38 5,-14 7,-35 14,-3 5,-11 9,7 0,-9 7,2-3,5-6,-19 11,2-6,5-1,12 5,9-14,4 5,-11 2,24-10,6 8,35-28,19-5,5-7,30-14,7 0,14-7,9 0,-2 0,5 0,2 0,-2 2,-5 5,-5 5,-9-1,-35 17,-28 0,-35 19,-40 11,-6 10,4-3,-7 5,11-2,8 2,-3-2,-9 9,3-3,-10 3,18-4,24-10,35-10,28-4,35-23,26-10,-3-4,1-3,-8 8,5-3,-7 0,-14 7,2 0,19-7,7 0,5-5,-5 12,-19-5,-4 24,-47 4,-28 19,-7 5,-42 16,0 2,21-16,0 0,-33 31,5-10,14 0,14 2,35-16,28 0,31-28,27-14,3-9,-3-5,-16 0,0-3,0-4,0 5,0-5,0 5,19-10,4-4,0-3,-9 3,-14 16,-4 0,13 9,-58 21,-28 19,-30 10,-10-3,-4 2,-8 7,-1 1,25-17,0 0,-35 21,34-21,2 0,-25 9,15 12,18-26,33-4,28-19,28-12,21-16,5-11,2-10,0-3,0 3,0 3,-42 18,0 0,39-19,-4-2,-23 14,-14 14,-59 23,-21 19,-20 12,-3-3,7 1,-2-1,-17 0,-4 8,-1-3,17-10,0 3,14-4,-2-3,49-21,23-14,35-17,28-18,-42 23,2-1,5-5,0 1,-1 0,0 1,0 2,-1 0,37-21,-14 12,-7 2,12 0,-30 14,1 0,35-21,-18 9,-39 14,-38 19,-19 10,-37 11,-9 7,2 2,4 3,-8-1,4 3,5-7,4-4,3 6,-5 5,4 2,-4-2,24-4,22-24,38-14,14-10,35-25,10 7,11-9,-10 7,13-1,-42 14,0-1,4 2,0 0,1-5,-2 0,0 1,-2 0,-4-1,0 0,39-23,-4 9,-14 0,-30 9,-54 24,-37 20,-17 13,-4 11,13-7,-1 0,-3 2,-10-7,6 8,-1-3,5 0,-7 4,-2-1,-3 4,8 0,11-14,-3 7,-11 0,24-10,13-8,42-13,19-4,21-14,28-14,14-7,-37 20,0 0,41-20,-6-2,-19 13,0 1,0 0,0-8,2 3,3-2,2 2,0-2,-5 4,5-7,-5 8,5-17,-4 18,-22-18,-53 38,-43 4,-20 16,-14 17,13 2,-1-3,-6-1,-1 4,-6 2,1 0,2 1,-2 4,16-7,2-3,3-1,-3-1,-9 5,0 5,32-12,-1 0,-31 11,14-1,31-20,97-29,-21-1,6-1,5-2,36-18,-42 16,0-1,-3 3,-1 0,39-25,-11 10,6-10,2 5,6-2,-10 0,-32 23,1 0,35-28,-34 25,-3-1,24-24,-7 16,-52 5,-23 14,-37 21,-26 14,2 2,0 1,3-1,-7 3,4 2,3-3,-5 1,7 0,2 2,-11 9,-3-2,-4 5,18-5,-9 0,24-10,1 6,38-22,28-9,14-12,35-16,7-4,-25 11,1 0,0-3,-1-1,3-1,0 0,-2-1,-1 1,27-14,5-2,-9 2,13-6,-35 22,-1-1,0-2,-1 0,40-17,-12 4,-16 12,5-12,-52 26,-23 0,-18 19,-36 9,0 5,1 2,4 0,0 0,0 0,0 0,-5 0,-9 0,14 2,-14 5,7 5,-7 9,24-10,4-1,44-22,19-9,14-12,42-16,0-4,12-8,-5 5,-10 5,-4 9,12-12,-30 12,1 0,1 1,-1-2,0-2,-1-1,32-24,0 7,-9-5,-24 15,-21 8,-37 10,-11 10,-31 6,-3 5,1 7,-12 14,-5-5,-18 8,9-1,12-4,-5 9,9-10,-2 3,33-14,0 5,34-17,50-20,-5-1,42-23,-5 5,-2-5,5-3,2-4,0 3,-42 18,0 0,32-19,-4-2,-14 5,-14 11,-35 5,-28 14,-16 10,-33 18,-5 7,28-4,-1 3,-43 15,14-7,-14 7,9 0,37-14,-1 0,-31 11,5 8,37-17,7-2,93-30,-13-14,-5 3,4-2,30-20,-11 0,-2 0,9 0,-7-2,7-5,-24 18,3-4,-32 14,13-9,-56 21,-9 9,-28 11,-18 13,-1-3,10 9,4-11,-11 4,13-4,-13 9,2-5,19-2,-12 0,16 0,-16 0,33 0,-7-10,34-1,50-29,-12 3,42-19,-12 0,5-7,5 0,9 0,-3 0,-4 0,3 2,-10 5,-19 5,-11 9,-45 9,-23 5,-28 14,-30 7,6 5,6 2,4 0,7 0,0 0,0 0,-2 9,-5 5,-3-2,-4 2,14-9,3 4,34-9,-2-10,75-39,-1 1,-5-1,2 0,34-19,-7 5,-4 0,4 0,-5 7,-2 0,-19 9,-4-13,-29 15,-22 3,-24 14,-16 17,-19 11,-5 0,-9 7,0 4,0 3,2 3,5-3,5 2,9-9,19 0,4-7,35-12,19-9,5-4,30-17,2 2,19-16,-2 0,9-7,-7-2,7-5,-7 2,7-9,-2 9,2-2,-15 5,-20 11,-42 12,-28 14,-14 10,-20 11,-6 2,-14 17,5-3,10 7,4-2,-5 5,-16 2,2-7,5 0,14-9,12 4,18-18,33-8,28-18,21-2,21-19,-2 5,9-12,-7 4,7-11,-9 3,2-3,-5 4,-2-4,-9 5,-3 2,-42 12,-23 9,-32 18,-29 17,0 5,10 2,7 2,-8 5,-1-2,-17 9,7-2,-10 4,8-2,18-2,-2 2,5-5,4 0,22-16,27 5,33-19,2-12,26-9,5-2,23-12,0-2,0-12,0 2,-42 19,0 0,35-21,0-7,-19 9,12-13,-51 27,-19 5,-14 14,-35 14,-9 5,-17 6,0 10,10 5,4-5,-11 0,9 2,-21 5,9 5,30-12,-1 0,-31 12,5-3,28-18,13-3,87-37,-2 2,-3 3,3-3,-9 3,-1 0,33-26,-3 2,-4-9,-4 0,4-7,-24 19,-6-15,-42 36,-19-5,-12 16,-23 19,-12 7,-16 14,-4 3,-6 4,10-7,12-3,-5 3,9 3,-2 4,14-5,5 0,18-16,22 5,50-38,3-2,28-14,-16-7,2 0,-7 5,7-12,-14 16,7-9,-19 24,19-20,-35 15,5-10,-47 15,-14 18,-26 9,-16 12,-2 9,37-13,0 1,-40 22,44-19,-1 0,-38 14,7 0,14-19,21 12,21-25,87-13,-31-6,56-19,-28 7,7-7,4-2,3-12,-23 14,4-24,-44 34,-16-6,-33 24,-9 17,-19 11,-5 7,-16 7,2 4,5-4,5-2,9 2,9-9,-6 13,25-15,4 6,43-21,23-9,7-9,14-12,7 0,7 0,-7 0,-7 0,0 0,-2 0,-22 14,-32 14,-28 16,-44 22,-5-3,0 4,14-11,-2 5,-5 2,0 2,-14 5,41-20,-1 1,-5 0,0 3,6 0,2 1,-22 20,31-5,32-14,9-14,40-21,9-2,19-5,14-12,-42 6,0-2,2-3,-1-1,-2 2,-1 1,37-17,-14 1,-7 4,3-3,11-4,-24 5,-13 18,-49 8,-19 18,-33 14,-21 16,-4-4,14-10,-5 3,9-3,5-4,0 4,0-2,0-2,-7 11,0-2,0 9,16-11,29-3,32-9,9-9,33-12,2-9,19-5,5-7,9-7,7 2,0-9,0 7,-7-7,-2 9,-5-2,-33 5,-7 11,-44 8,-14 18,-7 2,-35 19,-4-7,-10 7,-3-7,3 7,5 0,9 7,0 0,0 0,19-9,4 6,35-18,19 0,12-9,30-12,9-16,12-5,5-14,2 0,-9 2,-5-2,-5 9,-2-2,-19 5,-4 2,-45 12,-23 9,-11 9,-38 12,0 7,29-12,0 1,-43 22,14-8,31-11,1 2,-37 22,37-20,-1 1,3 3,0 0,-41 21,9 2,5-2,33-23,0 20,34-32,22 5,23-19,14-16,7-12,0-7,0 7,0-3,0 3,-28 14,2-4,-93 43,-14 10,27-10,0 2,-34 22,9 0,-2-7,14 0,-4 9,25-7,-5-2,28-11,17-20,23-4,0-14,21-7,-28 5,26-10,-43 17,8-5,-33 14,-9 7,-33 14,4 5,-11 9,14-5,7 5,17-16,11 16,9-28,12 42,19-40,13 14,24-23,-2-7,2-7,-7 3,7-10,-19 0,3 2,-28 3,-10 11,-23 5,-16 14,-33 14,4 5,-4 2,12-5,2 5,19-23,-3 27,38-32,16 7,28-14,2-4,12-3,-19 0,22-10,-34 8,6-7,-64 34,-23 10,5-9,2 11,25-13,3 8,40-11,23-14,7-7,7-7,-19 5,22-7,-34 9,6 0,-22 18,-28 6,-4 18,-10 0,3-10,28-1,13-20,31-1,3-1,-3-7,-12 8,-9-1,-9-7,-3 26,-9-14,-9 26,-3-7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1:48.5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64,'0'-12,"0"3,10 9,-6 0,10 0,0-2,7-3,0-2,-7 0,0 7,3 0,1-2,3-5,-9 4,-3-6,-11 9,-3 2,-4 3,-3 2,-2 2,-7-2,0 7,0-4,0-1,0 0,7-6,0 4,10 4,-6-6,10 9,3-9,4 2,4-5,10-2,0 0,0 0,0 0,0 0,0 0,0-2,0-5,0 4,0-4,-7 5,0 2,0 0,-2 2,-5 5,-7-2,-7 7,-7-3,5 0,-1-4,1 2,0 2,-8-4,3 2,7 2,-7-2,-2 7,7-4,-1-1,13-9,4 0,4-2,1-5,7 2,-5-7,7 3,7 4,-5-4,5 0,-5-1,-2 1,7-5,0 7,-4 0,-8-2,3 6,-5-4,4 5,-6 2,-3 2,-9 5,-9-2,-5 7,-5-3,-2 5,0-5,0 1,0-1,0 5,3-5,1 1,3-1,0 5,-7-7,10 9,1-13,20 6,4-9,4 0,10 0,0 0,-2 0,-3-7,-2 0,0 2,0 3,-7-5,0 0,3 2,1 3,3 2,-7 0,0 0,-9 0,4 0,-18 9,-3 1,-6 6,1-4,3-3,0 5,-4-5,1 1,3-1,7 5,-4-5,1 3,3-7,7 4,19-9,-5 0,14 0,-5 0,-2 0,-7-2,0-3,3-2,1 2,1 1,-3-1,-2-2,0 0,0 7,0 0,-11 0,-3 0,-7 2,-10 3,3 2,-2-2,-3 4,1 0,1 1,3-1,0 7,-7-4,0 0,7 4,0-7,-2 3,-3 2,-2 7,10-9,11-3,14-9,4 0,3 0,0-7,3-2,1-1,3 1,7-5,-7 5,-2-3,-3-4,1 4,1 0,3 3,0-5,-7 7,-9 0,-3 7,-11 2,-5 3,-5 4,1 3,-8-5,5 5,-5-1,-2 1,0-5,0 7,0 2,0 1,0-1,0-2,3-7,4 7,4-7,10 7,3-9,4 2,-3-5,10-2,3 0,1 0,3 0,0-2,0-5,0 4,3-6,1 2,3 0,0-2,-7 4,-2-4,-5-3,5 7,-5-4,4 0,-4 6,0-4,-9 5,4 2,-25 7,-3 2,1 1,1-1,3 5,-7-5,0 1,0-1,7 5,0-5,-2 3,0-5,2 7,4-9,10 4,19-9,-5 0,14 0,-5 0,-2-7,0 0,0 0,0-2,0 6,0-6,0 2,0 0,0 0,0 5,0-5,-7 4,0-4,-9 5,4 4,-11 3,-5 2,2 7,-9-7,-2 0,-3 2,5-4,0 7,-2-3,-3 5,1-5,4 3,-3-5,10 7,0-9,7 6,0-4,3-4,4 4,4-5,10-2,0 0,0 0,0-2,0-3,0-2,0-2,0 4,0-2,0 2,0-4,0 2,0 0,0 7,-9 0,-3 0,-11 2,-5 3,-7 2,2 7,-2-7,0 0,3 2,-8-4,5 7,-5-3,-2-4,7 4,0 0,-2 3,4-7,1 4,1 0,3-6,7 6,17-9,4 0,14-7,-3-2,1-3,-3 5,-9-5,0 3,0 4,0-4,0 2,0 2,0 3,0 2,0 0,-9 0,-3 2,-9 5,0-2,-2 9,-5 0,-7-2,-7 6,-7-4,0 5,-5 0,10-3,4-2,-4-7,9 5,-5-3,1 0,4-2,4-4,13 6,4-9,7 0,4-2,6-3,1-4,3-3,0 7,-7-4,0 2,0 0,0-2,0 4,0-2,0 0,-2 5,-5-5,5 4,-15-6,10 9,-9 0,-5 9,-14 3,-5 0,-2 4,3-7,1 1,3-1,0 5,-7-7,10 0,1-7,13 0,4 0,-3 0,10 0,3 0,1 0,3 0,0 0,0 0,0 0,0 0,0 0,0-2,0-3,0-2,0 0,0 7,-7 0,0 0,-9 0,-5 9,-14 3,-5 0,-2 4,0-7,0 3,0 2,3 0,1-2,3-1,-2 1,4-7,1 4,-1-2,0 0,8 2,-3-2,4-4,6 6,4-9,7 0,4 0,6 0,1 0,3 0,0 0,0-2,0-3,0-2,3 2,-8-4,5 2,-5 2,-2 3,0-5,0 0,0 2,-9 3,6 2,-4 0,-4 0,-1 0,-11 7,-5 0,-7 0,-5 2,-2 1,0 6,0-2,0-2,0 4,0-4,0-3,7 5,3-5,1 3,3-7,7 4,17-9,4 0,4 0,-4 0,3 0,4 0,-5-9,9 4,-6-7,2 3,-2 4,4-4,-2 2,-2 2,-3 3,-2 0,0-3,0-2,0 0,-9 7,6 0,-15 2,1 3,-6 4,-5 3,-9-5,2 5,-5-3,7 7,-6-6,4 6,-5-4,-2-3,0 7,2-11,5 9,-4-9,13 6,-9-4,9 5,-4 9,11-9,5-5,7-5,5-2,2 0,0 0,0 0,0 0,0 0,0 0,0 0,0-9,0 6,0-6,0 0,0 6,0-6,0 9,-9-9,6 6,-4-4,-2 5,2 2,-9 0,4 2,-11 3,-5 2,-7-2,2 6,-2 1,-2 2,-3 0,-2-7,0 5,0-1,0 1,2-5,3 5,4-1,3 1,-7-7,13 4,-4-9,14 0,5 0,9 0,0-2,0-5,0 4,0-6,0 2,0 0,0-7,0 7,0 0,0-2,0 6,0-6,0 0,-7 6,0-4,2 5,-6 2,-1 0,-25 2,-5 5,-5-2,5 7,0-3,0-2,2-5,3 3,2 2,2 2,-4-4,2 2,9 2,-2-2,5-4,2 6,9-9,5 0,5 0,2 0,0 0,0 0,2-2,3-3,2-2,-2 2,-3-4,-2 0,0-1,0 1,0 2,0 7,0 0,-7 0,0 0,-9 0,2 0,-12 2,-2 5,-9 3,2 6,-5-4,-2-3,-2 5,-3-5,-2 3,2 4,3-4,2 0,0-1,0 1,7-7,2 4,1-2,-1 0,7 2,-2-2,5-4,2 15,9-15,5 4,5-5,2-2,0-7,0 0,0 0,0-2,0 6,0-4,0 3,0-3,0 4,0-4,0 5,0-5,0 0,0 2,-7 3,0 2,-9 0,4 2,-9 5,-2-2,-3 9,-2 2,-9-4,2 0,-5-1,-2 1,0-5,0 5,0-1,0 1,0-7,2 4,5 0,-4-4,4 9,4-9,3 4,14-9,5 0,9 0,0 0,0-7,0 0,0 2,0-4,0 2,0 2,0 3,0-5,0 0,0 2,0-4,0 2,-7 0,0 7,-9 0,2 0,-14 2,-7 5,-5-2,-2 7,0-3,0-4,0 4,0-2,0 0,0 2,7-6,0 6,-2 0,-3-6,-2 6,9-7,5 5,14-4,7 4,5-5,2-2,0-2,0-5,0 4,0-4,0 5,0-5,0 0,0 2,0 3,0 2,0 0,-7 0,0 0,-7 0,7 0,-9 0,4 2,-11 5,-5 7,-3-2,-6 0,2-1,-2 1,-3-5,-2 5,2-1,5 1,-4-7,6 4,-2-2,0 0,7 0,-5-5,3 5,2-4,9 13,5-9,5 0,9-7,0 0,0 0,0 0,0 0,0 0,0-2,0-3,0-2,-7 0,0 7,2 0,3 0,-5 0,0 0,-7 0,7 0,-9 0,4 2,-11 3,-5 2,2 2,-9-2,2-2,-4 7,2-3,7 5,-7-7,9 2,-2-2,5-4,4 6,5-9,7 0,-2 0,2 0,2 0,3 0,2 0,0 0,0 0,0 0,-7-2,0-5,0 4,0-6,0 9,-12 2,-2 5,-2-4,-10 6,1-2,-1 0,5 2,-7-4,-2 2,-1 9,3-2,-2-2,9 2,0-9,7 13,0-15,0 6,9-9,5 0,5 0,-5 0,0-2,2-3,3-2,-5-2,0 4,2-2,3 0,0 5,-3-3,-2-2,-7 0,7 7,-9 0,2 7,-12 2,-2 3,-9-7,4 4,-2-2,0 0,0 7,-7-5,0 3,0 0,0 4,0-2,9-7,3 5,0-3,6 0,-4-2,5-4,2 6,0 0,9-6,5 4,5-7,2-5,0-2,0-7,0 5,0-3,0 7,0-4,0 0,-7 6,0-4,2 5,-6 2,-1 0,-11 9,-5 5,-3-2,-6 0,2-1,-2 1,6-5,1 5,0-3,-3 5,-7-5,5 3,5-7,9 13,2-15,5 4,5-7,9-5,0-2,0-7,0 7,0 0,0-2,-2 4,-3-7,-2 3,2 4,3-4,2 2,-9 0,-3 7,-9 2,-2 3,-5 2,-5 2,-9-2,0 7,0-2,0 2,0 2,2-4,3 0,4-1,3 1,0-5,2 7,4-7,-4 7,14-9,7 2,5-5,2-9,0-2,0-3,0-4,0 4,0-2,2 0,5 2,-4-6,4 4,-5-3,-2 3,0-4,0 4,0-3,0 3,0-4,0 4,0-5,-7 7,-2 3,-3 0,-2 6,-16 13,-3 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1:52.3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 1219,'-11'0,"-8"0,17 0,-17 0,17 0,-8-3,10-4,10-4,4-8,4 3,3 2,3 0,1-7,6-3,1-4,-4 5,5-5,0 2,-1-2,-4 5,7-7,0 2,-2 0,7-3,-8 6,3-3,0 2,-9 10,2 2,-5-3,-9 8,0 2,-9 5,-19 4,-14 5,-7 5,9 9,-4 0,-3 0,1 0,-6 0,3 0,-2 0,4 2,-2 3,0 2,3-3,-1-1,7-3,-2 0,3 0,1 0,3-3,3-1,4-3,-3-7,10 7,0-10,10 6,4-10,-3-3,13-4,4-7,4-4,6 1,-6-1,3-6,3-1,-3 4,7 0,2-3,-2-4,5 5,-5-7,4 2,3 0,-7-3,0 6,3-3,1 2,-4 3,-2 2,-3 2,-4 5,-5-5,-5 8,-2-1,-9 3,2 9,-14 2,-7 3,-5 2,-9 9,-2-2,-3 5,-4 2,-3 0,1 0,1 2,3 5,0-5,-4 5,1-4,3-3,10 0,-3 0,4 0,3 0,10-10,11-4,16-14,7-4,5-1,7-14,-4 5,1-2,6 0,-6-5,3 0,3 2,1 3,3 2,-7-3,0-1,3-3,1 2,3 0,-2 1,-5-3,5-3,-5 8,2 0,-2 4,-5 3,-9-3,0 5,0 7,-9-5,-5 12,-14 0,-5 7,-9 10,-2-3,-5 2,2 3,-9 4,0 3,3 2,-8 0,5-7,-5 0,-2 0,10 0,1 0,3 0,0 0,7-7,7-3,-2-1,7 6,2-14,14 5,4-7,10-7,0-7,0-4,7-3,0 2,0 3,3 2,-6 0,10-10,0-1,-2-3,4-3,-6 6,-1-3,0 2,1 3,-6 2,3 0,-2 0,4 7,-2 0,-2 0,-3 2,-9-4,0 9,-9 0,4 9,-11 5,-7 7,-12 5,0 2,-10 0,1 2,-5 5,2-5,-2 8,-2-3,-3 0,1 0,1-7,6 0,1 0,3 0,7 0,0-3,0-4,7 3,0-10,10 9,4-16,14 2,7-9,7-4,2-3,7-7,-2 0,3 0,1-3,3-1,-2-3,-5 2,5-4,-5 2,2 2,-2 3,5-5,-8 0,3 2,0 3,-7-5,5 0,0 2,-1 3,-4 2,5 2,-5 3,-10 2,3 9,-21-2,0 14,-11 7,-17 12,-5 4,1 3,-15-5,5 7,-2 0,-1-3,-1 6,-1-8,5 0,2 1,-4 4,11-7,-2-3,0-1,10-6,-3-1,4-3,6 0,4 7,4-10,20-1,4-13,7-1,7-3,-3-10,10 3,0-4,-2-3,7-7,-5 0,4 0,3-3,0 6,0-8,0 0,0 1,0 6,0-4,0 2,0 0,0-7,0 7,0 2,0 3,-7 2,-2 0,-3 2,-4 5,-3-2,-2 9,-9 0,-12 16,-14 5,-5 5,-2 2,-9 7,-5 0,-5 0,-2 2,0-4,-2 9,-1 0,3-3,-11 1,11-7,0 2,5-3,6-1,10-3,0 0,0 0,3-7,4 0,4 0,20-3,4-6,7-10,7-9,-3 3,8-3,0-3,-1-1,1-6,4-1,-2-3,2 2,-4 3,2 2,0-3,-2-4,6 5,-4-5,3 5,-3 2,2 0,-7-3,1 1,-1 2,5-5,-7 12,-2-2,-3 2,-2-2,0 9,-9 0,-12 9,-14 5,-7 7,-7 5,4-5,-6 0,2 2,0 3,-2 4,2 3,-5 2,0-3,-4-1,9-3,2 0,3 0,2 0,0 0,2 0,5 0,-2-7,9 0,0 0,9-3,5-4,7-4,5-3,2-10,2-4,3-2,2 2,7-5,-7 5,0-4,2-3,3 0,7-3,-3-1,-2-3,-2 0,4 7,-2 0,2 0,-4 0,2 0,0 0,-2 0,4 7,-7 0,1 0,-1 2,-2-4,-7 9,0 0,-12 7,-9 2,-11 5,-8 5,-4 9,-5 0,-7 0,-5 2,-2 3,2 2,5-3,-4-1,6-3,0 0,5 0,-2 0,2 0,2 0,12-7,7 0,5-10,11 6,8-10,8 0,1-10,7-1,-1-3,1 0,0 0,4-7,-2 0,2 0,3 0,0 0,-3 0,-2 0,-2 0,4 2,-4 3,-3 2,5 2,-7-4,-2 2,-3-3,-2 8,0 2,-9-5,-5 12,-14 0,-5 3,-9 11,0 0,0-3,0 8,-2-7,-3 2,-2 0,0 0,7 4,0-1,0-3,2-7,3 4,4 1,3 0,0-8,4 6,-2-1,2-7,12 5,5-4,9-6,0-1,0-3,0-7,0 4,2 1,5 0,-4-5,6 4,-2-1,0-6,0 6,-7-1,0 0,0 1,0 6,0-4,0-1,-9 8,-3-7,-9 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1:53.8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252 169,'-21'0,"7"7,0 2,-2 3,-3-5,-2 7,0 0,0-3,0 8,0-7,0-1,7 1,0-5,10-5,-6 8,29-20,-12 1,14-7,-2 2,-1 7,1-7,-5-3,5 6,-5-1,4 0,3 1,0 4,0-7,0 0,0 2,0-7,0 8,0-3,0 0,7 7,0-5,-2 0,-3 1,-2 4,0-5,0 3,-9 2,-3 7,-27 9,-8 5,-4 5,-8 2,8 0,-3 0,-4 0,7 0,2-3,4-1,3-3,0-3,3 6,4-3,4-10,13 13,4-10,4 0,10-10,0-1,0-3,0-7,0 4,3-1,4-6,-5 1,5 0,-2 2,2-3,-5-1,5-1,-5 3,-2 2,0 2,0-4,0 4,0 3,-7-5,0 7,0 0,-4 7,-10 0,-10 9,-11 3,3 2,4 0,-12 0,5 7,-2 0,-1 0,3 0,0 0,0 0,0 0,0 0,0-3,0-1,0-3,7 0,0 7,-2 0,-3 0,5-3,3-1,1-3,1-3,2 3,5 5,-5-17,14 3,7-10,2 1,0-10,-2 0,3 2,1-7,3 5,0-4,0-3,0 0,0 0,0 0,0 0,0 2,0 3,0 2,0 0,0 2,-11 3,-10 11,-12 5,-7 5,-4 9,-3 0,-2 0,0 0,5 0,-3 2,-2 5,-7-5,7 8,3-3,1 0,-4 0,3-7,4 0,4 0,3-7,-7 0,0 2,7-4,0 2,10-10,-6 6,29-10,-5-10,14-4,-5 3,-2-3,0 0,0-7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1:54.9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105 106,'10'-12,"-8"-7,7 8,1-1,-8-7,5 5,-5 5,-2 0,-9 27,4-11,-6 14,1-2,-4 0,7 2,3 0,1 0,3 0,0 0,-2 0,-3 0,-2 0,0 0,5 0,-5 0,5-7,-8-3,1-1,7 6,-8-14,10 8,-7-20,0-4,0-4,7-3,0 0,0 0,0 0,3 0,1 0,3 0,7 0,-7 0,0 0,3 0,-8 7,7 0,1-3,-6 8,8 0,-3-1,-2 8,-7-5,0 14,0 5,-2 9,-3 0,-2 0,-2 0,4 0,-4 0,-3 0,8 0,-6 0,3 0,0 0,0 0,7 0,0 0,0 0,0 0,10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1:58.0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147 64,'0'-21,"0"0,0 9,0 3,-9 11,-5 5,2-2,-2 9,-2 2,4-4,-2 2,9-7,-2 7,5-10,2 6,9-10,5 0,-2 0,2-3,2-4,-4 5,0-7,-3-1,0 8,-4-7,2-1,0 6,-7-10,-2 9,-3-4,-2-1,-9 8,2-5,-5 5,5 2,0 0,-2 0,4 0,-2 0,2 2,-2 5,5-2,9 9,0 0,2 4,5-4,-2-4,9-10,2 0,-4 0,2 0,2 0,3 0,2 0,0 0,0-3,0-1,0-3,-7 0,0 7,0 0,-2 0,-3 0,-9 2,0 5,0-2,0 9,0 0,0 7,0 0,0 0,7 0,0 0,9-7,-2 0,-2-10,2 3,0-2,7 0,0 2,0 0,0-7,0 0,0 0,-7 0,0 0,-9 0,4-3,-9-4,-9 5,-5-5,-5 5,-2 2,0 0,-2 0,-3 0,-2 0,0 0,5 0,-3 0,-2 0,0 0,7 0,0 0,0 0,7 2,0 5,9-5,-2 8,12-8,2 5,9-5,-2 5,5-4,2-3,0 0,0 0,0 0,0 0,0 0,0 0,0 0,0 0,0 0,0 0,0 0,0 0,0 0,-2 2,-5 5,4-5,-4 5,5-4,-7-3,-3 0,-25 0,-5 0,-5 0,5 0,-2 0,-5 0,4 0,-4 0,5 0,2 0,0 0,2 2,3 3,2 2,7 0,-7-7,9 0,-2 0,14 0,7 0,5 0,4 0,3 0,2 0,0 2,-5 3,3 2,2-3,0-1,-5-3,3 0,2 0,7 0,-7 0,-2 0,-3 0,-2 0,0 0,0 0,0 0,0 7,0 0,0-3,-9 1,-5 2,-5-5,-4 8,-5-8,-7 3,-5 2,-2 0,0-5,0 3,0 2,-7 0,0-7,2 2,3 5,2-5,0 5,0-4,0-3,7 2,0 5,9-5,-2 8,14-10,5 0,9 0,0 0,0 0,0 0,0 0,0 0,7 0,0 0,-2 0,-3 0,5 0,0 0,-2 0,-3 0,5-7,0 0,-2 2,-3 3,-2 2,0 0,-9 0,-3 0,-11 0,-5 0,2 7,-9 0,-2-3,-3-1,-2 4,0 2,0 0,0 1,0-1,0-4,0 2,0-3,7 6,0-3,7 0,-7-7,9 0,24 0,4 0,19 0,-9-3,-3-4,-4 3,7-8,-1 3,1 4,-7 3,2 2,-5 0,-2 0,0 0,0 0,0 0,0 0,0 0,-9 0,-3 0,-11 0,-5 2,-7 5,-7-2,-5 6,-2-1,2-6,1 6,-1-3,-2 0,2 2,3-7,2 5,0-4,0 4,0 0,9 0,3-5,9 5,9-5,5 5,5-4,2-3,0 0,0-3,0-4,0 5,0-5,0 2,0-2,7 5,0-7,0 2,2 0,-6 0,4 4,-5-1,-2-3,0 0,0 7,0 0,0 0,0 0,0 0,-9 0,-5 0,-14 2,-7 5,-5-5,-4 8,-3-3,-2 0,0 7,7-7,2 0,5 2,-4-7,6 8,0-1,-6-7,15 17,-6-17,18 8,5-10,5 0,2 0,0 0,0 0,0 0,0 0,0 0,0 0,0 0,0-3,0-4,0 5,0-5,0 5,0 2,0-7,0 0,0 2,0-4,0 2,-9 0,-3 9,-9 5,-9 5,-3 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03.7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2812 62,'-12'-10,"3"8,9-10,0 5,-2 5,-5-5,2 5,-7 4,1 3,-1 2,-2 9,-7-4,2 2,5 0,-4-7,4 7,-5 2,7-4,3 2,0 2,6-4,-4 2,5-7,2 7,0-10,2 6,5-10,5-3,9-1,0-3,0-10,0 6,0-1,0-7,2 8,3-3,2 0,0 2,-7-4,0 4,0 3,7-5,0 4,-2-1,-3 6,-2-2,-2 2,-5-2,-3 5,-4-5,-7 7,0 7,-11 2,-15 8,-2-3,2 2,-4 0,0 1,-1-3,1 2,-5 3,5 2,-1-3,1-4,-5 5,7-7,5 2,6 0,-1-10,6 6,0-1,3-7,9 10,0-5,2-5,5 5,7-4,5-6,2-1,0-6,0-1,2 4,3-5,4 0,3 1,-5-1,5-4,-1 2,1-3,-5 1,5 0,-1 2,1-3,-7 6,4-1,0 3,-6-5,4 7,-14 0,-7 9,-14 5,-7 2,-12 8,-4-3,-3 2,0 3,-4 2,2 0,-2 0,-1-3,1-1,2-3,-2 2,6 3,1-1,2-1,0-3,0 0,7 7,0-3,0-4,7 5,0-7,0 2,2 0,1-7,4 7,2-3,-9 3,12-4,2-10,9-3,12-1,0-6,0-1,0-1,2-4,3 2,2-3,0 1,-5 0,3 2,2-3,0 1,-7 0,0 4,0 3,0-5,0 7,-7 0,0 7,-12 2,-2 5,-9-2,-14 11,-3 5,-2 5,-2 2,2-5,-5 3,0 2,-6 7,6-5,-2 0,0 1,7 4,-5-5,3 0,4 1,3-3,2-7,0 0,0 0,7 0,2 0,3 0,0-7,2 0,4 0,-6 7,11-10,5-4,5-11,9-6,-2-1,-5-6,9 6,-7-3,1 0,1 2,1-7,2 8,0-3,0 0,-2 7,-3-5,-2 3,0-5,7 7,-9 0,-5 9,-14 3,-7 2,-5 9,-2-2,0 5,0 2,-2 0,-3 0,-2-3,2-4,-4 10,2-6,0 3,-2 5,6-3,-4-6,3-3,-3 2,4 3,-4 2,5-3,2-4,0 5,0-5,0 5,7-5,0 0,9 0,-2-3,14-4,7-4,5-6,2-1,0-6,0-1,0-1,0-4,0 2,0-3,7 1,0 0,-2 2,-3-3,-2 1,0 0,0 4,0 3,-7-5,-2 4,-1 1,1 0,-7 2,4 7,-25 14,-5 0,-5 9,3-9,-5 5,-7 2,2 0,-2 0,0 0,2 0,-4 7,7 0,-1-3,1-1,-5-3,7 0,2 0,3 0,2 0,0-3,2-1,5-3,-2-7,7 4,-3-1,7 6,-2-14,14 5,7-4,5-10,2-3,0-1,0-6,0 1,0 0,0 2,0-3,7-1,0-1,-2 3,-3 2,5 0,0-5,-2 3,-3 2,-2 2,-2-4,-3 4,-2 3,0 2,-2 7,-3 2,-11 3,-5 2,-5 9,-11 0,-3 8,-2 4,-9 0,4-7,-2 0,0 0,2 7,-4 0,4-3,3-1,0-3,4 0,-2 0,2 0,3 0,4 0,3-3,2-4,2 5,-4-7,2-1,9 1,-2-5,5-5,4 8,5-10,5 0,9-3,0-4,0-4,0-10,2 2,5 5,-4-5,4 5,-5-4,-2-3,0 2,0 3,0 2,0-3,0 6,0-3,0-3,-9 8,-3 0,-9 9,-19 16,-6 5,-6 2,-6 1,7-1,-3 3,-4 2,4 7,-2-7,0-3,2-1,-4 1,9-1,2-6,3 1,2 0,0 2,0-3,0-4,7 5,0-5,9-2,-2 2,5-10,4 6,5-10,7 0,-2-7,2-3,2-1,3-6,2 6,-2-3,-3 0,-2 2,2-7,8 5,1-2,1 2,-14-5,9 5,-3-2,1 2,2-2,0 9,-2 0,-5-3,4 8,-4-5,-4 5,-3 4,-14 5,-7 5,-5-1,-4 10,-3-2,-4 7,-3-1,5-1,-7-1,0 3,2 2,-6 0,6-7,0 0,5 0,-2 0,2 0,0 0,-2 0,6 0,-4 0,5 0,2 0,2 0,5 0,3-10,4-4,4-4,10-3,14-3,3-4,-1-2,-2-7,0 2,0-3,7-1,0-3,-2 2,-3 5,5-5,2 5,1-2,-1 2,-2-5,-7 8,0-3,0 0,-2 7,-3-5,-2 3,-9 2,2 9,-14 5,-5 2,-11 10,-3-3,-2 1,-7 13,5-9,-3 2,-4 1,-3-1,0 3,3 2,2-3,2-1,-2-3,7-1,5 1,2 0,0 0,0 0,0 0,2-7,5 0,3-9,4 2,4-5,-4-4,14-5,-2 2,9-9,2-2,3-3,2 5,0 0,0-2,0-3,2-2,3 1,2 1,-2 5,-3-2,-2 6,0-1,0-1,0-2,-2 5,-5-1,4 8,-15-7,6 11,-11 5,-5 7,-7 5,-14 9,-7 2,-5 0,-2 0,0 8,0-6,0 3,0 0,0-7,2 5,3-3,2-4,9 4,-2-2,5-2,2-3,0-9,2 0,5 3,-4-8,18 0,0-9,9 0,10-2,-5-5,4 2,-4-9,5-2,2-3,0 5,2 0,3-2,2-3,0-2,-7 3,0 1,0 3,2 0,3-7,2 0,-2 0,4 7,-2 0,-2 0,-3 3,-2-8,0 5,-7 5,0 2,-9 4,-15 20,-18 4,-9 2,-5 7,0 1,-2 1,-5 6,11-8,-6 0,2-2,2 0,-6 7,13-7,-2 0,0 3,9-8,-2 5,5-5,2-2,2 0,5 0,3-9,6-3,-2 1,2-8,12 3,7-10,5 0,2-9,0 0,0 3,7-8,2 3,3-8,4-4,-4 0,2 7,2-2,3-5,0 5,-3-5,-4 4,-3 3,5 7,-7 0,-2-2,-3 4,-2-2,-9 10,-5-3,-14 14,-7 7,-12 4,-4 6,-3 1,-4 3,-1 7,1-7,2 0,-2 3,-3-1,-2 7,0-4,0-3,2-2,5-7,5 3,0 4,6-5,-4 5,5-5,2-2,0 0,2 0,5 0,3-9,6-3,-2 1,0-8,16 5,5-12,5-2,4-14,3 5,2-3,-2-6,-3 8,-2-8,0-1,0 3,0 6,0 3,-2-2,-5-3,2 5,-7 3,3 1,-7 1,2 2,-7 7,-7 0,-5 2,-9 12,-2 3,-5 1,-3 10,-6 0,4 0,3 3,-7-6,2 8,-3 0,3-1,-2-4,7 5,-1 0,1-1,2-6,7 2,0-5,0-2,7 0,0 0,-2 0,6-7,3 0,5-9,2 2,0-14,9-5,5-9,5 0,2 0,0 0,2-2,1-3,-3-2,11 0,-11 7,3 0,-1 0,-2 0,0 0,0 0,0 0,0 10,-9 1,-10 20,-11 1,-3 3,-4 0,-3 3,-2 8,0 3,0-2,-2 4,-3-2,-2 0,2 3,-4-8,0 7,-1-2,1 0,2 0,5-4,-3 1,-2 3,0 0,7-4,-2 1,-5 3,4 0,-4-7,5-2,2-5,7 5,0-5,-2 4,-3 1,0-3,5-2,5-7,7 5,-5-3,4-2,-4-9,14-5,-2 2,9-9,2-2,10-3,2-4,0-3,2-2,1-2,6 4,-2-4,2-3,3 1,2-6,0 3,0-2,0-3,0-2,0 3,0 4,0-5,-2 7,-3-2,-2 0,-2 7,4-4,-4 1,-3 6,-2 1,-7 6,0 4,-9-5,-5 17,-14-5,-7 4,-5 13,-4 6,-3 7,-2 5,-9 3,2-6,-3 6,3 1,-2-4,7 5,-1-3,1-4,2 4,7-4,0-5,0-5,7-4,2 4,3-2,2 0,9 5,5-5,-2-5,9-11,2-5,3-7,2-5,0-2,0 0,0 0,7 0,0-2,-2-3,-3-2,5 0,0 5,-2-3,-3-2,-2 3,-2 8,-3 6,-2 1,-9-6,4 14,-28 30,5-10,-14 27,5-15,2-9,0 12,0-12,0 2,0 0,2 1,3-1,2 0,-2-4,4-3,0 5,3 0,4 0,-4-7,2 0,2 3,3-8,2 0,9-25,5-5,5-2,2-1,-2 3,-3 0,-2 3,2 4,1-5,-1 5,-2-5,-2-2,2 0,-3 10,-4 4,-4 4,4 13,-12 4,-4 4,-3 3,0 0,-6 3,1 1,1 3,-7 0,9-4,-5 1,-2 3,7 0,2-7,1-2,-1-5,7 5,-4-5,0 4,6-4,-4 0,5-9,4 4,5-9,5-2,7-5,-3-5,-2 1,0-8,7 5,-2-5,-5-2,4 7,-4 0,5-2,-5 7,0 2,-9 4,4 3,-11 10,-3 4,-2 4,-7 3,5 0,-1 0,1 0,-7 0,4 0,0 0,-4-7,9 0,2 3,-4-6,2 3,2 3,1-6,-3 3,7-9,0 2,11-5,8-20,2-6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12.2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148 189,'-2'-12,"-5"5,4 5,-6 2,18 7,5 0,3 9,-1-4,-2 2,2 0,3 0,2 5,0-3,0-2,0-2,0 4,0-2,0 2,0-6,0-1,0-2,0 0,0 7,-2-5,-3 1,-2-1,0 7,7-2,-9-4,-3 8,-11-15,-5 4,-7-5,-5-2,-2-2,0-3,0-4,0-3,-7 7,0-4,0 0,-2-5,6 2,-4 0,3 1,-3-1,4 5,-6-5,4 1,5-1,-9 5,14-5,-1 3,-1 4,6-4,0 0,1-1,-1 1,7 0,-2 2,5 4,2-6,9 16,5 2,5 3,2-5,0 5,0-3,9 5,3-5,0 3,-3-5,-9 5,0-3,0-4,0 4,0 0,0 1,0-1,0-2,-2-5,-5 5,-3-4,-4 4,-4-5,6-2,-25-2,-5-5,-5 4,5-6,0 2,0 0,0-2,0 4,2-4,5-3,-4 5,4-5,-5 1,-2-1,7 5,0-7,-2-2,4-1,0 1,3 2,-5 7,7-7,0 7,7-7,0 7,0-7,0 7,0-7,0 9,2-4,5 9,5 0,9 0,0 0,0 7,0 2,0 1,0-1,0 0,0-4,0 4,0 3,0-5,0 5,0-1,0 1,-7-7,0 4,2 0,1-4,-1 7,-2-3,-9-2,4-7,-25-7,-5 0,-3 0,1-2,2 4,-2-7,-3 1,-2-1,0 7,5-4,-3 2,-2 0,-2-7,4 7,0 0,8-2,-3 6,7-6,-5 0,5 6,0-4,9 3,-2-3,7 4,7-4,5-2,9 2,0 0,0 7,0 0,0 7,0 0,0-2,0 4,0 0,0 1,0-1,0 5,0-5,0 1,0-1,0 5,0-5,0 1,0-1,2 5,1-5,-1 1,-4-1,-3 5,5-5,0 3,-7-7,-2 4,-3 0,-2-6,-7 6,-19-9,5 0,-14 0,5 0,2 0,0 0,2-2,3-3,2-2,0 0,-5 5,5-5,5 4,0-6,9 9,0 0,9 0,5 0,0 0,2 0,-4 0,2 0,2 0,3-9,2-5,0-5,-7 5,-2 0,-3-2,5-3,-7-2,-2 0,-3 0,5 0,0 0,-2 0,-3 7,-2 0,0-2,0 4,-2 0,-5 3,2 2,-9 7,7 0,-5 2,3 5,-5 5,7 9,0 0,-2 0,6 2,-6 3,2 2,0-2,0-1,5 1,-3 2,-2-2,0-3,7-2,-2 2,-5 5,4-4,-4 6,5-2,2 0,-7 2,0-4,2 2,3-2,-5-3,0-2,2 0,3-9,2-3,0-11,0-5,2-7,5-5,-4-2,6-2,-2-3,0-2,7-7,-7 7,0 2,2 3,-6 2,4 0,-5 0,-2 0,0 0,0 9,0 3,-7 11,0 5,2 7,3 5,2 2,0 0,0 0,0 0,0 0,0 0,0 0,0 0,0 0,2 0,5 0,-4-7,6 0,0 2,-4 3,9 2,-9-7,2 0,-5-9,-2 4,-14-18,0-5,-9 2,9 0,-5 1,-2-1,0 5,0-7,0 0,0 2,0-4,0 7,0-3,7 5,0-7,9 9,-2-2,14 12,7 2,5-2,2 4,0 0,2 3,5 4,-4-4,6 2,-2 0,0-2,2-1,-4-6,2 4,-2 3,-3-7,-2 2,0-5,0 5,0 0,0-2,-7-3,0-2,-9-2,2-5,-5 2,-2-9,-9 9,-5-2,-5 5,-2 2,0 0,0 0,0 7,0 2,0 3,0 4,2 3,3 0,4-3,3-2,-5 0,7 7,0 0,7 0,0-7,2-2,5-3,5-2,9-7,0 0,0 0,0-2,0-5,-2 2,-3-7,-2 1,2-1,1-2,-1-5,-4 3,-3 2,0 0,-4-7,2 0,0 7,-7 0,0-2,-9 6,-5 3,-5 5,-2 2,0 2,0 5,0 7,7 3,2-1,1-2,-1 2,7 3,-2 2,5 0,2 0,0 0,0 0,0 0,2-2,5-5,-2 2,9-9,2-2,-4 4,2-2,2-2,3-3,2-2,-2-9,-3-5,-2-5,-9 5,2 0,-5-2,-2-3,0-2,0 0,0 0,-2 0,-3 0,-4 0,-3 0,-2 2,-5 3,3 4,2 3,0-5,-7 7,7-7,0 7,2 2,-2 12,7 7,5 5,-5-3,0 3,2 4,3 1,2-1,0 0,0 3,0 2,2 0,3-7,2 0,-2 0,6 5,1-3,2-4,0-1,-7-1,7-1,2-2,3 0,2 5,0-5,-7-5,0-9,2 0,-4 0,2 0,-7-2,5-5,-3-7,-2-5,-7-2,0 0,0 0,0 0,0 0,0 0,0 0,-7 0,0 0,0 2,-2 5,4-4,-7 4,1-3,-1 3,5-2,-5 7,3-3,0 7,2-2,4 5,-6 11,9 5,0 5,0 9,2 0,5-2,-4-3,4-2,-3 0,3 0,-4 0,6 0,0 0,1 0,4 0,-5-2,0-5,-4 4,7-4,-3 5,5-5,-5-2,3-3,-7 0,2-2,-5-4,-2 4,0-14,0-5,0-9,0 0,0 0,-2 0,-5 0,-3 0,-6 2,2 3,-2 2,4 9,0-4,1 2,-1 0,5 0,-7 7,7 2,-5 5,3 7,2 5,7 2,0 0,0 0,0 0,2 0,3 0,2 0,7 0,-5 0,3-2,4-5,1 4,-1-4,-2 5,2 2,-4-2,2-3,0-2,-2 2,4-4,-7 0,3-3,-7 7,4-13,-2 4,0-14,0-5,-9-9,-5 0,4 7,-6 0,0-2,-1-3,-6 0,2 3,-2 2,4 7,0-7,3-2,-7-3,13 7,-6 3,9 25,0 5,2 5,3-5,2 0,-2 0,4 0,0 0,1 0,-1 0,5 0,-5 0,3 0,4 0,-4 0,0 2,-1 1,1-3,-5 4,5-11,-1 3,1-3,-5 2,7-9,-9 9,4-13,-9 4,0-14,0-7,-2-5,-3-2,-2 0,-9 0,2 0,-5 0,0 0,1 2,1 3,1 2,-12 0,12-7,-1 2,-1 5,6-2,0 7,3-3,0 7,2-2,4 5,-6 11,11 5,5 5,5 2,7 0,-3 0,-2 0,0 2,7 3,0 2,0-2,-2-3,-3-2,-2 2,2 5,3-4,0 4,-3-5,-2-2,-7 0,5 0,-1 0,1 0,-7-7,4-2,-2-1,0 1,0-5,-7 7,9-9,-6 2,4-14,-14-5,-7-9,2 2,0 3,1 2,-1-2,5-3,-7-2,0 0,2 0,-6 0,6 0,-2 2,0 5,9-4,-2 4,5-5,-5 5,0 0,0 9,16-4,5 9,-2 9,2 5,0 5,-2 2,4 0,-7 0,1 2,-1 5,5-4,-5 4,3-5,4-2,-4 7,0 0,-1-2,1-3,-5-4,5-3,-1-2,1 2,-7-4,4 2,0 2,-4-4,9 2,-9 0,4-2,-9-3,-2-25,-5-5,4 2,-6 5,2-2,0-3,-9 5,4 0,-2-2,0-3,7-2,-5 0,3 0,-5 0,7 0,0 9,7 3,9 11,3 5,0 7,4-2,-9 2,0 2,2 3,-4 2,7 0,-3 0,-4 0,4 2,0 3,1 2,-1-2,0-3,-4-2,4 0,3 0,-7 0,4 0,0 0,-4 0,7 0,-3 0,0-7,-2 0,-4 0,6-2,-9-31,-7 3,0-22,0 8,-2 2,6-2,-6 4,2-4,0-3,-7 5,5-5,-1 3,1 4,0-4,4 2,-2 2,2 3,1 2,-3 0,4 0,-4 9,14 5,-2 5,7 4,-3 5,-2 5,-7 9,2 0,5 0,-4 7,6 0,-2-2,0-3,0 5,-5 0,3-2,2-3,0 5,-7 0,0-2,0-3,7 5,0 0,-2-2,-3-3,5-2,0 0,0-2,2-5,-6 4,6-6,0 0,-6-1,4-4,-5-4,-2 4,0-14,0-7,-2-5,-3-2,-2 0,0 0,5-2,-3-3,-2-2,-7 0,5 7,-3-2,-4-5,-3 4,-2-4,0 3,0-3,7 4,0-1,0 6,2 5,3 7,7-5,-5 3,4 2,-4 7,14 0,7 0,-2 9,2 5,0 5,-2 2,6 7,-4 0,3-2,-3-3,4 5,-4 2,3 1,-3-1,4 5,-6-5,2 1,0-1,-2 5,4-5,-4 1,-3-1,5 0,-5-4,1 2,-1-2,0-3,-4-2,2 0,2-9,-2-5,-4-5,6-4,-9-5,-7-5,-2-9,-1 0,1 0,-5 0,5 0,-3 0,-4 0,4 0,-2 0,0 0,2 0,-6-7,6 0,0 2,1 10,4 2,4 9,-6-2,9 14,0 7,0 5,0 2,0 2,0 5,7-2,2 7,1-1,-1 1,0-5,-4 5,4-1,3 1,-5-5,5 5,-3-3,-4-4,4-3,0 0,3 5,2 3,5 4,-5-7,-5-12,-9-2,7-7,0 7,0-12,-7-2,-7-9,0-12,2 0,1 0,-1-2,-2-3,2-2,-4-2,0 4,-1-4,1-3,-5 5,7-5,0 1,-2-1,6 7,-4-4,5 0,2 6,0-4,0 5,2 11,5 5,5 5,7 4,-5 5,-3 5,-6 9,4 0,3 0,-7 0,4 2,-2 3,0 2,2 9,-4-2,2 5,-2 2,-3 0,-2-2,0-3,0-2,0-2,0 2,0-7,0-5,0-2,0 0,0 0,9-9,-6 6,6-18,-9 0,0-9,0-12,0 0,0 0,0 0,0 0,0 0,0-7,0 0,0 2,0 3,0-5,0 0,0 2,0 3,0 2,0 0,0 9,0 5,0 14,0 7,0 5,0 4,0 3,0 2,0 0,0-5,0 3,0 2,0 9,0-4,0 2,0 0,-2 7,-3 7,-2-2,2-3,-4-2,0 0,-1-2,1-5,0-3,4-6,-2 2,0 0,7-7,0-9,0-5,0-14,0-7,0-5,0 5,0-2,2-5,5-5,-4-2,4 5,-5-3,-2-2,0-2,0 4,0-2,0 2,0 3,0 2,0 0,0 0,2 2,3 3,2 2,2 9,-2-2,-4 7,4 7,-5 7,-2 5,0 2,0 0,0 0,0 7,0 0,0 0,0 2,-7-4,-2 9,-1 0,1-2,0 4,2-7,-5 1,0-1,-4-2,9-7,2 0,-6 0,8-9,-6-12,11-14,5-5,-2-2,7 0,-3 0,-4 0,4 0,0 0,1 0,-1 0,-2 7,-7 0,0-2,2 6,5 3,-7 5,0 2,-7 9,-9 3,0 2,-8 0,3 2,-9 10,0 2,-5-2,2-3,-2 0,0 1,2-3,-4 4,9-11,2 3,3-3,2 2,0-9,0 0,0 2,0-6,0 4,0 4,7-8,0 4,12-5,2-2,9-9,12-3,0 0,0 1,0 6,0-4,0-3,0 5,0-7,0-2,0 4,0 0,0 3,-7 2,0 7,-9 0,4 0,-18 7,-5 0,-5 2,-2-4,0 4,0 3,-7 0,-2 4,-1-4,1-3,-7 7,4-2,-2 3,0-3,7 4,-5-6,3 2,4 0,-4-2,2 4,2-4,3-3,9 5,0-7,0 0,5-7,9 0,11 0,8 0,2 0,0 0,0 0,0-2,0-5,0-5,0 0,0-4,0 7,0-1,0 1,0-7,0 4,0-2,0 0,-2 7,-3-5,-2 1,2-1,-4 7,2-2,-9 5,4 2,-18-9,-3-3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14.9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106 64,'0'-21,"2"7,5 0,-4 9,6-4,-25 9,-5 0,-5 0,5 0,0 0,9 0,3 0,11 0,5 0,7 0,5 0,2 0,0 0,0 0,-2 2,-3 3,-2 2,0 0,7-7,0 7,0 0,0-2,-7 4,0-2,2-2,-4-3,0 0,-3 5,-2-4,-7 6,-2-2,-5 0,-7-2,-5-3,-2-2,0 0,0 0,0 0,0 0,0 0,0 0,0 0,0 0,0 0,0 0,9 0,3 0,25 0,5 0,5 0,-5 0,0 0,0 0,2 7,3 0,2-2,-2-3,-3-2,-2 2,0 3,0 2,0 2,0-4,0 2,-7 0,-2-5,-1 3,1 2,-7 2,4-4,0 2,-6 0,6-7,-25 0,-5 0,-5 0,5 0,0 0,0 0,7 0,0 0,-2 0,-3 0,7 2,5 5,5-4,11 6,5-7,5 3,2 2,-7 0,0-7,2 0,3 0,2 7,0 0,0-2,0-3,-7 5,0 0,2-2,3 4,0 0,-6 3,4-5,-8 5,3-3,-5 5,7-7,-10 9,6-11,-10 9,0-9,-3 4,-4-9,-7 0,-4 0,-3 0,0 0,0 0,0 0,0 0,7 0,0 0,9 0,-4 0,25 0,5 0,5 2,-5 3,0 2,0 0,0-5,0 3,0 2,0 2,0-4,0 2,0-2,0-3,0-2,0 0,0 0,-7 0,0 0,2 0,3 0,-8 0,-4 0,-14 0,-4 0,-10 0,0 0,-7 0,0 0,2 0,3 0,2 0,-3 2,-1 3,-3 2,0 0,7-7,0 0,9 0,3 0,25 0,5 0,5 0,-5 0,0 0,0 0,0 0,0 2,0 3,0 2,0 2,0-4,0 2,0-2,0 4,0-2,0 0,0 2,-7-6,0 6,2 0,3 3,2 9,-10-7,-4 0,-4 0,-3 7,-10-9,-4-5,-4-5,4 5,0 0,-3-2,-1-3,-3-2,0 0,0 0,0 0,0 0,0 0,7 0,0 0,9 0,24 0,-10 0,19 0,-7 0,-2 0,-5 2,0 5,2 7,-4 5,-1 2,-1 0,-3-9,-7-3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18.1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64 22,'9'-12,"-4"3,9 9,-10 2,6 3,-1 2,-4 7,6-5,-1 3,6 2,-2 7,-2 0,2 0,2 0,-4-2,-1-3,-1-2,-6 2,6 3,-1 2,3 0,-8-7,3 0,-4 2,-1-6,5-3,-5-5,8-2,-20-9,-1 6,-10-4,0 5,0 2,7 0,0 0,9 0,-2 0,14 0,-2 7,9 0,2-2,3 4,2-2,0-2,0 4,0-2,-3 0,-4 2,5-6,-7 6,2-2,0 0,-3 2,6-4,-6 4,-1 3,6-5,-2 7,-5 0,-2 7,-4-7,-3 0,-3-9,-1 4,-3 0,-10-7,1 8,-7-3,-5 0,0 2,7-4,0 2,0-3,0 6,0-3,0-3,0-1,9-1,5 5,5-5,4 8,3-8,2 5,9-5,-2 5,5-4,2-1,0 3,0 2,0 0,0-7,0 0,0 0,0 0,0 0,-7 0,-3 2,-1 5,4-2,-7 9,0-7,-7 7,-7-7,-3 4,-1-1,-6-6,-1 6,-3-1,0 3,0-8,2 6,3-3,2 0,7 2,-7-2,9-5,-2 8,14-10,7 0,-2 0,2 0,2 0,3 0,2 0,0 0,0 0,0 0,0 0,0 0,0 0,-7 7,0 0,-10 2,3-2,-4-2,-3 9,-3-7,-4 4,-7 1,-4 0,-3-5,0 7,0 0,0-3,7 1,0-7,-3 4,-1 3,4-8,2 6,3-1,2-7,7 8,16-10,5 0,5 0,-5 0,0 0,0 0,0-7,0 0,0 2,0 3,0-1,0-4,-7 5,0-5,-7 5,7 2,-12 0,-2 0,-9 7,-12 2,0 0,0 1,0 6,0-4,0 2,0 0,0-7,0 4,0 1,0 0,2-5,3 4,4 1,3 0,-5-5,4 4,-1-1,6-1,-2-2,7-5,7 5,7-4,5-3,2 0,0 0,2-10,3-1,-1-3,-6 0,9 2,-7-4,2 4,1 3,-3-5,-3 4,-1 1,-3 0,-3-1,6 6,-3-3,-10 0,6 9,-13 3,-4 4,-7 3,-4-1,-3 6,0-3,0 2,0 3,0 2,-3 0,-4 0,5 0,-5 0,5 0,2 0,0 0,0 2,0 5,2-5,3 5,2-4,9-13,-2-1,14-10,7 0,2-10,3-4,2-4,2-8,12 3,-7 4,-4 0,-3 1,0-3,0 0,0 0,0 0,0 2,-3 3,-4 2,5 7,-5-7,-5 9,1-2,-10 14,-7 5,-3 9,-1-3,-6-4,-1 5,-3-3,0 8,0 4,-7 0,0-7,2 0,3 0,2 7,0 0,0-3,0-1,0-3,0 0,0 0,2 0,5 0,5-10,11-1,5-10,7 0,-2-10,2-4,4-4,8-3,-3 0,5 0,-4 0,-3 0,7 0,0 0,-3 0,-1 0,-3 2,-3 3,-1 4,-3 3,-7-5,7 7,-10 0,6 16,-10 5,0 5,-3 2,-4 0,-7 0,-4 0,-3 2,-3 3,-1 4,-3 3,-7-5,4 4,1 1,0 0,-5-8,7 6,2-3,3 0,2 0,2-7,3-3,2-4,7 3,-7-10,9 9,-2-14,14 3,7-10,5 1,2-10,0-3,0-1,0-3,2 0,3 0,2 0,2 0,-4-3,2 1,-3 2,-1-5,-3 15,-3-3,-4 0,3 7,-10-7,0 9,-7 24,-12-1,-7 22,-6-7,-1-8,0 1,1 0,-6 2,-1-3,4 6,-5-3,3-3,4-1,-4-3,2 0,2 0,3 0,9-7,0 0,-3 2,-1 3,4-5,2 0,0 0,1-3,-3 6,-5-8,5 3,-2-5,6 4,-1-1,6-3,-4-17,9-1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2:04.3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 7335,'13'0'1382,"8"0"-1042,-8 0-254,10 0 0,-8 0 1,-2 2 86,-2 6 0,7-3-53,-3 11 0,-2-11 0,3 3-69,2-6 0,-6 6 0,4 0-7,2-3 0,-5-3 0,2 1-15,3 5 1,3-6 0,2 6 4,0-5 0,-7-1 0,-1 3-6,3 3 0,-5 0 1,0-6-1,0 4 11,0 1 1,-5 4-9,7-4 0,1 4 0,4 7-2,-4-3 1,-3-10-1,-6 6 18,9-1 0,-3-5-15,2 11 1,-7-9 0,8 6 1,2-2 0,-6 4 0,1-5 13,-2 3 0,7-5-19,-3 7 0,-2-7 1,3 5-25,2-3 0,-8 1 0,0-6 0,-2 5 8,0 3 1,2-8-1,-5 6-2,3-1 0,7-5 1,-4 8-1,-1 0-3,0 0 1,1-8 0,-6 5 11,3 1 0,10 1-8,-3 12 1,-5-9 0,1-2 19,-1-3 1,-5 6-1,8-6-1,-3 3 1,6-5-12,-8 7 1,7 1 0,-5 4 33,3-4 1,-8-3-1,6-6-16,-1 9 0,-5-3 0,8 2-12,-3 3 1,1-5 0,-6 3 43,3 2 1,7-5-58,-7 2 1,10 1-21,-3 7 1,-2-8-1,0 1 22,-3 2 1,6-5 0,-6 0-1,3-3 0,-5 5 0,5-4-8,-3 2 1,6 2-1,-6 6-14,3-6 1,-5 6 18,7-6 1,-10-2 0,5 0 0,-2 0 22,0 0 1,2-5-20,-2 7 1,-3-2 0,8 5-12,-3-3 1,6 1 1,-8 7 1,2-7-16,-2-1 1,-3-2 0,8 5 12,-3-3 0,-2-7 0,-6 5 0,3 0 25,3 0 1,0-5-1,-6 7 38,6 3 1,-5-5-63,5 3 1,-3-4 0,0 6 4,3-2 1,2-3-1,-5 5-22,3-3 1,0-7 0,-6 8-1,6 2 1,-6-5 0,6 2-9,-5 3 0,-1-5 8,6 2 1,-5 1 7,4 7 1,-1-7-1,-1-1-4,2 3 0,4-5-28,-4 2 0,-4 1 24,5 7 1,-6-7 0,1-1-1,5 3 0,-6-5 10,6 3 1,-5-9 4,-3 9-1,0-1 1,0 1-6,0-1 0,0-7-2,0 7 0,0-7-54,0 8-116,0-11 1,2 5-102,6-10-18,-6 0-1489,9 0 709,-11 0 0,-3-8 1074,-5 1 0,-4-12 0,-12 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22.3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526 148,'-14'7,"0"2,-2 3,-3-5,-2 7,0 0,0 0,0 0,0 2,2-4,3 2,2 0,-2-3,-3 6,-2-8,0 3,0-1,2 6,3-6,2-1,7 4,-5-5,3 3,2-8,9 6,5-10,-2-3,9-1,2-3,3-7,2 4,0-1,0-6,0 6,0-1,-2 0,-5 1,4-1,-4-4,5 2,0 0,-3-5,-2 5,0-2,7 9,-9-3,-5 3,-5 7,-4-2,-5 7,2 9,-9-5,-2 3,-3 2,-2 4,0-1,0-3,0-3,-2 6,-3-3,-2 2,0 0,7 1,0-3,0 2,0 0,2 1,3-3,2 2,7-7,-5 1,3-1,2-7,9 8,5-10,7 0,-2-7,2-3,2-1,3-3,2-5,0 3,0 2,0 7,0-7,0-3,0 6,0-1,0 3,0-5,0 7,-9 0,-5 9,-14 5,-5-2,-7 9,3 0,2-3,0 8,-9-5,-3 5,-2 2,0 0,7 0,0 0,0 0,0 0,0 0,2 0,5 0,-4 0,4 0,-5 0,7-7,5 0,5 2,2-7,2 1,5-10,3-3,6-4,-2-4,2-1,3-4,2 6,0-1,0-6,-2 6,-3-3,-2 0,2 2,3-4,0 6,-3 1,-2 0,-7-1,7 3,-9 5,4-5,-11 12,-5 2,-3 9,-6-4,2 2,-2 0,-3 0,0 7,3 0,2 0,0 0,-7 0,0 0,7 0,2 0,3 0,-5 0,7 0,0-7,7 0,0-10,9 6,5-13,5-4,2 3,0-8,0 0,0 1,0-3,0-5,0 3,0 2,7 2,0-4,-2 4,-3 3,-4-1,-3 6,-2-3,-2-3,2 3,4 5,-15-5,1 14,-8 7,-1-2,-9 2,0 2,2 3,-6 2,4-3,-5-1,-2-3,0 0,0 7,0 0,2-7,3-3,2-1,7 4,-7-7,9 2,-2-2,7-5,7 5,-2-7,9-4,2-3,3 2,2-7,2-2,5-4,-4-1,4 3,-5 2,-2-3,0 6,0-1,0 0,0 1,0 4,0-5,0 3,-7-5,0 7,-9 0,4 9,-11 5,-5 7,2-2,-9 2,-2 2,-3 3,-2-1,2-1,3-3,2 2,0 3,-7-1,2-1,5-3,-4-7,4 7,4 0,1-3,11-1,5-10,7 0,5 0,2 0,0 0,0 0,0-7,0-3,0 1,0 0,2-5,3 4,2-1,-2-6,4-1,-2-1,0 3,2 2,-6 2,1-4,-6 4,-5 3,-7 2,7 7,-12 0,-2 0,-9 7,-12 2,0 3,0-1,0 6,0-3,0 2,0-4,-2 2,-3 2,-2 3,2-5,10-3,4 1,3 0,-5-5,7 7,0-10,9 6,3-13,4-1,3-3,2-10,7 3,0-2,0 2,2-5,3 5,2-4,-2-3,-3 0,-2 0,-2 0,-5 0,4 0,-4 0,5 2,2 5,0-5,0 8,0-1,-7-4,0 9,-9 0,2 9,-14 5,-5 2,-9 8,0-3,0 2,2 3,3-1,2-1,-2-3,-1 0,1 4,4-1,3-3,2-7,5 4,-5-1,7-3,0-7,9 0,10-3,-5-4,4-2,-4-7,5 2,2-3,0-1,0-3,0 0,0 0,0 0,0-3,0 1,0 2,-7-12,0 12,2 0,3 5,-7-3,-3 5,0-4,-6-3,4 9,-14 5,-5 5,-9 2,0 2,0 5,0 2,0 8,0-6,0-1,0 6,0-4,0 2,0 0,7-7,2 7,3 2,-7-7,16 1,0-10,9-10,12-1,0-3,0 0,0 2,0-4,0 2,0-3,0-1,0-3,0 0,0 0,0 0,0 2,-2 3,-5 2,-3 7,-4-7,-4 7,4-7,-14 9,-7-2,-5 7,-2 5,0 4,0 3,0-5,0 4,0-1,0 6,0-4,0-1,2 1,5-5,3-5,4 5,4-4,10-10,14 0,5-10,-5 3,0-4,0-3,0 2,0 3,0 2,0 0,0-7,0 0,-7 0,0 0,2 0,-6 7,-3 0,-5 9,-4-4,-5 9,-5 0,-7 2,3 3,2 2,0 7,-7-5,0 3,0 4,2-4,3 2,2 0,-2-3,4 1,-2-5,7-5,-7 5,12-4,2-3,9-3,12-1,-2-6,-5-1,4-3,-4-5,3 3,-3 2,4 0,-4-7,5 0,-5 7,-2 0,-3-3,5-1,-7-3,0 9,-9 3,-5 9,-7 0,2 2,-2 3,-2 4,-3 3,-2-5,0 4,0 1,0 0,0-5,0 4,0 1,0 0,0-5,0 4,0-1,0-6,7 6,0-3,7 0,-7-7,9 0,-2-7,12-3,4 1,3 0,-5-8,7 6,0-3,-2 0,4 7,-7-5,1 0,-1 1,0 4,-2-7,7-3,-4 6,-3-3,-5-3,-2 8,-2 0,-5 9,-7 0,2 0,-4 0,-5 2,-5 5,-2-2,7 6,-2 1,-5 0,2-5,-7 4,3 1,4 0,-4-5,2 4,2 1,3 0,2-8,0 3,0-2,0 2,7-5,0 5,9-4,-2-3,14 0,5-3,9-1,0-3,0-7,0 4,0-1,0-1,0-2,-2 5,-5-1,4 8,-6-7,0-1,6 8,-18-7,0 9,-9 0,-12 2,0 3,0 2,0 7,-2-5,-3 3,-2 4,-7 0,7 1,2-3,3 2,9-4,0-1,-2-1,6 6,6-4,8-1,8 1,9-7,2 2,5-3,5-11,9-4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23.1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421 33,'0'-12,"0"0,0 5,0 5,0 11,-2 5,-5 14,-7-4,2-3,0 0,3 0,4 0,-4 0,2 0,2 0,1 0,-1 0,-2 0,0 0,7 0,0-7,0 0,2-10,3 1,2-10,9 1,-4-10,2 0,0 2,-7-7,7 5,2-4,-4-3,2 0,2 0,-6 7,-3 0,-5 9,-2-2,0 14,-9 5,-5 11,-5 3,-2 2,-7 2,0-2,0 7,-2 5,-1-5,-4 0,5 2,0 3,6-5,-4 0,5 0,2-3,0 6,0-10,0 0,0-7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23.6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117 85,'0'-14,"0"0,0-3,0-1,0 6,-2 3,-5 9,-5 9,-9 5,0 5,0 2,0 0,9-10,12-1,14-10,5 0,2 0,0 0,9-19,3-4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28.8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327 544,'-21'0,"7"0,0 0,7 2,-7 3,-3 2,-1 7,-3-5,0 3,0 4,0-4,0 2,0 0,0-3,0 6,2-8,5 3,2-8,5 3,5-4,9-3,14 0,5-7,-5-3,0-1,0-6,0 6,0-3,0 0,0 2,0-4,0 6,0-1,-7 6,0-2,-7 5,7 2,-10 0,3 2,-14 5,-4 5,-10 6,0-4,2 5,3-5,2 2,-3-2,-8 5,-3-5,2 5,3 2,2-3,2-1,3-6,2-1,7 4,-7-7,11 0,3-7,17 0,11-3,-3-4,8-4,0-10,2 0,0 0,0 0,7 0,-3 0,-4 0,3 2,-8 3,0 2,1-3,-3 6,-5-1,3 0,2 1,0 6,-7-2,-3 2,-4-2,5 5,-5-5,-7 5,-7 2,-9 2,-12 3,0 4,0 3,-3-1,-1 6,-3-3,2 2,0 3,1 2,-3 0,2 0,0-7,1 0,-1 2,7 3,-2-5,7 0,-4 2,4-7,0-2,9-4,-2-3,14 0,7-3,5-4,2 3,2-8,3 0,2 1,7-1,-5-4,0 2,1-3,4 6,-5-3,0 0,1 2,6-7,-4 8,2-3,0 0,-7 7,7-5,0 3,-3 4,-1-4,-10 2,-10 0,-4 7,-11 2,-6 3,-1 2,-6 7,-8-5,-3 3,2 4,-4-4,-1 2,1 0,0-3,-5 8,4-7,1 2,0 0,2-3,7 6,0-3,0-10,11 6,10-10,10-3,11-1,2-6,5-1,2-1,8-4,-3 2,2-3,10 1,2 0,-3 2,-1-3,-3-1,0-1,0 3,0 2,0 7,-3-5,-1 0,-3 1,-7 4,4-5,1 0,0 1,-8 6,3-4,-4-1,-13 8,-1-5,-13 12,-4 4,-7 3,-7-8,-4 6,-3-1,2 5,-4-2,-1-1,-1 1,-6 0,6-5,-1 7,0 0,1-3,6 6,0-8,8 0,4 1,9-3,-2-7,14 0,7-3,12-1,2-6,-3-1,6-1,-1-4,3 4,4 3,-4-5,-1 4,1 1,0 0,-5-5,4 4,1 1,0 0,-8-5,6 4,-3 1,0 0,7-8,-7 6,-3-3,-1 0,-3 7,0-5,0 3,-10 2,-4 9,-14 5,-9 5,-10-1,3 8,-7-5,-1 2,-4-2,3 5,-3-5,0 2,2-2,-4 3,9-8,0 3,-3 4,10-4,-2-1,7 1,-1 0,8-5,2 7,5-7,2 7,9-10,5 3,5-7,2-7,2 3,3-10,4 0,3 2,-5-7,7 8,2-3,3 0,-5 2,0-4,0 4,-3 3,8-5,-7 4,-1 1,-4 0,3-5,-3 7,-3 2,-1 3,-3-5,0 0,0 2,-10 3,-4 2,-14 0,-4 0,-13 2,-1 3,-3 2,-10 9,6-4,-3 2,0 0,2-7,-4 4,4 1,3 0,-5-5,7 7,2 2,10-7,2-2,11-4,3-3,12 0,14 0,4 0,3 0,-5-7,7-3,2 1,3 0,9-5,0 4,-3 1,-1 0,4-8,0 6,-3-3,-1 0,-3 7,0-7,-3-3,-4-1,5-1,-5 3,5 4,2 3,-10-5,-1 7,-6 0,-4-3,5 8,-12-5,-5 5,-30 11,-14 5,-14-2,17 2,-3 0,0-3,0 8,-5-5,3 2,2-2,7 3,-5-8,3 0,4 1,3-1,2-4,0 2,7 7,0-7,11 0,3-7,10 0,11 0,0 0,0 0,0-7,2-3,3 1,2 0,9-5,-2 4,2 1,-2 0,5-8,-5 6,2-3,-2 0,3 7,-8-5,3 0,4 1,-4 6,-1-4,1 2,0 0,-5-3,4 6,-1-3,-6 2,-1 0,-3 1,0-3,-10 0,-4 9,-14 3,-7 2,-4 0,-6-5,-1 3,-3 2,-10 7,3-5,-2 0,2 1,2 6,8-4,-6-1,-1-4,6 3,0-1,8 0,4 1,7-1,-7-2,9-5,12 8,14-10,5 0,-5 0,0 0,0 0,7-7,2 0,0 0,1-3,6 1,-4-7,2 4,0 3,-3-5,6 4,-6 1,-1 0,6-8,-4 6,-1-3,-4 0,3 9,-3-4,-3-1,-1 8,-3-5,-10 5,-4 2,-16 2,-10 3,-6 2,-13 9,3-2,-2 2,2-2,-5 5,5-5,-4 5,-3 2,2-7,3 0,4 0,3-3,2 6,7-10,9 9,5-14,14 5,7-4,5-3,4 0,3 0,4-3,3-4,2 5,4-7,-1 2,-3 0,0-7,4 7,-1 0,-3-3,-3 1,6-7,-3 4,2 3,0-5,1 7,-6 0,-1-3,4 8,-7-5,-3 5,-1 2,-10 0,0 0,-10 0,3 0,-14 2,-7 5,-11-2,-6 9,1 0,0-3,-5 8,4-7,1 2,0 0,-5-7,7 4,2-1,3 6,13-14,10 5,10-4,11-3,2 0,5 0,-5 0,8 0,-3 0,0 0,9-7,-2-3,2 1,-2 0,5-5,-5 4,5 1,2 0,-7-5,0 4,2-1,3-6,-5 6,0-3,0 0,-3 2,6-4,-8 6,0 1,1 0,-3-1,-7 3,0 5,-19-7,-11 9,-15 2,-11 5,3-2,-3 6,0 1,2 0,-7-1,5 6,-4-6,-3-1,2 6,5-4,5 2,-1 0,15-10,-5 3,12-4,-5-3,37 0,-14-7,31-3,-5-1,-2-6,-5 1,7 0,0 2,-3-3,8-1,-7-1,2 3,0 2,-10 2,6-4,-3 2,0-3,0 6,-7-1,0 0,-1 1,1 4,0-5,0 3,-9-1,-5 3,-7 5,-7-3,-7 10,-14 0,-7 6,-4 1,-3 0,0-5,-3 7,-4 2,-7 3,-4-5,-3 0,0 2,0 3,0-1,0-1,0-3,0 2,7-4,2-1,5 1,9 0,1-5,11 4,2-1,12-1,7-2,14-5,9 5,8-7,4-7,16 3,0-8,5 0,3 1,4-1,-5-4,3 2,4-3,3 6,-1-1,-4 0,-7 1,3-1,-3-4,-3 2,-1-3,-6 6,-1-3,-6 0,-1 2,-3-4,-8 9,1 2,-9-7,-12 10,-16-5,-8 5,-3 2,-18 2,3 3,-4 4,-6 3,6-5,-10 7,0 0,2-3,-4 8,9-5,2 2,3-2,4 3,3-8,2 3,9-5,-2 7,16-10,12 3,12-4,7-3,2 0,2 0,5 0,5 0,11-3,3-1,2-3,7-7,-5 4,3 1,4 0,-7-5,1 4,-3-1,0-6,7 6,-8-1,-1 0,-3 1,5-1,0-4,-2 2,-3-3,-9 6,-2-1,-3 0,-4 1,-3 6,-2-2,-9 5,-12 2,-16 2,-8 3,-4 2,-16 9,2-2,-5 5,-4 2,0 0,-5 0,4 0,1 0,7-3,-3-1,8-3,4 2,9 3,-2 2,5 0,13-3,10-4,12-7,7-4,9-3,2-3,0-1,1-3,8-7,1 4,6-1,1-6,-3 6,1-3,1-3,3-1,0-3,-7 0,0 2,0 5,0-5,0 5,0-4,0-3,-2 7,-3 0,-4 0,-3 2,5-4,-7 9,-2 0,-3-3,-11 8,-5-5,-14 12,-7 2,-14 9,-9-2,-8 2,-4-2,-2 5,4-5,-4 5,-3 2,5 0,-4-3,1-1,6-3,-6 0,3 7,5 0,7 0,6-7,10-3,3 1,4 0,4-5,10 7,3-10,4 3,7-4,4-3,3 0,3 0,1-3,3-4,10 3,-3-8,7 0,7 1,-5-3,7-5,-2 3,0 2,7 0,-4-7,-1 2,0 5,5-5,-7 5,-2-2,-3 2,-2-5,0 8,-2-3,-5 0,2 9,-9-4,-2-1,-3 8,-13-7,-13 9,-15 0,-13 9,-11 3,-2 2,-5 0,5-3,-8 6,3-3,0 2,-7 3,7-1,3-1,1-3,6 0,1 4,6-1,1-3,6-7,8 4,3-1,10-1,-3-2,14-5,7 5,4-4,3-3,3-7,4-3,4 1,1 0,4-1,-6 6,1-6,6-1,-1 4,0-7,-2 0,3 2,4-7,4 5,3-2,-2 2,-3-5,-4 5,-3-2,-2 2,-9-2,2 6,-5 1,-2 0,0 2,-11 7,-10 0,-12 0,-16 0,-7 0,-5 2,-2 5,-7 2,0 8,0-3,-2 2,7 3,-5-1,7-1,7-3,-5 0,7 7,1 0,4 0,4 0,3 0,0-3,0-4,0 5,0-7,0 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37.2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567 883,'-14'-7,"0"0,-2 2,-3 3,-2 2,0 0,0 0,-2 0,-3 2,-4 3,-3 2,8 2,-6-4,3 2,0-3,-2-1,4-1,-2 3,3 2,1 0,3-7,0 0,7 0,0 0,10 0,-6 0,27 0,4 0,7 0,0-3,4-1,1-3,7-3,-5 6,4-3,3 2,0-4,0 2,0 2,0 3,7-5,0-3,-4 1,-8 0,0 2,-9 7,-2 0,-3 0,-2 0,-11 0,-10 0,-12 0,-16 7,-7 2,-7 3,-7 4,5-4,-5 2,4 0,3-3,-4 8,1-7,8 2,4 0,-2-7,7 7,3-7,11 7,7-10,14 3,7-4,11-3,6-3,-1-1,0-3,5-3,-4 6,-1-3,0 2,5 0,-4 1,-1-3,0 2,1 0,-3 1,4-6,1-1,0 6,-8-4,3 2,-2 0,-3-3,-2 6,0-3,0 2,-7 3,0 2,-9 0,4 0,-25 0,-5 0,-12 2,5 3,3 2,1-3,-4 6,0-1,3 0,1 1,6-1,1-4,3 2,10 0,-3-7,14 0,4 0,10 0,0-3,0-4,10 5,4-7,2 2,-2 0,12-7,-5 4,2-1,0-6,-2 6,0-1,0 0,0 1,-2-1,-3-4,-2 4,3 3,-8-5,-2 7,-5 2,-2-7,-11 10,-10-5,-12 5,-14 9,-6 2,-6 0,-6 1,-3 6,5-4,0 2,0 0,0-3,0 6,0-3,0 2,7 0,3 1,1-6,6-1,8 4,6-5,1 3,3-5,7 7,3-7,4 4,7-1,7-3,4-7,6 0,1 0,-4-7,7-3,3 1,1 0,6-5,1 4,3 1,-2 0,-3-8,-2 6,0-3,0 0,-7 7,0-5,0 0,-2 1,4 4,-9-5,-2 3,-3 4,-9 3,0 2,-9 0,-19 2,-16 5,-5 7,-3-2,-4 2,0 0,0-3,0 8,0-7,3 2,4 0,-3-3,8 6,0-6,-1-1,3 4,7-7,10 9,4-14,14 5,7-4,4-3,6 0,1 0,6 0,1 0,3-7,10 0,1 0,3-3,0 6,-4-10,1 0,3 2,7-4,-7 6,-2-1,-3-6,5 6,0-3,-2 0,-3 2,-2-4,0 6,-2 1,-5 0,2-1,-9 6,-2-3,-3 0,-13 7,-13 2,-15 5,-13-2,-11 9,-2 0,-5-3,5 8,-8-7,3 2,0 0,-7 0,7 4,3-1,1-3,6-3,1 6,6-6,1-1,3 4,10-5,1 0,3 1,10-3,11-7,14 0,2 0,10 0,2-3,4-4,3-7,7 3,0-3,0 0,3 2,-1-7,7 5,-4-2,-3 2,5-5,-7 5,0-2,3 2,-8-5,5 8,-5-3,-2 0,-2 2,-5-4,-5 4,1 3,-15 2,3 4,-8-4,-4 5,-23-5,-10 12,-9 2,-9-3,-5 8,2 0,-4 2,-3 0,1-3,-6 6,3-6,-2-1,0 6,2-4,7 2,4 0,-1-7,1 4,8-1,4-6,5 1,7 2,10-5,11 8,14-13,4-1,3-3,7-3,3 6,1-6,6-1,1 4,3-5,0 0,0 1,3-1,1-4,3 4,-2 3,-3-8,-2 6,-2-3,-5 0,5 9,-8-4,1 2,-5 0,-12 0,-2 7,-9-3,2-4,-14 5,-9-5,-10 5,-9 2,-5 7,-2 0,-2 0,-5 2,2-7,-6 8,-1-3,0 0,8 9,-6-4,3 2,0 0,7-3,10 6,-1-6,0-1,15-1,-3-4,2 2,10 2,2-2,16-5,10 5,6-4,6-3,-3 0,7 0,4 0,6-3,1-1,8-6,7-1,-3-1,10-4,-8 4,-4 3,0-8,5 6,-3-3,-2 0,-9 7,2-5,-5 0,-2 1,0 6,-2-4,-5 2,-7 0,-5 0,-13 7,-10 0,-19 9,-16 5,-5 2,-2-2,-7 5,-2-5,0 5,-1 2,-6-7,4 0,1 2,4 3,4-1,6-1,4-3,7 2,-3-4,3 2,0 0,19 0,9-3,12-1,6-6,10-1,3-3,1-3,6-4,1 5,6-7,1 2,3 0,0-7,-4 4,1-1,3-6,7 6,-4-3,-1 0,0 2,-2-7,-4 8,1-3,3 0,-2 7,-10-5,-4 3,-3 4,3 0,-10 1,-4-3,-3 0,-16 9,-14 3,-16 2,-10 7,-4-5,-5 3,-7 4,-5-4,-2 2,0 0,0-3,0 8,3-5,1 2,3-2,10 5,-3-7,4 2,3 0,10-10,4 6,4-1,13-7,11 8,16-10,10 0,9 0,4 0,6 0,1 0,3 0,7-7,-4-3,1 1,6 0,4-5,4 4,3-1,-2-6,0 6,-3-3,0 0,-4 2,-5-4,2 9,-2 2,0-7,0 8,-2-8,-3 3,-4 4,-3 0,-2 1,-2-3,-5 2,-5 3,-9 2,-11 0,-10 0,-19 0,-16 0,-5 2,-2 5,-9-5,-3 8,-2-3,0 0,3 7,-6-5,6 0,1 1,-4 4,10-7,4 0,4 2,10-7,-4 8,1-1,13-7,11 8,11-8,3 5,17-5,-1 5,7-4,8-3,1-7,3 0,0 0,0-3,0 8,0-7,0 2,0 0,0-7,3 4,1-1,3-6,0 6,-7-1,0 0,0 1,0-1,0-4,-2 4,-5 3,-5-5,-9 7,0 2,0-7,-18 10,-13-5,-13 5,-12 2,-7 0,-7 0,-7 0,-5 0,-4 7,-3 0,-2 0,3 2,-6-4,3 6,3 1,1 0,3-1,0 6,0-6,0-1,7 4,3-5,4 0,9 1,0-3,12-5,3 5,1-5,15 8,9-10,12-3,6-4,10 3,3-8,1 3,6 4,1-4,3-1,3 1,4 0,-3-5,8 4,0 1,-1 0,-4-5,7 4,0 1,-2 0,4-8,-6 6,1-3,6 0,-8 7,0-7,-4 0,-5 2,5 1,-15 6,1-2,-3-9,-20 13,-10-4,-14 5,-12 2,-7 0,-11 0,-3 0,-2 0,-14 0,5 0,-3 2,-6 5,4-2,-7 7,2-3,-2-4,2 6,-6 1,1 2,6 0,1-7,6 4,4 1,7 0,4-5,6 4,4-1,7-6,11 6,3-3,12 0,2-7,12 0,9 0,7 0,7 0,4 0,10 0,5-3,2-1,2-3,8-7,-10 4,4-1,3-6,0 6,0-1,0 0,0 1,-2-1,-3-4,-2 4,3 3,-1-5,-2 7,-5 0,1-2,-15 4,5-7,-2 3,-10 0,-2 2,-16 4,-15-4,-15 5,-13 2,-13 2,-3 3,-2 2,-16 7,2-5,-2 3,-1 4,-4 1,0-1,3-2,1 2,10 3,3-1,4-1,9-3,7-10,12 6,0-1,10 3,11 6,16-4,10-7,9-4,4-3,6 0,1 0,3 0,10-3,-3-1,4-3,3 2,-4-7,1 1,3-3,-4 0,6 7,-7-7,5-3,-2-1,-5 4,2 0,-2-3,0 8,0-9,-2 6,0-2,-1 0,-6 7,4-7,-4 0,-5 2,2 3,-16 9,0 0,-26 0,-11 0,-14 0,-12 0,-12 2,-4 3,-3 4,-4 3,0-5,-1 5,6-1,1 1,-4 0,5 4,0-2,-1 2,3-4,10 2,1 0,3-3,17 1,-3-7,2 2,10 2,2-2,16-5,10 5,6-4,6-6,-1-1,10-3,6 2,3-4,-7-1,3-1,4-6,-5 6,7-3,-2 0,0 2,7-6,-5 6,1-2,-1 0,5 2,-5-4,1 4,-1 3,-2-5,-7 5,0-1,0 1,-7-5,-2 7,-3 2,-2-6,-19 8,-9-4,-11 5,-17 2,-10 0,-8 2,-10 5,-5-2,-2 7,-2-1,-5 1,2-5,-7 7,1 2,-1 3,5 2,-4-2,1-3,6-2,4 0,7 5,9-3,10-2,-1-10,13 6,6-1,10-7,16 5,7-4,14-3,4 0,1 0,14-7,-3-3,7-1,8-6,-6 6,3-3,0-2,-2-3,7 0,-8 3,1 2,-5-2,2-3,0-2,1 0,-1 0,0 7,-4 0,2-2,-2-3,-3 5,-2 2,-2 1,-5-1,-5 7,-9-4,0 2,0 0,-9 0,-5 7,-17 0,-11 0,-9 2,-12 3,0 2,0-2,-2 4,-3 0,-4 1,-3-1,5 5,-5-5,1 1,-1-1,7 5,1-5,6 1,5-1,10 5,-3-7,7 0,7 2,4-6,13 6,4-9,7 0,11-2,5-3,3-4,4-3,5 0,5-4,2 2,-2-2,4-3,-2-2,0 2,2 5,-6-4,4 4,-5-5,-2-2,7 0,0 0,-2 0,-3 0,5 2,0 3,-2 2,-3-2,-4 4,-3 0,-4 1,-3-1,-9 7,-7-2,-12 5,-2 2,-18 0,-20 2,-6 5,-5 7,-9-2,2 2,-5 2,-2 3,-7 2,0-2,0-3,-2-2,9-2,-3 4,10-2,5 2,2-4,7 0,2-1,5 1,5-7,11 4,5 0,7-6,14 4,5-5,9-2,0 0,0 0,9-2,5-3,5-4,2-3,0 0,0-4,0 4,0 3,0-7,0 4,0-2,0 0,0 0,0-7,-2 2,-5 5,4-4,-6 6,2-2,0 0,-9 2,2-4,-5 2,-2-2,0 6,-2 1,-5 0,-5 6,-11-6,-8 9,-11 0,-11 0,-8 2,-4 3,-3 4,-2 3,0-5,5 5,-3-1,-2 1,0-5,7 5,0-1,0 1,9-7,5 4,5 0,11-6,5 6,14-9,7 0,5 0,9-7,2 0,3 0,4-2,3 4,2-9,0 0,0 2,0 1,0 4,0-5,0 0,-2 1,-3 6,-4-2,-3 2,0-4,-4 2,2 2,0 3,-16 4,-5 5,-5 7,-18-2,-8 2,-8 2,-13 3,1 2,-12 0,0-2,2-5,-6 11,4-4,-3 3,3-1,-2-2,9 0,2 0,3 0,4 0,3 0,2 0,12-7,2 0,9 0,21-2,8-5,6-7,5-7,9 2,-2-9,5 0,2 2,7-6,0 6,-2-2,-3 0,-2 2,0-4,0 2,0-2,0 4,0-2,-2 0,-5 2,2-4,-7 7,1-1,-1 1,-2 0,-7 4,0-2,0 0,0 7,-9 0,-12 9,-17 3,-6 2,-5 0,-12 0,1 5,-8-3,0-2,-6 0,-3 7,-5 2,-2 5,7-4,2 4,1-5,1 0,1 5,4-4,12 1,7-8,0 1,5-4,4 3,1-3,8 4,6-15,18 4,2-7,19-7,5-5,6 0,-1-6,6 4,-2-5,0-2,9 0,-4 0,0 0,-5 0,2 7,-2 0,-2-2,-3-3,-2 5,0 2,-2 1,-5-1,2 5,-9-5,-2 3,-3 2,-16 7,-14 0,-14 2,-21 5,-2 5,-5 0,-3 6,-6-4,2 5,-2 2,-3 0,-2 0,0 0,0 0,0 2,0 3,2 2,5-2,5-3,9-4,0-1,0 3,9-12,5 12,5-2,9-3,2 1,3-3,4-10,12 3,14-4,14-6,5-1,2-3,9-10,5 6,3-3,-3 0,11 0,-6-7,0 0,-3 0,-2 7,7 0,0-2,0-3,-7 0,-2 3,-3 4,-4 3,-5-5,-5 5,-4-1,-3 1,0 2,-6 5,-1-3,-4-2,-3 0,-7 7,-9 2,-11 5,-17 3,-10 6,-6-2,-5 2,-9-4,2 2,-3 0,3-2,-4 6,6-4,0 5,5 2,7-7,5 0,4 0,3-3,2 6,9-8,5 3,5-5,9 7,9-10,5 3,5-4,11-3,5 0,5 0,2 0,7 0,2-3,3-4,-7 5,13-14,-4 6,3 1,-3 0,4-8,-6 6,0-1,-5 5,2-2,-4 2,-5 0,-5-2,-4 6,2-4,-7 5,-5 2,-2 0,0 0,-9 0,-8 0,-18 0,-14 2,-9 5,-12 3,-2 6,-3-2,-4 2,-1-4,1 2,4 0,3-3,2 6,7-8,2 0,5 1,5 4,9-7,0-3,9 8,5-10,14 5,7-4,12-3,4 0,3 0,4 0,3-3,2-1,0-3,0 2,7 0,0 1,-2-6,-3-1,5 6,0-4,0 2,2 0,-6-3,6 6,-2-6,0-1,0 6,-7-2,0 2,0-2,-7 5,-2-5,-3 5,-2-5,-7 0,-12 0,-9 7,-11 0,-17 0,-7 2,-5 5,-9-2,0 6,2-1,3-6,-5 6,0-1,2 0,3 1,9 4,2-5,3 0,4 1,3 6,2-2,9-2,5 2,14-10,7 3,5-4,2-3,9 0,3 0,2 0,0 0,0 0,9-3,3-1,2-3,0-3,-5 6,3-3,2 2,7-4,-5 2,3 0,4-3,-4 8,2-5,0 2,-2-2,-5 5,-12-5,-4 2,-3-2,-2 5,-7-5,-12 5,-9 2,-18 0,-17 2,-5 3,-2 2,-14 2,-2-4,-1 4,-1 3,-1-5,-2 4,2 1,5 0,-2-1,7 6,2-3,4 2,8-7,16 1,0-1,2-4,5 9,14-10,14 3,7-4,7-3,3 0,6 0,-2 0,2 0,8-3,1-1,-1-3,1 2,1-4,-3 2,3 2,2 3,9-5,-4 0,2 2,0 3,-2-5,2 0,-7 2,-5 3,-4-1,-3-1,-4-3,-3 2,-2 0,-7 1,0-3,0 0,-12 7,-9 0,-11 0,-17 0,-10 2,-8 3,-10 2,4 7,3-7,3 0,-3 2,4-4,-4 6,5 1,2 0,2-5,5 4,7 1,5 0,2-5,0 7,12-7,9 7,9-10,12 3,2-4,5-3,3 0,6 0,-2 0,2 0,3-3,2-1,0-3,0 2,0-4,2 2,3 0,2-3,2 8,-4-7,2 2,-2 0,-3-3,-2 6,0-3,0 2,-7 0,-2 1,-3-3,-4 2,-3 3,-4-1,-5-4,-5 5,-25-7,-10 11,-9 3,-9 2,-5 7,2-7,-4 0,-3 2,0-4,-4 9,4 0,3-3,2 8,7-7,2 2,5 0,5-7,9 4,0-1,9 6,5-11,14 6,7-1,5-6,4-1,5-3,7 0,5 0,2-7,0 0,-2 2,-5 3,4-5,-1-3,6 1,5 0,0-1,-7 6,0-3,0 2,7-4,0 2,-2 2,-3-7,-2 10,0-5,-2 5,-5 2,4-7,-6 0,0 2,-5 3,-5 2,-2 0,-9 0,-15 0,-18 2,-11 3,-8 2,-4 7,-5-5,-7 0,-5 1,-9 6,2-4,3 2,0 0,9 0,-10 7,13-3,8-4,1 5,16-7,2-1,12 1,7-5,7-5,7 5,7-4,5-3,9 0,2 0,1 0,-1 0,7-3,-2-1,5-3,2 2,0-4,0-1,0 1,0 0,0-1,0 6,0-6,0-1,-7 6,0-2,0 2,-2-2,4 5,-9-5,-2 2,-3-2,-2 5,0-5,-9 7,-5 7,-14 5,-7 9,-14-10,-5-1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2:40.02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586 211,'14'-19,"0"5,-9-5,4 8,0-1,-9-4,0 9,-2 0,-12 7,-2 0,-3 0,-9 0,-2 0,-3 2,-4 5,4-5,-2 8,-2-3,-3 0,0 7,3-5,4 0,3 1,-5 4,7-7,2 0,3 2,2-4,0 9,9-10,5 6,14-10,5 0,9 0,0 0,-7-3,0-1,2-3,3 2,4-4,3 2,2 0,-2-3,6 6,1-8,2 0,0 1,0 4,7-7,0 0,0 2,0-4,0 6,0 1,0 0,-7-1,-2 6,-3-3,-9 0,-7 7,-19 0,-2 0,-9 0,-14 7,-3 0,-2 0,0 2,-2-4,-10 6,-2 1,2 0,3-5,2 7,0 0,0-3,7 8,2-7,3-1,4-4,3 3,4-1,3 0,2 1,9-3,-2 0,14 0,7-3,5-1,2-3,0 0,0 0,7 0,0-3,0-1,2-3,-4 0,7 4,-1-1,1-3,-5-3,7 6,0-6,-2-1,6-1,-6-4,2 4,0 3,-9-5,4 4,-2 1,0 0,-7 2,-7 4,2-4,-6 5,-10-7,-14 9,-5 2,-2 5,-2-5,-5 8,-5-3,0 0,-6 2,4-4,-5 4,-2 3,0-5,0 4,2 1,5 0,3-8,8 6,1-3,4 0,10 2,-5-2,12-5,2 5,9-4,12-3,2 0,5 0,-2 0,7 0,-1 0,1 0,2-3,9-1,1-3,-3 2,4-4,-11-1,5 1,2 0,0-5,0 4,0 1,0 0,0-5,2 4,1 1,-3 0,4-1,-13 6,0-3,-5 2,-5 0,-2 1,0-3,-9 0,-5 7,-14 0,-7 0,-5 0,-4 0,-5 0,-7 0,2 7,-2 0,0-3,2-1,-6 4,4 0,-3-3,3-1,-4 4,6 2,0 0,5 1,5-1,2-4,0 2,9 0,5-7,14 0,7 0,5 0,2 0,0 0,0 0,9-3,5-1,3-3,-3 2,4 0,-4 1,3-3,-3 2,2 0,-7 1,1-3,-1 2,-2-4,-7-1,0 1,0 0,0-1,0 6,0-3,0 2,0-4,0 2,-9-3,-5 3,-5 5,-11-7,-8 9,-6 0,-5 0,-9 7,-1 2,-6 0,-5 1,-7 4,5-5,-3 3,-4 4,4-4,-2 2,0 2,2 3,-6-5,6 0,-2 0,0-3,9 8,-2-7,7 2,7 0,-2-7,9 4,2-1,3-6,9 1,0 2,12-5,2 5,9-4,12-3,0 0,0 0,0 0,2 0,3 0,2 0,7 0,-5 0,3 0,4 0,1-7,-1 0,-2 2,2 3,-4-5,0 0,-1 2,1 3,-7-1,4-1,0-3,-6 0,4 7,-14 0,-14 0,-17 0,-6 2,-5 5,-9-5,2 8,-5-3,-2 0,0 2,0-4,0 4,0 3,2-5,3 4,4 1,3 0,2-8,7 6,0-1,9-7,5 8,14-10,7 0,5 0,2 0,2 0,3 0,2 0,7 0,-5 0,1 0,-1 0,5 0,-5 0,1 0,-1 0,0-7,-4 0,2 2,-2 3,-3 2,-2 0,0 0,-7 0,0 0,-9 0,2 0,-14 0,-5 0,-9 0,-2 0,-5 0,4 0,-6 2,2 3,0 2,-7 2,5-4,-1 4,1 3,2-8,7 6,0-1,2-4,5 9,5-10,18 6,5-10,5 0,2 0,7 0,0 0,0 0,2 0,1 0,6 0,-4 0,-3 0,5 2,-5 3,1 2,-1-3,-2-1,-7-3,0 0,0 0,-7 0,0 0,-9 0,2 0,-14 2,-7 5,-12-5,-2 5,0-4,-2-3,4 7,-7 0,3-3,4-1,3 4,2 0,0-3,0-1,0 6,9-4,8 6,8-1,8-3,9-7,0 0,0 0,0 0,2 0,3 0,2 0,7 0,-5 0,1 0,-1 0,7 0,-4 0,0 0,-5 0,2 0,-2 0,-2 0,-5 2,-7 5,-5-2,-9 9,-9 0,-12 7,-12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3:01.2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2952 294,'2'-12,"5"5,-4 7,4 7,-7-4,-5 6,-2 0,-9-4,2 7,-5-1,-2 1,0 0,-2 4,-3-2,-2 2,0 3,5 0,-3-3,-2-2,0 0,7 5,0-3,0-2,2-7,3 5,2-3,9 7,-4-13,11 6,5-11,7-5,5-3,2-6,0 4,0 3,0-7,0 4,0-2,0 0,0 0,0-5,0 3,0 2,-7 2,0-4,0 2,-2-2,6 4,-4-2,5-2,0 4,-5-2,2 7,-9-7,-2 9,-10 1,-2 8,-9 1,2 9,-5 2,-2 3,-7-5,-2 0,-1 2,1 3,-5 2,5 0,-1 0,1 0,-5-7,7 0,0 0,-2-2,6 6,-4-4,5 5,9-7,2-3,3 0,2-6,9 6,5-9,7 0,5-2,2-5,0-3,0-6,0 2,2 0,3-7,2 0,-2 0,-3 0,-2 2,0 3,0 2,0 0,0-7,0 0,-2 7,-5 0,-5 0,-9 5,0 9,-2 7,-5 9,-7-2,-5 2,0 3,1 4,-1 3,-4 2,-3 0,5-7,-2 0,-5 0,4 7,-4 0,5-2,2-3,0-2,2 0,5 0,-2-7,9 0,0-7,7 7,2-9,5-1,10-8,8-10,1 2,7-2,-1-2,1-3,-5-4,5-3,-3-2,-4 2,4 1,-2-1,-2-2,-3 2,-9 3,-2 2,-3 0,-4 0,-3 0,-2 0,0 0,0 0,0 0,0 7,0 0,0 9,-7 5,0 14,-9 5,4 2,0 0,-6 0,4 0,-5 0,5-7,2 0,1 0,-1-2,7 6,-4-15,9 4,2-12,5-2,5-9,9 2,-2-5,-5-2,11 0,-4 0,3 0,-1 0,-2 0,0 0,0 0,0 0,-7 0,0 0,2 0,3 0,-5 0,-2 0,-3 0,0 2,-4 3,2 2,0 0,-7 2,-2 3,-5 9,2 7,-9 2,-2 3,-3 4,0 3,3 2,2 0,-2 0,-3 0,-2 0,0 0,0 0,0 0,0 0,0 0,0 0,0 7,0 0,0-2,0-3,0-2,0 0,0-2,0-5,0 4,0-4,0 5,0 2,7 0,0-2,-2-3,-3-2,5-2,2 4,3-2,0-9,4 4,-2 0,0-6,9 6,5-9,5-7,9-2,0-3,0-4,7-3,2-2,1 0,-1 0,7 0,-4 0,0 0,-5 0,2 0,-2 2,-2 3,-3 2,-2 9,0-2,-9 5,-3 4,-9 5,-2 5,-5 0,-5 6,-9-4,-2 7,-5 7,2-4,-7 4,1-3,-1 3,5-4,-5 4,1-3,-1 3,5-4,-2 4,4-5,7-2,5-7,0 0,5 0,0-2,6 6,3-15,14 4,5-5,2-9,2-2,5-3,7-4,-2-3,2-2,2 0,3 0,0-7,-3 0,-4 2,-3 3,5 2,-7 0,-2 2,-3 5,3-4,-3 6,-4-2,-1 0,-6 9,2-2,-9 5,-12 18,-14 5,-7 5,2-5,-2 0,2 0,-4 0,0 0,-1 0,1 0,-5 0,5 0,-1 0,1 0,2 0,7-2,2-3,5-2,-2-7,9 7,0 0,9-2,5-5,5-14,9-5,0-2,0 0,7 0,2-7,3 0,4 0,-4 0,0 0,-1 0,1 0,-7-2,4-3,-2-2,0 2,7 10,-7 2,-2-2,-3-3,-2 0,0 5,-2 5,-5 0,-3 6,-4-4,-4 7,1 5,-8 2,-1 9,-9-4,-2 2,-3 0,-9 0,0 7,2 0,3 0,-5 0,0 0,2 0,3 0,2-2,0-3,0-2,0 2,9-4,3 0,0-3,6-2,-4-7,12-2,2-5,9-3,-2-6,5 2,2-2,0-1,0 1,0 2,0-2,0-3,0-2,0 0,0 0,2-7,3 0,2 2,-2 3,-1 2,1-2,2-3,-2-2,-3 0,-2 9,0 3,0 2,-7 7,0-7,-9 9,2-2,-14 14,-5 5,-9 9,0 0,0 0,-7 0,0 0,2 0,3 0,-5 7,0 0,2-2,3-3,2-2,0-2,0-3,0-2,7-7,0 7,9-9,-4 4,25-25,5-5,3-3,-1 6,-2-1,0-4,0-1,0 1,0 2,0 0,0 0,0-2,0-3,-2-2,-5 2,4 3,-4 2,3 0,-3 0,4 0,-4 2,3 3,-3 2,4 7,-4-7,5 9,-7-2,-5 14,-14 5,-7 9,-5 0,-2 0,0 0,0 0,0 0,-7 7,-2 0,-1 0,1 2,-7-4,-1 7,-4-1,0 1,-11 0,11 4,-5-4,-4-3,13 5,-4-7,3-2,-1-3,5 0,2 1,3 1,4 1,3-14,2 9,0-3,0 1,7-5,0 0,-2 2,4-6,-2-3,9-5,24-21,-3 5,22-14,-8 5,-2 2,2 0,-4 0,2-2,-2-5,-3 11,-2-4,0 3,0-1,-7 5,0 0,-9 0,4 5,-11 6,-5 10,-7 5,-7 2,-7 7,-7 0,-5 0,5 2,0 3,-2 2,-3-2,0 4,3-2,4-2,3-3,2 5,7 0,0-5,0-6,2 1,3-4,2 5,9-5,-2 0,-4-9,8 2,-1-12,6-4,5-3,7 5,-5-7,3-2,4-3,-4-2,2 0,2 0,3 0,-5-7,-2 0,-1 2,1 3,-7 2,4 0,-2 0,0 0,0 0,-7 0,0 0,0 0,0 7,0 0,0 9,-2-2,-5 14,-7 7,-3 5,1 4,2 3,-2 2,-3 0,-4-5,-3 3,-2 2,0 2,5-4,-3 2,-2-2,2-1,10 1,2 2,-2-2,4-5,0-5,1-2,-1 2,7-4,-2 2,5-9,2 2,0-14,9-5,3-9,0 0,6 0,-4 0,5-2,2-5,-7 4,0-6,2 2,3 0,-5 0,-2 5,-3-5,0 0,-4-3,2 10,0 5,-7 4,-9 12,-3 14,-2 5,0 2,7 2,-7 3,0 4,2 3,-6-5,4 7,-5 0,-2-2,0 6,0-6,2 2,5 0,-2-9,7 2,-1-5,1-2,2-7,5-2,-5-3,4 7,-4-16,14 3,7-8,7-11,5-1,4-6,3-5,-5 0,7 5,0-5,-2-7,6 4,-4 1,3 2,-3 0,2-7,-9 7,0 2,2 3,-6 2,4 0,-5 2,-2 5,-7-2,0 9,2 2,3 3,-7 4,-5 5,-5 7,-11 5,-8 2,-6 0,-5 0,-2 2,2 3,-7 4,-5 3,-2-5,-2 5,-3-1,-2 1,0 0,7 2,0-5,0 0,7-6,2 4,3-5,4-2,12 0,5-9,11-3,5-9,7-2,5-5,9-5,2-9,3 0,4 0,3 0,2-2,0-3,0-2,0-2,0 4,0-2,0 2,0-4,-2 2,-3 2,-2 3,-2 2,4 2,-4 3,-3 2,-9 9,-7-2,-9 5,-22 11,-18 5,-2 5,2 4,-2 3,-3 2,-9 2,0-4,0 4,-2 3,6-5,-6 5,4-3,5-4,-4 4,11-2,-3-2,3-3,-2-2,9 0,2 0,3 0,2-2,2-3,3-4,2-3,9 0,-2-2,7-4,7 4,5-7,0-7,13-3,-4-6,5 2,4-2,-4-10,7-2,-1 2,1 3,-5-5,5 0,-1 2,1 3,-7 2,2 2,-7 3,-7 2,-3 9,-4-2,-4 5,4 2,-14 2,-7 5,-5 7,-9 5,-2 2,-3 2,-4 5,4-4,-2 4,-2-3,-3 3,5-4,2 4,1-5,-1-2,7 0,-2 0,5 0,2 0,7 0,0-2,0-3,2-2,3-7,7 5,-5-3,4-2,-4-7,12-2,4-3,3-2,2-9,7 2,0-5,0-2,0 0,0 0,0 2,0 5,-2-4,-3 4,-4-5,-3-2,5 0,-5 2,3 5,-7-4,2 4,-5 4,-11 3,-5 14,-5 7,-2 5,0 2,0 0,0 0,-2 0,-3 2,-2 3,2 2,-4 0,2-7,2 0,3 0,2 0,0 0,2 0,5 0,-2-7,7-2,-1-1,1 1,0-7,4 4,-2 0,0-6,16-10,5-14,-2 2,0 5,-1-2,1-3,2-2,5 0,-5 0,2 0,-7 0,3 0,-7 7,2 0,-5 9,-2-2,0 14,0 5,-2 9,-3 0,-2 0,-7 0,5 0,-3 0,-4 0,4 2,-2 3,0 2,2-2,-6-3,6-2,0 0,1-7,4 0,4-9,-4 4,12-11,4-5,3-7,2-5,9-2,3 0,2 0,2 0,-4 0,4-2,3-5,-5 4,5-4,-1 3,1-3,-7 4,2-4,-5 5,-2 2,0 0,0 2,-2 3,-5 2,2 7,-9-7,9 9,-16 5,3 14,-8 5,-11 2,2 0,-7 0,-7 0,4 2,-6 3,2 2,0-2,-9 4,2-2,-3 0,3 2,-2-6,9 6,2-4,3-5,2 11,0-13,2 0,5-3,5-2,9 7,0-9,2-5,5-14,7-7,12-5,4-2,1-2,-1-5,7 2,-2-7,3 1,-3-1,4 5,-4-5,3 1,-3-1,2 0,-7-2,1 7,-1 5,-2 2,-7 0,0 0,-7 2,0 5,-9 7,2 14,-14 5,-7 9,-5 0,-2 2,-2 3,-3 4,-2 3,-9-5,2 5,-5-1,-2 1,7-5,0 7,-2 0,-3-2,7 4,3-7,2 1,0-1,2-2,10-7,2 0,-2 0,4 0,-2 0,-2 0,6-7,3 0,5-9,2 2,0-14,9 2,5-9,5-2,2-3,0-2,0 0,0 0,0 0,0 0,0 0,0 0,0 0,0 0,0 0,0 2,0 5,-7-2,-2 7,-3-3,-2 7,-7-2,0 14,-9 5,-5 9,-5 0,-2 0,-2 0,-3 2,-2 5,-2-4,4 6,-4-2,-3 0,7 7,-4-5,4 1,5-1,-4-2,13-7,-2 0,0 0,9-7,-2 0,5 0,2-2,0-5,2-12,5-2,-2-9,9 2,2-5,3-2,2 0,0 0,0 0,0 0,0 0,0 0,0 2,0 3,-2 2,-5-2,4 6,-6 1,0 0,6 6,-15-6,4 11,-14 5,-7 7,-7 5,-5 2,-2 0,2 0,-4 2,0 3,-1 2,1-2,-5-3,7-2,2 0,3 0,4 0,3-2,2-3,-2-2,6-7,1 5,0-3,6 7,-4-16,14 0,-2-7,9-9,2 2,3-2,2-3,0-2,0 0,0 0,0 7,0 0,-2-2,-5-3,4 0,-6 3,2 2,0-2,-7-1,5 1,-3 2,5 0,-7-7,0 9,-9 5,-5 14,-7 7,-5 3,0-1,3-2,2 2,0 10,-7 2,0-2,0-3,0-2,2 0,3 0,2 0,0 0,-5 0,3-2,2-5,7 4,-7-4,9 5,-2-7,14-5,5-5,9-4,0-3,0-2,0-9,0 2,0-3,0 3,0-4,0 4,0-5,0-2,0 2,-2 3,-5 2,2 7,-9-7,9 9,-16-2,0 14,-2 5,-12 7,-5-3,-6-2,1 0,-4 7,5 0,2 0,0 7,0 0,0-2,0-3,0-2,0 0,0 0,0 0,0 0,0 0,0 0,2 0,3-2,4-3,3-2,2-7,7 7,0-9,2 2,5-14,3 2,6-7,-2 1,2-1,3 5,2-7,0-2,0-3,0 5,-2 0,-3 0,-2 2,0-6,7 4,-7 4,-2 1,-3 0,-2 6,-14-4,-2 12,-1 4,1 3,-7 0,2 4,-3-2,3 2,-4-4,4 2,-5 2,-2 3,0 2,0 0,0 0,0 0,0 0,0 0,0 0,0 0,2 0,5 0,-4-7,4 0,2-9,-2 2,9-5,-2-4,14-5,-2-3,9-6,2 2,3-2,2-1,0 1,-2 2,-5-2,4-1,-6 1,2 4,0 3,0-7,-2 13,6-6,-15 11,4 5,-7 5,-7 0,2 6,-7-4,1 5,-1 2,-2 0,-7 0,0 0,0 0,-7 0,0 0,2 0,3 0,2 0,0-2,2-3,5-2,-4 0,4 5,-5-5,5 2,0-9,9 2,-2-2,5-4,4 4,3-14,4-5,3 0,2-6,7 4,0-5,0-2,2 0,3 0,2 0,-2 0,-10 0,-2 0,2 0,-4 2,2 5,-9 5,4 11,-9 5,-2 5,-3 9,-4 0,-3 0,-2 0,-7 0,0 0,0 0,-2 7,-3 0,-2-2,2-3,3-2,2 0,2 0,5 0,-4 0,6 0,0 0,-6 0,4 0,4 0,1-9,9-5,2-12,5-4,7-3,-2-2,2-7,2 0,3 0,2 0,0 0,0 0,0 0,-7 7,0 0,-9 9,13-4,-15 11,4 5,-5 7,-4 3,-3-1,-4-2,-3 2,-2 3,-5 2,1 0,-3 0,4 0,-11 0,5 0,2 0,-2 7,-3 0,-2-2,2-3,3-4,2-3,0-2,0 2,7-4,2 2,3 2,0-6,2-3,4-5,10-9,12-2,-3-3,12 0,-7-4,3 2,-1-2,5-3,0-2,0-2,2-5,-6 11,4-4,-5 3,-2-1,0-2,0 0,-9 9,-3 3,-9 11,-2 5,-5 5,-7 0,-3 6,-1-4,-1 5,-4 2,-3 0,3 0,-3 0,-2 0,-7 0,5 0,-1 0,1 0,0 7,4 0,-2-2,2-3,3-2,2 0,0 0,0 0,0 0,0 0,0 0,2 0,3-2,2-5,9-5,-4-11,9-5,2 2,5-9,7-2,5-3,2-2,2-2,3-1,2 3,2-11,-4 11,2-3,-2 1,-1 4,1 3,0 2,-8-2,3 4,-7 0,5 3,-7-7,-3 13,-11-6,-5 11,-7 5,-5 7,-9 5,-2 2,-1 0,1 0,-5 0,5 0,-3 2,-4 5,4-4,0 4,1-3,-1 3,7-4,-2 4,5-5,2-2,-7 0,0 0,5 0,6 0,-1-2,4-3,-5-2,-2 0,0 7,9-7,3-2,0-3,6 0,-4-2,5-4,4 6,5-9,5-2,0-5,6 2,-4-7,5 1,2-1,0-2,0-5,0 3,0 2,0 2,0-4,0 2,0 2,-2-4,-3 4,-2 3,-9 0,4 4,0-2,-6 0,6 7,-18 19,-3-5,-11 14,-3-5,-2-2,-2 0,4 0,-2 0,2 0,-4 0,2 0,2 0,3 0,2 0,0 0,0 0,0 0,9-9,12-5,14-14,5-7,2-5,0 5,2 0,3-2,2-3,9-2,-4-2,2-3,0-2,-7 0,5 7,-1 0,1 0,-5-2,5-3,-1-2,1 2,-7 3,4 2,0 0,-6 2,4 3,-5 2,-2 9,-9-4,-5 11,-14 5,-7 7,-5-2,-4 2,-3 2,-2 3,-7 9,5 0,-1-2,1-3,-5-2,7 0,2 0,3 0,2 0,0 0,0 0,9-7,5 0,5-9,4 2,5-14,7-5,5 0,2-9,2 3,3-8,2 0,2-4,-4 2,2 0,-2-2,4 4,-2-7,-2 3,-3 4,5-4,0 2,-2 0,-3-2,-2 6,0-4,0 5,0 2,-2 0,-3 0,-2 0,-9 7,2 0,-5 12,-2 2,-9 9,-5 14,-5 3,-2 2,0 0,0-5,0 3,0 2,0 2,-2-2,-3 5,-2 0,0 4,7-7,0 1,0-1,0 5,0-7,2-2,5-3,-2-2,9 0,0-9,7-5,0-14,2-5,5-9,5 0,0 0,6-2,-4-3,5-4,2-3,0 5,0-7,0 0,0 2,0-4,0 7,0-3,0-4,-7 4,0 0,2 3,3 4,-5-4,0 2,2 2,3 3,-5 2,0 0,2 0,3 0,2 0,-7 9,0 5,-9 5,4 2,-11 9,-3 5,-2 5,-9 2,2 0,-5 0,-2 0,0 2,-2 3,-3 2,-2-2,-7 6,5 3,-3 5,-4 2,4 0,-2 2,0 1,2-3,-4 4,9-11,2 3,3-3,2-3,0-6,2 2,5-2,-4-3,6-2,0 0,5 0,-2-7,2 0,2 2,5-6,7-3,5-7,9-7,0-7,0-5,7-2,2 0,3-2,4-5,1 4,-1-6,-2 2,2 0,1 0,-1 7,-4 0,-3 0,5 0,-7 2,-2 3,-3 2,-2 7,0-5,0 3,0 2,0 7,-9 0,-12 2,-14 3,-5 4,-2 3,0 0,-2 4,-3-2,-2 2,-7 3,5 0,-1-3,1-2,0-2,4 4,-2-4,2-3,3 7,2-2,7-4,2-1,3 0,4-6,12 4,5-7,9-5,0-4,0-3,7 5,2-7,1 0,-1 2,7-6,-4 4,2-5,0-2,-2 7,4 0,-2-2,2-3,3-2,2 2,-2 3,-5 2,2 0,-9-5,-2 3,-3 2,-9 9,0-2,-9 5,-19 18,-14 5,-14 5,7-5,-5 0,-2 0,0 0,0 0,2 0,5 0,-2 0,9 0,2 0,3 0,2-2,2-3,5-2,-4 0,15-2,3-5,14-12,5-2,2-9,2 4,3-2,2 0,7-2,-5-10,3-2,4 2,3 3,0 2,-3-2,-2-5,0 4,7-4,-2 5,-5 2,2 0,-7 2,-2 3,-4 2,1 7,-11-5,5 3,-7 2,-3 9,-11 3,-5 2,-5 9,-11-2,-3 5,-2 2,-9 0,2 2,-3 3,3 2,-4 0,6-7,-2 0,0 0,9 0,-2 0,5-2,2-5,0 4,0-4,9-4,5-1,14-9,5 0,9-2,2-3,5-2,-2-9,9 2,2-5,3-2,2 0,0-2,2-3,5-2,-9 0,7 7,-1-2,-1-5,6 4,-2-4,-2 5,-3 2,-4 2,-3 3,-4 4,-3 3,-9 0,-7 4,2-2,-6 0,-3 7,-14 2,-7 3,-5 2,-11 9,-5-2,-5 5,-2 2,0 2,-2 3,-3 2,-2-2,0-3,7-2,0 2,0 5,2-4,3 4,4-7,3-7,4 4,10-4,2 5,2 2,-2 0,5-7,9 0,9-9,5 2,5-7,2-7,0 2,2-9,5-2,7-3,3-2,-1 2,-2 3,2 2,3 0,4-9,3-3,2-2,0 0,-5 7,3-2,2-5,7 4,-5-4,1 5,-1 2,-2 0,-7 0,0 0,0 0,-7 2,-2 3,-3 2,-2 9,-16-4,-12 9,-14 2,-5 3,-2 2,-9 9,-3-4,-2 2,0 0,0 0,-7 7,0 0,0 0,0-7,-2 0,-1 2,3 3,-4 2,13 0,-2-2,0-5,9 4,-2-6,5 2,2 0,0-7,0 5,0-3,9 7,5-13,14 1,7-8,7-1,5-9,4-2,3-3,2-2,7 0,0 0,0 0,0-2,0-3,0-2,0 2,5 3,-1 2,-4 0,-2 0,11 0,-9 0,0 0,-4 0,-1 2,-9 3,-2 4,-3 3,-9 2,0 7,-12 0,-2 0,-16 0,-14 2,-3 5,0-2,-6 7,-1-1,-4 1,-3 0,5 4,0-2,0 2,-7 3,0 2,2 0,3 0,2 0,2-2,3-3,2-2,2-2,-2 4,7-4,5-3,4 0,3-4,2 2,9 0,-2-14,14-2,7-3,5-4,4-3,5-2,5 0,0 0,6 0,-4 0,5 0,2 0,0 7,0 0,0-2,0-3,0-2,0-2,0-3,0-2,0 0,0 7,0 0,0 0,-9 2,-5 3,-5 2,-2 9,-9-4,-12 9,-14 0,-5 2,-2 5,-7-2,-2 9,-1 0,1-2,-12 6,5-4,-1 3,-1-3,1 4,1-4,4 5,3 2,0-2,4-3,-2-2,0-2,7 2,9-3,5-4,7-4,7 1,7-8,5-10,9 2,0-2,0 0,2 2,3-6,9 4,0-5,0-2,0-2,0-3,0-2,0 2,0 3,0 0,0-3,0-2,-2 0,-3 7,-2 0,2 0,1 0,-3 0,-7 0,-7 7,-7 0,-7 9,-14 1,-10 8,-8 10,-8 5,-11 2,-3 0,-2 0,-7 7,5 2,-1 1,1-1,-5 0,5-4,-1 4,1 3,2-7,7 4,2-2,5 0,-2-2,9-10,5-2,6 2,8-4,9 2,2-9,5 2,7-5,12-2,4-2,3-5,4-7,3-3,4-1,3 1,2 1,14-14,-2 6,2-4,4-2,8-5,-5 5,0-3,2-4,1 4,8-2,-1-2,-1-3,0 5,-13 2,-3 3,-10 4,-1 3,-10 4,-10 5,-6 7,-14 3,-5-3,-7 7,-10-3,-11 8,-9 11,-14-2,-5 7,-7 7,2-4,-2 4,0-3,2 3,-6-4,6 6,0-2,5 0,-2 0,2-7,5 2,6 5,1-11,9 4,2-3,3 1,9-5,0 0,9-9,-2 4,14-9,5 0,9 0,0-2,0-5,9 2,5-9,7-2,7-3,-2-2,9-2,0-3,-2-2,13-7,-4 5,3-3,-1-4,0-3,3 0,2 3,-2 2,-12 9,-5-4,-4 4,-5 5,0-4,-19 13,-4 0,-12 3,-3 11,-18 5,-14 7,-9 5,-14 4,-8 3,-6 2,-5-2,-2 4,4 0,-2 1,2-1,-4 5,2-5,2 1,3-1,4 5,5-7,7-2,5-3,4-2,5 0,7-2,5-5,11 4,5-4,7-4,7-3,5-14,11-7,3-5,2-2,9-2,-2-3,5-4,2-3,2 5,5-7,5-2,0-3,6-2,-4 0,5 0,2 0,2 0,3 2,0 3,-8 2,1 7,-12-5,-2 3,-3 4,-11 10,-5 2,-5-2,-2 6,-12 1,-9 9,-11 0,-8 0,-18 9,-8 5,-6 5,-7 2,-3 7,-4 2,-3 1,-2-1,0 0,7-4,0 4,0 3,2 0,3 4,4-4,3-3,4-2,10-7,4 0,3 0,2-7,7 0,7-2,0 2,16-7,1-14,6-5,7 0,5-6,5 4,2-7,-2-7,6 4,3-6,5 2,2 0,2-7,3 5,2-1,-2 1,6-7,3 4,3-2,-3 0,2 9,-9-2,-2 3,-3-3,-2 4,0-4,-2 5,-5 2,-7 7,-12 2,-4 1,-3-1,-2 7,-9-4,-8 11,-11 5,-2 5,-12 9,-2-2,-3-5,-9 9,0-7,2 1,3 1,-5 1,0 2,2 0,3 0,4 0,3 0,4 0,3 0,2-7,7 0,0 2,9-4,5 2,5-9,4 4,5-11,7-5,12-3,2-6,0 0,2-8,1 3,6-7,-2 5,2 2,10-7,2 0,-2 0,-3-2,-2 4,2-7,3 1,2-1,0 5,-9-5,-3 3,-2 4,-7 3,2 2,-4 0,-7 0,-5 7,2 2,-2 3,-9 2,-24 26,-7-5,-23 14,5-5,2-2,0 0,0 0,0 0,0 0,0 0,0 0,2 0,5 0,-2 0,9 0,2 0,3 0,9-9,2-3,3 0,-5-4,7 9,2-9,12-1,7-8,0-1,5-9,4-2,1-3,6-2,0 0,3 0,4 0,-4 0,2 0,2-2,3-5,2 4,0-6,0 2,0 0,2-7,3 5,2-1,-2 1,4-5,-2 5,-2-1,-3 1,-9 4,-5 10,-4 4,-7 3,-3-7,-7 13,-9-4,-9 7,-14 7,-3 7,-2 5,-9 2,4 0,-2 0,0 0,0 7,-7 0,-2 0,-5 2,7-6,-3 4,8-3,0 3,-1-4,1 4,4-5,3-2,4-7,10-2,4-1,3 1,0-7,2 2,7-5,0-2,7-2,11-5,1-7,4-5,5-2,0 0,7 0,5 0,-3-7,3 0,4 0,1-2,-1-1,-2-4,2 5,5 0,-4 4,4-7,-5 1,-2-1,5 7,-1-2,-4 5,-2 2,2 0,-14 0,-2 2,-3 5,-4 3,-3 6,-2-2,-9 0,-22 16,-18 5,-2-2,2 2,-2 2,-3 3,-2 2,0 0,0 0,0 0,0 0,2 0,3 0,2 0,2 0,-2 0,7 0,5 0,2-2,2-3,3-4,2-3,9 0,-2-2,7-4,7 4,5-14,11-5,3-2,2 0,7 0,-5-7,3 0,4 0,1-7,-1 0,-2 2,2 3,3-5,2 0,0 0,0-2,0 6,0-4,2 3,5-3,-4 4,1-4,-6 5,-5 2,-9 2,2 3,-5 4,-2 3,-7-5,0 7,-10 0,-20 16,-19 5,-2-2,0 4,-5 5,-5 5,-4 2,4-7,-2 0,2 0,3 0,2 0,2 0,5 0,5-2,9-3,0-2,0 2,7-6,2-1,3 0,2-6,9 6,5-11,7-5,5 2,2-9,2 0,5 2,-4-6,6 4,0-5,5-2,-2 0,2 0,0 0,-2 0,6 0,-4 0,3 0,-3 0,4 0,-4 0,5 0,2 0,-10 0,-1 0,-3 2,0 5,-7-2,-10 7,-1-3,-3 7,-19-2,-7 14,-6 7,-1 5,-7 2,-2 0,-2 0,2 0,-4 0,4 0,-5 0,-2 0,0 0,2 0,3 0,2 0,12-7,-1-2,10-1,5 1,-7-7,16 4,0-9,9-7,12-2,0-3,7 5,0-7,0 0,2 2,-6-6,6 4,-2-5,0-2,2 2,-4 3,2 2,-2-2,-3-1,-2 1,0 2,0-2,0 4,0-2,0 0,0 2,0-6,0 6,0-2,0 0,0 2,0-4,0 2,0-2,-3 4,-1 0,-6 1,-1-1,4 5,-5-5,0 1,1-1,4 5,-7-7,7 7,-7-7,0 9,-7-4,-17 18,-4 3,-2 2,0 0,2-2,0 4,0-2,0 2,-10 3,-1 2,-3 2,0 5,2-4,-4 4,4-3,3 3,-5-4,7 4,0-5,-2-2,6 7,-4 0,3-2,-3-3,11-9,-4 0,3 2,-1 3,5-5,2 0,3 2,-5 3,7 2,0-9,9-3,5-9,7 0,5-9,4-5,3-5,2-2,7 7,-5 0,3-2,4-3,3-9,2 0,0 2,0 3,0 0,0-3,0-2,0 2,0 3,0 2,-3 0,-4 0,3 7,-10 0,-3 0,-1 2,-6 1,-4 4,-4 4,-36 10,-9 14,-7 5,2-5,1 0,-6 0,-4 0,3 0,-3 0,2 0,-4 7,2 0,2-2,3-3,2-2,2 0,3 0,2 0,12-7,-1-2,10-1,5 1,2-7,9 4,5-9,3-2,8-3,1-4,4-3,3 5,-5-5,2 1,5-1,-2 5,7-7,-1 0,1 2,-1-6,6 4,-3-5,2-2,0 7,1 0,-3-2,2-3,3-2,-1 2,-1 3,-3 2,-3 2,3-4,-7 2,-4-2,-3 6,0 3,-3 3,-4-3,-4 4,-13-6,-4 9,-7 0,-11 7,-6 2,-1 3,-6 4,-1-4,-3 2,2 2,5 3,-12-5,5 0,0 2,5 3,0 2,6 0,1-2,0-5,2 4,7-4,9-2,5 2,7-9,5-1,4-6,3-5,9-7,7 5,-3-3,-1-4,-3 4,2-2,3 0,2 2,9-6,-4 4,-1-5,-4-2,3 7,-1 0,0 0,1 2,-3-4,-7 7,0-1,0 1,0-5,0 5,0-3,0 7,-10-4,-1 11,-13 5,-4 5,-7 0,-14 6,-7-4,-4 5,-3 2,-7 7,0 0,2-2,3-3,-8 0,-4 3,-2 2,2-2,-4 4,4 0,-5 1,-2-1,0 7,0-4,0 2,0 0,7 0,0 5,0-3,2-2,-4-2,9 4,5-4,6-3,1-2,9-7,5 0,6 0,1-7,9 0,0-9,23-5,5-14,5-5,4-2,3 0,7 0,-3 0,-2 0,0 0,5 0,-3 0,-2 0,-2 2,2 3,-5 2,0-2,-6-1,4 1,-5 4,-2 3,-7 0,0 2,-9 4,-22 10,-15 14,-3 3,-10-1,6-2,-8 0,0 0,3 7,2 2,-2 1,-5-1,4 5,-4-5,5 1,2-1,0 5,0-5,2 1,5-1,3-2,6-7,-2 0,2 0,12 0,5-9,18-10,5-11,5-1,2 1,0-7,2 2,3-5,2-2,2 0,-4 2,2 3,-2 2,4 0,-2-5,-5 3,-6 2,1 9,-6-4,0 0,-1 6,-4-4,-4 7,4 7,-12-2,-4 9,-3 2,-4 3,-5-5,-5 2,-2 5,2 5,-6 2,-1-7,-2 0,0 0,9 0,-2 0,5 0,2 0,0-7,2 0,3 0,2-2,9-1,-2-4,7-4,7 4,5-12,11-4,3-1,2 1,7-7,-5 4,1-2,-1 0,7 2,-4-4,2 4,0 3,-7-7,5 4,-3-2,-4 0,-3 7,-2-5,0 3,0 4,0-4,0 2,0 2,-9 3,-3 4,-11 3,-5 4,-7 3,-7 2,-7 7,-5-2,0-5,-6 4,4-4,-5 5,-2 2,0 0,0 0,0 0,0 0,7 0,2 0,3 0,4 0,-4 0,2 0,2 0,3 0,4-7,3 0,2 2,9-6,-2-1,14-9,7-2,5-5,4-3,3-6,4 2,3-2,2-3,7-4,0-3,0-2,7 0,0 7,-2 0,-3 0,3 0,-1 0,-1 0,1 0,1 0,-5 0,-2 0,-5 0,-3 2,-8 3,-1 4,-4 3,-3 2,-7 7,-9 0,-11 7,-15 2,-4 3,-3 4,0 3,-4 2,2-2,-2-5,-3 4,-2-1,0 6,0 5,0 0,0-7,0 2,0 5,2-4,5 4,5-3,0 3,6-4,-4 1,5-6,2-5,7-2,0 2,12-5,2-9,11 0,8 0,2-9,2-5,5-5,7-2,3 0,-1 0,-2-2,2-5,3 4,2-4,0 5,0 2,-7 0,-2 0,-1 0,1 0,-5 7,7 0,0 0,-2 2,-1-6,-6 6,2 0,-2 5,-10-2,-2 2,2 2,-6 3,-1 2,-25 9,-8 5,-6 5,-5-5,-7 0,0 5,0 6,-7-1,0 6,2-2,3 0,2 0,2-7,3 0,2 0,9 0,-2-2,7-3,7-2,3-9,4 2,7-5,2-2,17 0,4-9,14-5,5-5,5-2,4 0,-4 0,2-2,-2-5,4 7,-2-5,-2 7,-3 3,-2-7,0 9,0-3,0 3,0-4,-2 6,-3-2,-2 0,0 7,5-7,-5 0,-7 2,-5 1,-2 6,0-2,-10 0,-4 7,-14 2,-7 3,-4 2,-12 9,-5-2,-5 3,-2-3,0 4,0-4,0 5,0 2,0 0,0 0,2-2,5-5,-2 4,9-6,2 2,3 0,4-7,3 5,2-3,9 7,-2-13,14 4,7-5,5-2,2-7,2-2,5-3,7-4,-2 4,2-2,2-2,3-3,9-2,0 0,-2 2,-3 5,-2-4,-2 4,-3-3,-2 3,-3-4,6 6,-6-2,-1 0,-3 9,-7-2,0 5,-10 2,-4 0,-14 2,-7 5,-4 3,-6 6,-4-2,-7 2,-2-4,0 2,2 0,-2-2,-3 6,-2-4,0 5,0 2,2 0,3-2,4-3,3-2,9-2,9 4,3-2,-5-7,7 7,9-9,12 2,5-5,2-2,0-7,2-2,3-1,2 1,9-5,-2 5,3-1,-3 1,4-5,-4 5,5-1,2 1,0-7,0 4,0 0,0 5,0-2,0 0,-3-1,-4 1,-4 2,-10 7,0 0,0 0,-10 0,-1 0,-27 2,-6 3,-7 2,2 7,-7-5,0 3,2 4,-7 1,8-1,-3-2,0 2,7 1,-5-1,3-2,4 2,10-4,2 2,9-7,-2 7,7-9,7 2,-2-5,9-4,2-3,3-2,4-2,3 4,2-2,-3 2,6-4,-1 2,0 0,1-2,6 4,-4-7,2 1,0-1,0 7,4-4,-1 2,-3 0,-7-7,4 7,-1 0,-6-2,-1 6,-3-4,0 5,-10 2,-1 0,-13 2,-4 3,-7 2,-4-2,-6 4,-1 0,-3 1,2-1,-7 7,1-4,-1 2,5 0,-2-2,2 4,2-2,3 2,2-4,0 2,7-2,0 2,9-5,5-9,14 0,5 0,2-2,0-3,2-2,5 2,-5-4,8 2,-3 0,0-2,0 6,-5-4,3 3,2-3,0 4,-5-6,3 2,2 0,0-2,-7 4,0-2,0 2,0 3,0 2,-10 0,-1 0,-13 0,-4 2,-7 5,0-2,-4 7,-6-1,1 1,0-5,-1 7,-1 0,-3-2,0 4,9-7,3 1,2-1,2 0,-4-4,2 2,9 9,-2-13,14 4,5-5,9-2,0 0,0 0,0 0,0-2,0-5,7 4,0-6,-3 2,-1 0,-3 0,0 5,0-3,0-2,0 0,0 7,0 0,-7 0,0 0,-10 0,6 9,-13 3,-4 0,-4 4,-10-7,0 3,0 4,0-4,-3 2,-1 0,-3-2,0 6,7-6,2 2,5 0,-2-7,6 5,-1-3,6 0,-2-2,7-4,7 4,7-5,5-9,2-2,2-1,5 1,-2-5,6 5,-1-1,-6 1,8-5,0 5,2-1,0 1,-3-5,3 5,-4-1,-1 1,-7 2,5 5,-4-5,-3 4,-10-6,-4 18,-14 5,-4-2,-10 2,0 0,0-2,0 4,0-7,0 1,0-1,0 5,0-5,0 1,0-1,7 0,0-4,-3 2,-1 7,-1-5,5 3,5-7,9 4,16-9,5 0,0 0,-2-2,4-3,0-2,1-2,-3 4,0-2,0 2,0-4,0 2,0 0,0-2,0 6,0-4,-7 5,0 2,-10 0,-11 7,-14 0,-4 7,1-5,-1 1,-3-1,0 7,7-4,0 2,0 0,7-7,0 7,7-2,-7 2,9-5,5-9,14 0,5 0,2 0,0 0,0 0,0 0,0 0,0-2,0-3,0-2,0 0,0 7,0 0,0 0,0 0,0 0,0 0,-10 0,-1 2,-10 5,0-2,-3 7,-4-3,-4 5,-8-5,5 3,-5-5,5 7,-4-9,-3 4,7-11,2-5,3-7,2 2,7-2,0-2,0-3,0 5,0 0,0-2,0-3,0-2,0 0,0 0,0 0,0 7,0 0,0-2,0-3,0 5,0 0,0-2,0 4,0-2,0-2,0 4,-3 0,-4 3,5 0,-5 2,5 4,2-8,0 4,9 4,5-6,5 0,-5 6,0-4,2 5,3 2,2 0,0 0,0 0,0 0,0 2,0 5,-7-4,0 6,2 0,-4-6,-1 6,-1 0,6-6,-14 8,8-6,-1 2,-7 0,8-7,-27 0,-4 0,-4 0,4 0,-3 0,-4 0,3 0,-10 2,0 3,2 2,-7 0,5-7,-2 0,2 0,-5 0,8 0,-3 0,0 0,7 0,-7 0,0 0,2 0,-4-7,9 0,0 0,-3-2,8 4,-7-7,2 3,0 4,0 1,7-1,0-2,0 2,0 3,0 2,9-2,5-5,7 4,7-4,9 5,10 2,0-2,6-3,1-2,0 2,-5 3,7 2,2 0,3 0,2 0,0 0,-3 0,-4 0,5 0,-7 0,-1 0,-4 0,-4 0,-3 0,-10 0,-1 0,-13 0,-4 0,-7-2,-4-5,-3 4,-3-4,-4 5,-7 2,-4-7,-3 0,0 2,0 3,0 2,0 0,0 0,0 0,-3-7,-1 0,-3 2,2 3,3 0,2-3,2-2,5 2,-2-4,9 2,2 0,3-2,2 6,0-4,0 5,7-5,0 0,9 0,-2 7,14 0,7 0,5 0,2 0,0 0,0 0,9 0,3 0,2 0,0 0,7 0,7 0,-5 0,-7 0,3 0,-7 0,2 0,0 0,-10 0,3 0,-4 0,-3 0,-7 0,0 0,-10-2,3-5,-7 2,-7-9,-4 9,-10-4,0 0,-7 6,-3-4,-1 5,-6 2,-1-7,-3 0,0 2,0 3,-3 2,-1 0,-3-2,2-5,-4 4,2-4,2 5,3 2,2 0,2 0,3 0,2 0,2 0,-2 0,5 0,0 0,6 0,-4 0,5 0,9 0,0 0,12 0,2 0,11 0,8 0,4 0,5 0,7 0,5 0,2 0,0 0,0 0,0-7,2 0,3 2,2 3,0-5,-7 0,-3 2,-4 3,5 2,-7-2,-1-3,-4-2,-4 0,-6 5,-1-3,-3-2,-10-2,3 2,-7 4,-7-4,-7 5,-4 2,-6 0,-4 0,-4 0,-1 0,-14 0,5 0,-2 0,0 0,-5 0,0 0,2 0,3 0,-5 0,0 0,2 0,3 0,2 0,0 0,0 0,0 0,0 0,2 0,5 0,7 0,-2 0,2 2,2 5,10-4,2 4,9-5,-2-2,14 0,5 0,9 0,0-2,0-5,7 4,2-4,1 5,-1 2,7-7,-2 0,3 2,-3 3,2 0,-7-3,1-2,-1 2,-2 3,-7 2,0 0,-7 0,-2-2,-3-5,-4 4,-12-4,-10 5,-8 2,-8 0,-9 0,-2 2,-5 5,2-2,-7 7,3-1,4 1,3-5,4 7,5 0,7-2,-4 6,-1-6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5:43:02.4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316 169,'21'12,"0"-3,0-9,0 0,-7 0,0 0,-10 0,6-2,-10-5,-10 4,-4-4,-4 5,-3 2,0-2,0-3,0-2,-3 0,-1 5,-3-3,2-2,3 0,2 5,0-3,0-2,0 0,0 5,0-3,0-2,7 0,2 5,3-5,2-5,7-9,2 2,5 5,7 7,-2 5,2 2,2 0,3 0,2 0,0 0,0 0,0 7,0 2,2 1,5-1,-2 0,6-4,1 4,0 3,-8-7,6 4,-3-2,0 0,7 0,-5-5,0 3,1 2,4 0,-7-7,-3 0,-8 2,-3 5,-12-4,-2 4,-9-5,-12 0,0 3,0 2,0 0,0-7,0 2,0 5,0-4,0 4,0-5,0-2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3:30.2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273 252 8106,'0'-21'1488,"0"10"-1282,0 1 0,-2 13 1,-3 4-44,-2 7 0,0 4 1,7 3-1,-2 0 18,-5 0 0,2 10 1,-6 1-1,-1 3-74,0 0 0,5 0 0,-7 7 0,-2 3-78,-3 4 0,-2-5 1,0 5-1,3-5-58,4-2 0,-5-2 1,7-5-1,1-5 11,4 1 0,-3-15 0,3 5-399,3-2 309,1-10 1,3-2 0,0-14-129,0-7 0,0-5 0,3-4 0,1-5 99,3-7 0,7-5 0,-4-2 0,-1 0-12,0 0 1,5 0 0,-4 0 0,-1 0 57,0 0 1,5 0 0,-4 3 0,-1 1 149,0 3 0,5 10 0,-4-3 1,-1 4 222,0 3 1,5 0 0,-4 3 121,1 4 1,-4 4 0,7 10-191,3 0 0,-6 3 0,3 4 0,0 7 15,-2 4 0,4 10 0,-6 3 0,1-1-26,6 0 1,-1 8 0,0-1 0,-2 7-59,3 5 1,1 0 0,3-7-1,0-2-54,0-5 1,0 2-1,0-9 1,0-2-27,0-3 0,7-2 0,0-2 0,0-3-61,3-2 0,-8-9 0,7 2 0,-2-5-124,0-2 0,0 0 0,-7-2 0,-2-5-43,-5-7 1,5-5 0,-8-2-1,1-2 75,-5-5 1,2 2 0,-2-9 0,-2 0-139,-3 3 0,-2-15 0,0 5 1,0-2 60,0-1 0,0 3 1,0 0-1,0 0 187,0 0 1,0 0 0,0 3 0,0 1 281,0 3 0,7 10 1,0-3 101,-2 4 0,-3 3-373,-2 0-614,0 10 1,7 4 0,0 14-187,-2 7 0,4-3 1,-2 3-1,0 3-1709,3 1 2476,-8 3 0,17 0 0,-8 0 0</inkml:trace>
  <inkml:trace contextRef="#ctx0" brushRef="#br0" timeOffset="508">1533 126 8244,'0'-11'343,"0"1"1,0 13 0,0 4-1,0 7-83,0 4 0,0 3 0,0 0 0,0 0-38,0 0 1,-2 3-1,-3 1 1,-2 6-148,2 1 0,1 1 0,-1 4 0,-2-2 4,2 3 1,3-6 0,2 1 0,-2 0-58,-5-1 1,4-6-1,-4 2 1,5-5 84,2-2 0,7 0 0,2 0-19,3 0 1,2-2 0,7-3-1,0-4-73,0-3 0,2-2 1,3-7-1,2 0-102,-2 0 0,-1 0 1,1 0 95,2 0-240,9 0 1,-11-2 0,7-3 0,-3-4-37,-4-3 0,4 8 0,-2-6 0,-2 3-632,-3 0 0,-2-2 0,0 4 24,0-2 1,-9-2 874,-5 2 0,4 5 0,1-8 0</inkml:trace>
  <inkml:trace contextRef="#ctx0" brushRef="#br0" timeOffset="785">1533 504 8227,'0'-14'287,"0"0"1,9 10-1,5-6 1,5 3-242,2 0 0,7-2 0,2 4 1,1-2-1,1 0 0,1 0 1,2 0-1,0 3-351,0 1 0,-2-4 0,2 0 1,-7 3 188,-5 1 0,-2-4 116,0 0 0,0-9 0,0 4 0</inkml:trace>
  <inkml:trace contextRef="#ctx0" brushRef="#br0" timeOffset="1016">1470 147 8267,'14'-18'99,"0"4"1,-7 4 0,5 8-1,-1-3 1,1-2 0,4 3 106,3 1 0,9-4 0,2 0 0,1 0-281,-1-2 1,7 7 0,-2-8 0,3 3-1,-1 0 1,-2 3 0,0 1 74,-2 3 0,6-9 0,-6-3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3:32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63 535 8228,'0'-11'749,"0"1"0,0 13-464,0 4 1,0 4-1,-2 10-109,-5 0 0,4 0 1,-6 0-1,2 0-138,0 0 0,-2 0 0,4 0 0,-2 0 39,2 0 0,3 3 1,2 1-1,0 3-50,0-2 0,0-3 0,0 1 0,0 1 5,0 3 0,7-7 0,2-7 0,3 3 42,4 1 0,3-4 0,2-2 0,0-3-58,0-4 0,2 4 0,3-2 0,2-2-30,-2-3 0,-1-2 1,1-2-1,2-5-23,-2-7 1,-1 2 0,1-2 0,2-2-54,-2-3 0,-3 5 0,-2 0 0,0-2-45,0-3 1,-7-2 0,-2 0 0,-3 0 83,-4 0 0,-3-7 0,-2 0 0,0 0-20,0-2 0,0 7 0,0-8 0,-2 3 8,-5 0 1,4-7 0,-6 7 0,2 0 105,0-2 1,0 7-1,7-5 1,-2 7 131,-5 7 1,4-5-737,-4 5 120,5 5 0,9 2 1,2 11 181,3 3 1,0 10 0,4-6 0,-2 3 258,2 0 0,3 0 0,2 7 0</inkml:trace>
  <inkml:trace contextRef="#ctx0" brushRef="#br0" timeOffset="667">1134 493 8305,'0'-11'476,"-7"4"1,0 14-1,0 7 1,0 4-43,0 3 1,-2 3 0,4 1-1,-2 3-109,2-2 0,3 4 1,2 1-1,0-1-72,0 0 1,0 1 0,0-6 0,0 3-116,0-2 0,0 4 0,-2-2-221,-5-2 1,4-3 0,-6-4-1,2-3-757,0-2 706,0-9 1,0 2 0,0-14-73,2-7 1,3-12-1,2-2 1,0 0-204,0-2 0,0 0 0,0-10 0,0 0-87,0-4 1,0-5 0,2 0 0,5-5 199,7 1 0,5-6 1,2 10-1,0 3 354,0 1 1,7 10-1,0 5 1,0 4 173,2 8 0,-4 4 0,7 0 0,-3 7 11,-4 4 1,-3 3 0,-2 0 0,0 3 145,0 4 0,0 4 1,0 10-1,-2 0-187,-5 0 0,-5 3 0,-9 1 1,0 3-347,0-2 1,0 4 0,-2 1 0,-5-1 34,-7 0 1,-5 5 0,-2-7 0,-2-2-243,-5-3 0,4-2 0,-4-2-115,5-5 0,2 2 525,0-9 0,2-2 527,5-12 151,5 5 1,11-8-408,5 10 1,-2 0 0,9 0 0,2 0 33,3 0 0,2 10 0,0 4-132,0 4 0,0 3 0,-2 0 0,-3 0-166,-2 0 0,-2 0 0,4 0 1,-4 0-590,-3 0 0,5-7 0,-5 0-325,3 3 0,2-1 0,5 0-775,-5-2 1623,-5-9 0,0 4 0,3-9 0</inkml:trace>
  <inkml:trace contextRef="#ctx0" brushRef="#br0" timeOffset="1103">2058 493 8295,'-2'-18'668,"-5"4"-267,-5 4 0,-2 10-246,0 0 1,0 7 0,-7 3 0,2 1 92,5 6 1,-4 1 0,6 3 0,-2 0 0,2 3 0,3 1 0,2 3 0,0 0-77,0 3 0,0-6 0,7 8 0,2-3-62,5-4 0,5-3 0,9-2 0,0 0-41,0 0 0,0 0 1,2-2-1,3-5-271,2-7 0,7-5 1,-7-2-1,-2 0-17,-3 0 1,5-9 0,0-5 0,-2-5-56,-3-2 0,-4 0 0,-3 0 0,-4 0 122,-3 0 0,-2-2 1,-7-3-1,0-2 35,0 3 0,-9 1 1,-5 1-1,-5-3-68,-2-2 1,-9 0 0,-3 7-1,0 0-90,5 0 1,-2 3 0,0 4 0,-1 4 135,1 1 0,2 7 0,7-5 1,2 7-83,5 7 0,3-5 0,6 7 0,-2 1 221,2 4 0,12 4 0,5 3 0</inkml:trace>
  <inkml:trace contextRef="#ctx0" brushRef="#br0" timeOffset="1765">2667 514 8273,'0'-21'1420,"0"10"-359,0 1 0,2 13-704,5 4 0,-4 4 0,4 10 0,-5 0-162,-2 0 1,0 3 0,0 1 0,0 3 44,0-2 0,0 0 0,0-1 1,0 3-77,0-2 0,0-3 1,0-2-1443,0 0 412,0 0 753,0-9 0,0-5 1,0-14-1,0-7-151,0-5 1,0-2 0,0 0 0,0-2 100,0-5 1,0 2 0,0-6 0,0-1-81,0 0 1,0 5 0,2-4-1,3-1 322,2 0 1,7 8 0,-5-1 0,1 7 275,-1 5 0,5 7 1,-5-4-237,3 1 1,2 3-1,5 10 1,-3 4 289,-2 7 1,-2 4 0,4 3 0,-2 0-152,2 0 0,3 7 1,2 0-1,0 0-115,0 3 1,2-6-1,3 8 1,2-3-28,-2-4 1,4-5-1,0-5 1,1-2-84,-1 3 1,0-8-1,-4 0 1,2-2-100,-2 0 0,-3 0 0,-2-9 0,0-3-13,0-2 0,7-9 0,0 2 0,-5-5 0,-4-2 0,-5-2-29,2-5 0,-4 5 1,0-8-1,-3 1-122,-4-5 1,-3-2 0,-4-3 113,-5-2 0,2 5 0,-7-12 21,3 4 0,-5-4 0,5 3 0,-1 4 290,1 4 1,2 10-1,7-4 111,0 1 1,0 10-408,0 7 0,0 12-156,0 2 1,7 2 0,0 12 0,-2 3-588,-3 1 1,5 3 0,0 3 843,-2 4 0,-3-5 0,-2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2:08.0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2762 7271,'0'-13'63,"0"1"1,3 6-17,4-1 0,-4-11 3,5 2 0,2 3-25,-2-2 1,2 10-9,-2-3 1,-3-2 0,8-1 15,-3-2 0,-2 6 0,-6-6 4,6 2 0,-5 1 0,7 5 12,0-3 0,-4-7 13,9 7 0,-10-10 1,3 2 0,-3 6 0,0 0 14,3 0 0,2 4-47,-2-9 0,-3 7-11,11-7 1,-1-1 9,8-7 0,-7 8 0,-3-1-2,-3-2 1,5 5 0,-4 0 10,2 3 1,-6-6-1,6 6 1,0 0 38,0-1 0,-5 1 0,7 5 11,3-3 0,-5-7 0,0 4-40,-3-1 1,8 4-1,-2-5 1,2 0 16,-3 0 1,4 5 0,-9-4 0,3-1 1,5 0 1,0 5 0,0-5 0,-5 0-20,-3 0 1,8 8 0,-5-5 0,3 2-8,-1 0 1,-7-7 0,7 7 0,1 0 53,-3-2 1,7 5-113,-4-11 1,4 9-15,4-9 0,-9 11 1,0-3-1,1 3 25,-3-3 1,7 3 8,-4-10 1,-3 10 0,2-6 32,3 1 1,3 5-1,2-8 23,0 3 0,-7-6 1,-1 9-35,3 1 0,-5-4 1,3 2-1,-1 1-1,-2-4 1,8 9-1,-8-9 1,2 4-19,1-1 0,-9-2 0,9 4 0,2-1 1,-5-9 0,2 8 5,3 3 1,-5-5-9,3 2 0,-3-2 0,5 5 1,-3-3 0,-7-7 1,7 4 9,3-2 1,-5 6-1,3-6 28,2 2 0,2-4 0,4 5-21,-1-3 0,-8 8 0,-2-6 0,0 4-9,0-1 0,0-3 0,5 6 27,-3-2 0,1-9 1,4 6-11,-4-3 1,5 8 0,-6-6-28,6 1 1,-6 5 0,1-8-16,2 3 1,-5-1 1,2 4 1,-2 2 0,5-8 4,-3 2 1,1-4 0,5 5-4,-6-3 0,6 5 0,-6-5 7,6 3 1,-6-1 0,1 6 0,2-3 0,-5-7 0,2 5 0,3-3 0,3 5 0,2-5 0,0 3 0,-7-6 0,-1 6-5,3-3 0,0 5 0,0-4 0,-5-1 3,-2 0 0,7 8 0,-6-6 0,4 4 1,-1-1 1,-7-8-1,5 6 1,0 0-4,0-1 1,2-7 8,9 3 1,-1-3 0,-3 0 0,-2 5-1,-2 3 1,-8-6 0,5 6 0,-1-1-11,1 1 1,0 0-1,5 5 1,-5-6-47,-3-2 1,9 6 35,-4-9 0,6 3 0,-1-5 0,-4 3 1,2 7-1,-8-5 18,3 3 0,0-8 0,5 5-6,-3 0 1,-7 0-1,8 8 6,2-3 0,-5-7 0,-1 4 0,-1-1 1,4 4 0,-4-5 0,-1 0-4,0 0 1,6 5 0,-6-4-29,3 1 1,-5-4-29,7 7 1,-2-10 19,2 2 0,3 4 10,-10-4 1,8 1 26,-9-9 1,9 9-21,-8-1 1,7 9 0,-5-9-38,3-2 1,-5 5-6,8-2 1,-11-1 0,5-4 0,-2 2-16,-1 2 1,9 8-1,-8-7 21,-3-3 1,5 5 0,0 0 0,1 0 40,-1 0 1,0 6 23,-2-9 0,-5 8 1,7-4 1,0 1 0,-7 1 160,5 2-151,5-5 1,-8-7 33,10 4-25,-10-4 0,13 14 28,-10-9-19,0 10 84,-8-6 56,0 11-1060,0 0 1,-10 3-857,-6 5 1737,-5-6 0,-2 19 0,0-8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3:35.3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21 525 8416,'-11'-9'97,"1"6"1,20-6 0,4 9 0,4 0 0,3 0-1,3 0 1,4 0 0,7 0 109,4 0 1,13 0 0,4-2 0,4-3-102,3-2 1,12-2 0,9 4-1,12-4-69,-46 3 1,2 0 0,8 3 0,2-1 0,0-1-1,2-2 1,2 2 0,1-1-3,3 0 0,2 0 0,-2 1 0,2-2 1,10-1-1,2 0 0,1 1 0,0 0-176,1-1 1,1 0 0,8 2 0,1 0 0,-5-1 0,0 0 0,7-1 0,0 0 143,-31 2 1,-1 0 0,2-1-1,3 0 1,1 0 0,-1 0 0,0 1-1,0-1 1,0 1 0,2 1 0,1-1-1,0 1-38,4 0 1,0 1 0,0-1 0,-3 1 0,-1-1-1,1 0 1,2-1 0,0-2 0,0 1 0,-1 0-1,0 0 1,0 0 87,1 0 0,-1 0 0,0 0 0,1 0 0,0 0 0,0 0 0,-1 1 0,1-1 1,-1 2-1,-1-1 0,-1 0 0,1 1-10,-3 0 1,1 1 0,-1-1 0,-3 1 0,1 1 0,-2-1 0,31-5 0,-2 1 0,-4 2 0,-1 1-134,-2 0 1,-1 0 0,-9 1 0,-1 1 0,-1 2 0,-2 0 0,-7-1 0,-3-1-120,-4 0 0,-2-1 1,-7 0-1,-1 1 0,34 3 1,-14 0-791,-16 0 1,-11 3 0,-13 4 998,-11 7 0,-9 2 0,-12-2 0,0-7 0</inkml:trace>
  <inkml:trace contextRef="#ctx0" brushRef="#br0" timeOffset="635">336 987 9557,'21'0'0,"0"-2"0,3-3 0,4-2 0,9 0 264,10-2 0,9-1 0,14-6 1,9 2-162,10-2 0,-38 7 0,3-1 0,4 0 1,3-1-1,2 1 0,2-1 2,4 1 0,2-1-434,-2 1 1,2-1 0,13-3 0,2 0 0,-2 0 0,0 0 381,2 1 1,1 0 0,11 1-1,2 1 1,-5 0 0,-1 1-1,-27 3 1,0 0 0,0 0-49,0 0 1,1 0 0,0 0 0,3 0 0,1 0 0,-1 0 0,0 0 0,0 0 0,0 0 0,1 0 0,2 0 0,-1 0-25,2 0 1,1 0 0,-1 0 0,-1 0-1,-1 0 1,0 0 0,0 1 0,0-1-1,0 1 1,-1 1 0,1-1 0,-1 1 23,0 0 1,0 1 0,1-1 0,4 1 0,1 1 0,0-2 0,-1 0 0,0-1 0,0 1 0,1 1 0,0 0 0,0 0-109,-1 1 0,1 1 1,0-2-1,0 0 1,0-1-1,-1 0 1,-1 2-1,0 0 0,-1 0 1,-3 0-1,-1 0 1,0-1-5,0 1 1,-1 0 0,-1 0-1,28-1 1,-2 1 0,-2 2 0,0 0-1,-3-1 1,-2-1-99,-5 0 1,-1-1-1,-6 0 1,-2 1 0,-8 3-1,-2 0 1,-3 0 0,-1 0-627,-3 0 0,-2 0 831,43 0 0,-4 0 0,-10 0 0,4 0 0,10 0 0,-44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06.134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0 1 28784,'12'0'439,"7"0"0,-8 0-411,10 0 0,-7 0 1,-2 2-653,-3 5 0,8-4 570,-3 4 1,4-5-1,1 0-9,-5 5 1,5-4-16,-5 4 1,4 2 0,3-2 0,0-2 95,0-3 0,-7 0 0,0 3 1,3 2-109,1-2 0,3-1 1,0 1-1,0 2-2,0-2 0,0-1 1,0 1-1,0 2 29,0-2 0,7-1 0,0 1 0,-2 2 143,-3-2 0,0 4 0,3-2 0,2 0-98,-2 2 1,-3-4 0,-2 7 0,0-1-34,0 1 0,0-7 0,0 4 0,0-2 74,0 0 1,0 2-1,0-4 1,0 4-97,0 3 1,0-7 0,0 4-1,0-2-6,0 0 0,0 7 0,0-5 3,0 3 1,0-5-1,0 5 1,0-1 24,0 1 0,2-7 0,3 4 0,2-2 71,-2 0 1,-3 2 0,-2-4 0,0 2-22,0-2 1,0 4-1,0 0 1,0 1 53,0-1 0,0-2 1,0-5-1,0 3-29,0 2 0,0 2 1,0-4-1,2 2 106,5-2 1,-4-1 0,6 1-1,-2 2 12,0-2 1,7-1 0,-7 1 0,-2 2-49,-3-2 1,5 4 0,0-2-1,-2 0-27,-3 2 0,0-6 0,3 4 0,2-3-39,-2 3 0,-3-4 0,-2 6 0,0-2-8,0 0 0,0 2 0,0-4 1,0 2-10,0-3 0,0 6 1,0-3-1,0 0-15,0 2 1,0-7-1,0 8 1,0-3-49,0 0 1,2 2-1,3-4 1,2 2-8,-2-3 0,-3 6 0,-2-3 1,2 0 24,5 2 0,-4-4 1,4 6-1,-3-1-3,3-6 1,-4 6 0,4-1-1,-3 0-16,3 1 0,-4-1 1,6-4-1,-2 4 46,0 3 0,9-8 0,-4 6 0,2-3 24,0 0 1,-7 2 0,5-4 0,-1 2-9,1-3 1,-5 6 0,5-1 0,-3 0-18,-4 1 0,4-1 0,-2-4 0,-2 4-37,-3 3 1,-2-8 0,2 6 0,3-3 27,2 0 0,0 7 1,-7-7-1,0 0-20,0 2 1,0-4-1,0 6 1,0-1 14,0-6 1,0 6 0,0-3 0,0 0 8,0 2 0,0-7 1,0 8-1,0-3-33,0 0 1,7 7-1,0-7 1,-2 0 43,-3 2 1,5-7 0,0 8 0,-2-3 4,-3 0 1,-2 2-1,2-4 1,3 2 35,2-3 1,0 6 0,-7-1 0,0 0-89,0 1 0,0 4 0,0-5 0,0 0 77,0 1 0,7-1 0,0-4 0,-2 4-48,-3 3 0,-2-8 0,0 6 0,0-3-35,0 0 1,0 7 0,0-5 29,0 3 1,0-8 0,0 6 0,0-3 7,0 0 0,0 2 1,0-4-1,0 2 15,0-3 0,0 6 0,0-3 1,0-3 53,0-1 1,0 4 0,0 2-35,0 3 0,0-5 1,0 4-1,0-1-22,0-6 1,0 6 0,0-3-1,0 0 3,0 2 0,0-4 0,0 6 0,0-1 28,0-6 1,0 6 0,0-3-1,0 0-14,0 2 0,0-4 0,0 6 0,0-1 13,0-6 1,0 1-1,0 0 1,0 2-23,0-3 1,0 6 0,0-3 0,0-3-12,0-1 0,0 4 0,0 0 1,0 0 69,0 2 1,0-7 0,0 5 0,0-4 59,0-3 1,0 7 0,0 0-60,0-3 0,0 6 1,0-3 13,0-3 0,0-1 0,-3-1 0,-1 3-83,-3 2 1,0 0 0,7-5 67,0 5 1,0-5 0,0 8-92,0-1 0,-7-7 1,0 5-1,2-2-8,3 2 0,-5-5 0,0 5 0,0-2 26,-3 2 0,8-5 0,-5 8-143,5-1 0,-5-7 0,0 8-35,2-1 1,3-7 163,2 5 1,0 3 45,0-3 1,0 7-108,0-7 1,0 0-1,-3-5 1,-1 3 84,-3 2 1,0 0 42,7-7 0,0 7 0,0 0-7,0-3 0,-7-1 1,0-3 44,2 0 0,-4 0 1,-1 2-1,1 3-41,0 2 0,-5 0-137,7-7 1,0 0 166,7 0 1,-7 7-156,0 0 1,0 0 190,7-7 1,-7 0-132,0 0 0,-7 2-154,7 5 0,-7-5 57,7 5 0,-7-4 0,4-1 136,-1 5 0,6-5-40,-2 5 1,-5-2-305,-2 2 0,-2-5 314,2 5-1010,-5-4-263,8-3 826,-10 0 314,-10 9 1,-1-7 0,-10 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13.807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295 43 9398,'-10'-12'632,"8"-7"-676,-7 17 1,11-7 0,3 11 0,4 3 107,3 2 1,-5 9 0,7-4 0,0 2 14,-3 0 0,6 0 0,-8 7-41,3 0 0,2 2 0,4 3 1,-1 2 16,-3-3 0,0-1 1,4-3-1,-1 0-43,-3 0 0,0 0 1,7 0-1,-3 0-23,-4 0 1,5 2 0,-7 3 0,2 2-6,0-3 0,0-1 0,4-3-8,-4 0 1,5 0-13,-5 0 1,2 0-1,1-3 0,-3-4 1,-10-2 0,6-7 26,-1 2 1,-4 7-1,6-5-78,-1 3 1,-3-5 72,-7 7-10,0 0 17,0 7 0,0 0-25,0 0 1,0-7 8,0 0 0,2-7 91,5 7-19,-5-10 0,8 8-65,-10-5-37,0-5 0,2 8 11,5-10 1,-5 2-85,5 5 181,-4-5 128,-3 8-12,0-10 1,-3 7-2,-4 0 1,-4 0 0,-10-5-103,0 5 0,-7-2 0,0 6 0,0 1-13,-3 0 0,1-1 0,-7 6 0,2-6-26,-3-1 1,-1 6 0,-3-2 0,0 5-111,0 2 0,0-3 0,0-1 1,2-3-276,5 2 1,-5 3 0,8-1 0,-1-1-812,5-3 1201,-5 0 1,10 16-1,-7 3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08.637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0 1030 26824,'14'0'495,"0"0"-369,3 0 0,1 0 0,3 0 0,0-3 19,0-4 1,0 5 0,0-5-15,0 5 1,3 2-1,1 0 1,3 0-87,-2 0 0,-3-3 1,-2-1-1,3-3 27,4 2 0,-5 3 0,7 2 1,-2-3-10,0-4 1,7 5 0,-4-5 0,-1 5-38,0 2 0,5 0 0,-4 0 0,1-3 49,6-4 1,-6 5 0,3-5 0,0 5-21,-2 2 0,7 0 1,-8-3-1,3-1-24,0-3 0,0 0 0,5 7 1,-3 0-55,-2 0 0,0 0 0,7-3 0,0-1 49,0-3 0,0 0 1,0 7-1,0 0-39,0 0 0,0-7 0,0 0 0,0 2 9,0 3 1,0 2-1,3-3 1,1-1 43,3-3 0,0 0 0,-7 7 0,2 0-60,5 0 1,-4-7-1,4 0 1,-5 2 46,-2 3 1,0-5-1,0 0 1,0 2-68,0 3 0,0 2 0,-2 0 0,-3 0 56,-2 0 0,0-7 1,7 0-1,0 2-61,0 3 0,0 2 0,0 0 0,-2 0 47,-5 0 0,4-7 0,-4 0 0,3 2-2,-3 3 1,4 2-1,-4 0 1,5 0-44,2 0 1,0 0-1,0 0 1,0 0 13,0 0 0,0 0 0,0 0 1,0 0-18,0 0 1,0 0 0,-2 0 0,-3 0 58,-2 0 0,0-3 0,7-1 0,0-3-5,0 2 0,0 3 1,0 2-1,-2 0-12,-5 0 0,4 0 0,-4 0 0,5-3-8,2-4 1,0 5-1,0-5 1,-2 5 11,-5 2 1,2 0-1,-7 0 1,1 0 12,-1 0 0,7 0 1,-2 0-1,5 0-2,2 0 0,-7 0 0,0 0 0,0 0 732,-2 0 0,4-7 0,-7 0 1,1 2-744,-1 3 0,5 2 0,-5 0 0,3 0 0,4 0 0,-4 0 0,0 0 0,-3-3 0,-4-4 0,4 5 0,0-5 0,1 5 0,-1 2 0,0 0 0,-4 0 0,4 0 0,3 0 0,-7 0 0,4 0 0,-2 0 0,0 0 0,7-3 0,-7-1 0,0-3 0,2 2 0,-4 3 0,7 2 0,-1 0 0,1 0 0,-7 0 0,4 0 0,-2-3 0,0-4 0,7 5 0,-7-5 0,-2 5 0,-3 2 0,5 0 0,0 0 0,0 0 0,2 0 0,-6 0 0,4 0 0,-3 0 0,3 0 0,-4 0 0,4 0 0,-3 0 0,3 0 0,-2 0 0,7-3 0,-1-1 0,1-3 0,-5 0 0,5 7 0,-3 0 0,-4 0 0,4 0 0,-2 0 0,0 0 0,2 0 0,-6 0 0,4 0 0,-3-3 0,3-4 0,-4 5 0,6-5 0,-2 5 0,0 2 0,0 0 0,-5 0 0,3 0 0,2 0 0,0 0 0,-7 0-1,0 0 1,0 0 0,0 0-17,0 0 0,0 0 0,0 0 0,0 0 34,0 0 0,-7 0 0,0 0 1,2 0-18,3 0 0,-5 0 0,0 0 0,2 0 0,3 0 0,-5 0 0,0 0 0,2 0 0,3 0 0,2 0 0,0 0 0,0 0-9,0 0 1,0 0 0,0 0-32,0 0 1,-7 0 0,0 0 1,0 0 15,7 0 0,-7 0 0,0 0-96,2 0 0,-4 0 49,2 0 0,0 0-1,7 0 1,-7 0-7,0 0 1,-7 0 24,7 0 0,0 0 17,7 0 1,-7 0-23,0 0 1,0 0 2,7 0 1,0 0 36,0 0 1,-7 0 7,0 0 0,-7 0-3,7 0-13,0 0 17,7 0 0,-7 0-84,0 0-244,-10 0-8,6 0-129,-10 0 0,-10 7 253,-4 0 0,-14 9 0,-4-4 0</inkml:trace>
  <inkml:trace contextRef="#ctx0" brushRef="#br0" timeOffset="2784">2016 6006 22069,'14'-14'530,"0"3"-366,2 1 1,-4-4-1,2 5 1,2 0 0,1-3-1,-1 3 1,-2-3 0,2 3 58,3-1 1,0-6-1,-3 4 1,-2-2-116,2 0 0,3 7 0,4-7-62,5-2 0,3-3 1,4-2-1,-7 3 17,-5 4 0,5-5 0,0 5 0,0-5-4,2-2 0,-4 7 1,7 0-1,-1-2 68,1-3 1,-5 1-1,7 1 1,0 3-17,-2-2 0,4-3 0,-7-2 1,1 0-79,-1 0 1,7 0 0,-4 0 0,2 0 30,0 0 1,-2 0-1,4 0 1,-2 0-2,2 0 1,1 0-1,-1 0 1,-2 0-29,2 0 0,3 0 0,2 0 0,0 0-18,0 0 0,-2 0 0,-3 0 0,-2 0-20,2 0 1,1 3 0,-3 1 0,-5 3-8,0-2 0,-4 4 0,7-2 0,-3 0-3,-4 3 1,4-8-1,0 5 1,1-5 28,-1-2 0,5 7 1,-5 0-1,1-2-19,-1-3 1,7-2 0,-2 3 0,5 1 26,2 3 1,0 0-1,0-7 1,0 0-55,0 0 1,0 0-1,-2 0 1,-3 3 12,-2 4 0,0-5 0,5 5 1,-5-5-13,-7-2 1,4 7 0,1 0-1,0-2-34,-5-3 1,2 1 0,0 1 0,1 3 0,-1-2 0,5-3 0,-5-2 0,3 0 17,4 0 1,-4 0-1,2 0 1,2 0 27,3 0 0,0 0 0,-3 0 1,-2 0-25,2 0 0,-4 7 1,2 0-1,0-2 11,-2-3 1,-3 1 0,-7 1 0,3 3 2,2-2 1,2 4-1,-4-2 1,2 0 28,-2 3 0,4-8 0,-2 7 0,0-2 28,2 0 0,-4 3 0,7-6 1,-1 6 29,1 1 0,-5-4 0,5 5 0,-3 0-10,-4-1 1,-1-4-1,1 5 1,2 0-37,-2-1 1,-1-6-1,1 4 1,2-2-11,-2 0 0,-1 7 1,1-4-1,2-1 35,-2 0 0,-1 5 1,1-4-1,2-1-31,-2 0 1,4 1-1,0-6 1,1 6 9,-1 1 0,-2-6 0,-5 4 0,3-2-15,2 0 1,7 3 0,-5-6-1,1 3-41,-1-2 1,5 4 0,-5-2 0,1-2 6,-1-3 0,5 5 0,-5 0 1,1-2-1,-1-3 1,-2 5 0,-5 3 0,3-1-4,2 0 1,0 1 0,-7-6 0,0 6-19,0 1 0,0-4 0,0 5 1,2 0 12,5-1 1,-5-6 0,5 4 0,-4-2-11,-3 0 1,7 7 0,0-7 0,-3 0 8,-1 3 1,-3-6-1,2 8 1,3 0 31,2-1 1,0-4 0,-7 5 0,0 0-3,0-1 1,0-4-1,0 5 1,0 0 43,0-1 0,-7 1 0,0 4 0,2-2 10,3 3 1,2-6-1,0 3 1,-3 0-16,-4-2 1,5 7 0,-5-8 0,5 3-48,2 0 0,-7-7 0,0 7 0,2 3 98,3 1 0,-5-4 0,0 0 6,2 3 1,3-6-115,2 3 1,-3-2 0,-1 4 20,-3-2 1,0-2 0,7 4 32,0-2 0,-7-2 1,0 4-45,2-2 0,-4 0 1,-1 5-1,1-3-64,0-2 1,-5 0-1,4 5 114,-1-5 1,6 5-124,-2-5 1,-2-3-1,2 3 89,2 3 0,-4 1 1,-1 1-1,1-3-144,0-2 0,-5 0 174,7 7 1,0 0-106,7 0 0,-7-7-67,0 0 220,0 0 0,0 5 31,0-5 1,-7 5-78,7-5 0,-7-3-975,7 3 892,-10 0-1860,6 7 1354,-10 0 0,-10 10 437,-4 4 1,-4 4 0,-3 3 0</inkml:trace>
  <inkml:trace contextRef="#ctx0" brushRef="#br0" timeOffset="6442">7140 22 17646,'-9'-12'-2609,"6"3"2242,-6 9 0,11 0 1,3 2-1,4 3 540,3 2 0,-5 2 0,7-2-77,2 7 1,3 2 0,2 1 0,0-3 15,0 2 1,0 0 0,0 1 0,0-3-51,0 2 0,0-4 0,0 2 0,2 2-19,5 3 1,-5-5 0,8 0 0,-3 2-143,0 3 0,7-1 1,-7-1-1,0-3 167,2 2 1,-7-4 0,8 2 0,-3 2 31,0 3 0,2-5 1,-4-3-1,2 1-51,-3 0 1,-1-1 0,-3 6-149,0-3 1,0 0 17,0 7 0,-10-7 0,-1-3-226,-1-1 161,-7-3-163,8 2 545,-10-7-406,0 8 1,0-13-85,0-4 1,0 3-49,0-10 1,-3 9-150,-4-2 234,5 5 0,-10 2 391,5 0 0,-4 7 0,-8 2 1,3 3 55,2 4 1,0 3 0,-7 2 0,0 0-57,0 0 0,0 7 0,-3 2 0,-1 3 58,-3 4 0,-10-4 0,6 2 1,-3 2-133,0 3 0,9-5 0,-4 0 1,2 0 3,0-3 0,0 8 1,7-5-1,0 2-369,0-2 1,7 5 232,0-5 1,9-5 0,-4 1-1</inkml:trace>
  <inkml:trace contextRef="#ctx0" brushRef="#br0" timeOffset="7580">7854 2268 22439,'14'0'-274,"0"0"0,0 3 0,7 1 39,0 3 1,0 7 0,0-4-1,0-1 116,0 0 1,0 5 0,2-4 0,3-1 81,2 0 0,7 5 0,-5-4 1,3 1-33,4 6 0,0-6 1,1 3-1,-3 3-139,2 1 1,3-4-1,2 0 1,0 0 95,0-2 0,-3 4 0,-1-9 0,-3 0-112,2 3 0,0-8 0,1 5 0,-6-2-424,-1 2 464,-3-5 90,-7 7 0,-3-6 0,-1 1-202,-3 3 284,0 0 371,-3-7 1,-4 0-258,-14 0 1,3 0 0,-10 0 6,-3 0 0,6 0 18,-3 0-282,9 0 255,-14 0 0,15 3 0,-10 4-116,-3 7 1,6 4 0,-1 3 0,0 0 6,1 0 0,-3 0 0,-7 3 0,0 1 220,0 3 1,0 3 0,-3-3 0,-1 7-60,-3 4 1,-7 3 0,4 0 0,1 0-101,0 0 1,-5 0-1,4 3 1,-1-1-374,-6-2 1,8 5 0,2-12 0,5 2-137,2-2 1,2-2 0,5-8 299,7 3 1,-5 0-1,1-7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23.108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42 1219 26508,'-11'0'-2079,"-6"-3"1757,10-4-676,0 5 0,7-10 1,3 8 978,4-3 0,-3 0 0,10 7 395,3 0 1,-6 0 0,3 0-82,3 0 1,-6 0 0,3 0-48,3 0 0,1 0 0,3 0-193,0 0 0,0 0 1,0 0-1,0 0 11,0 0 0,0 0 1,0 0-1,0 0 81,0 0 1,3 0-1,1 0 1,3 0 397,-2 0 1,4 0 0,1 0-1,1 0-216,6 0 1,-6-3-1,1-1 1,0-3-235,-1 2 0,-4 3 0,5-1 0,0-1 19,-1-3 1,-6 0 0,4 7 0,-2 0 10,0 0 0,3-7 0,-6 0 0,6 2 24,1 3 0,3-5 1,7 0-1,-2 2 460,-5 3 0,12-5 0,-8 0 1,1 2-610,-3 3 0,-2-5 0,7 0 0,0 2 0,0 3 0,-2 2 0,-3 0 0,-2 0 0,3 0 0,-1-3 0,0-1 0,-2-3 0,3 2 0,-6 3 0,1 2 0,-1 0 0,1 0 0,-5-7 0,7 0 0,0 2 0,-2 3 0,4 2 0,-7 0 0,1 0 0,-1 0 0,5 0 0,-5 0 0,3 0 0,4 0 0,-4-7 0,2 0 0,0 2 0,-2 3 0,4 2 0,-7 0 0,3-3 0,4-4 0,1 5 0,-1-5 0,-4 5-11,-3 2 0,5 0 0,-5 0 1,3-3-92,4-4 0,-4 5 0,0-5 1,-1 5-16,1 2 1,0 0 0,4 0 0,-4 0 45,-3 0 1,7-7-1,-2 0 1,3 2 20,-3 3 1,4-5 0,-6 0 0,2 2-33,0 3 1,-7 2 0,5-3 0,-1-1-2,1-3 1,0 0 0,4 4 0,-4-1 26,-3-3 0,5 0 1,-5 7-1,1 0 25,-1 0 1,5-7 0,-5 0 0,1 2-14,-1 3 0,5 2 0,-5-3 0,3-1-13,4-3 1,1 0 0,-1 7 0,-2 0 18,2 0 0,-6-3 1,-1-1-1,-2-3-1,0 2 1,2 3 0,-4 2 0,2 0-19,-2 0 0,-3 0 0,-2 0 1,0 0 47,0 0 0,0 0 0,0 0 0,0 0 2,0 0 0,7-3 0,0-1 0,-2-3-43,-3 2 1,-2 3 0,0 2 0,2 0 24,5 0 1,-4-3 0,4-1 0,-5-3 4,-2 2 0,2 3 1,3 2-1,2 0 21,-2 0 0,-3 0 0,0 0 0,3 0-9,2 0 0,0-3 0,-7-1 0,0-3-61,0 2 0,0 3 0,0 2 0,0 0 56,0 0 0,7-3 0,0-1-80,-2-3 1,-3 0-1,-2 7 156,0 0 0,0 0 0,0 0-29,0 0 1,0 0 55,0 0 0,0 0-172,0 0 0,0 0-69,0 0 207,0 0 1,-7 0-219,0 0-54,-9 0 0,4 2-584,-9 5 1,-9-2 0,-8 9 0,-6 0 695,-5-3 0,-9-1 0,4-10 0</inkml:trace>
  <inkml:trace contextRef="#ctx0" brushRef="#br0" timeOffset="1013">4683 85 18538,'-12'-10'-1420,"3"-1"1,2-3-212,0 0 2125,0 9 290,7-14-1159,0 17 444,0-7 1,2 9 0,3 2 0,4 3 52,3 2 0,2 9 0,5-2 1,-3 2-144,-2-2 1,2 5 0,10-5 0,2 5 80,-2 2 1,-1 7 0,1 0 0,2-3 96,-2-1 1,4-3 0,-2-3 0,0-1-19,2-3 0,-6 0 1,6 7-1,-2-3-122,0-4 0,2 5 0,-4-5 0,2 5 142,-2 2 0,-3-3 0,-2-1 0,2-3-35,5 2 1,-7-4 0,3-1-1,-8 1-106,0 0 0,3-5 1,2 4-1,0-1 38,0-6 0,-7 6 1,0-3-1,2 0 85,3 2 0,2-7-18,0 5 1,-2-2-1,-3 0-93,-2 2 1,-2 2-99,2-2 0,-3-5 113,-4 5 1,-4-2-616,4 2 162,-5-5 88,-2 8 312,0-10 1,-2 7-237,-5 0 1,2 0 275,-9-7 0,0 2 6,-7 5 0,2-2 1,3 6-1,2 1-23,-2 0 0,-3 4 0,-4 10 1,-3 2 124,-2-3 0,-9 8 0,2 2 0,-5 2-67,-2-2 0,0 5 0,2-5 0,3 2-49,2-2 0,0-2 0,-5-7 0,3 2-123,2-3 1,9 6 0,-2-3 0,3 0-615,-3 2 0,4-4 0,-4 6 609,5-1 0,-7 6 0,-3-4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35.8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1270 8297,'-21'0'616,"10"9"1,4 0 0,14 5-513,7-7 0,4-4 0,3-3 0,0-3-101,0-4 1,0-2-1,0-7 1,0-1-49,0-6 0,0 2 0,0-7 0,0 5-15,0 2 1,-7-7-1,0-3 1,0 1 33,-2 0 1,4-8 0,-9 6 0,-2-3-83,-3 0 1,-2 9 0,0-2-1,0 5 158,0 2 1,0 0 146,0 0 0,0 11 1,0 10-64,0 12 0,-2 7 0,-3 2 1,-2 2 11,3 5 1,-6 2-1,3 8 1,3-3-70,1 2 0,3-4 0,0-1 0,0-1-62,0-6 1,3 6 0,4-6 0,4-4 13,1-4 0,7-6 1,-5 3-1,4-7 20,3-4 0,0-3 1,0 0-45,0 0 1,0-10-1,0-4 1,0-4-50,0-3 0,0-7 0,0 0 1,-2 2-34,-5 3 1,5-5 0,-5 0 0,2 0 28,-2-3 0,5 8 1,-8-5-1,3 5 140,0 2 0,-7 7 1,7 2 153,3 3 0,1 2-123,3 7 1,-2 9-1,-3 5 1,-4 5-80,-3 2 0,-2 0 0,-7 0 0,0 0-46,0 0 0,0 7 0,0 0 0,0-3-78,0-1 0,0-3 0,0 0-347,0 0 300,0 0 1,-7-12 33,0-9 0,0-9 1,7-15-1,3-1-41,4-3 1,2-7 0,7 4-1,-2-1 73,3-6 1,1 6 0,3-1 0,0 3 165,0 4 0,-2 3 0,-3 2 0,-2 0 70,3 0 1,1 7-1,3 2-106,0 3 1,-7 2 0,0 7 0,3 2-5,1 5 1,3 5-1,-2 9-55,-5 0 1,2 2-1,-6 3 1,-1 4 25,0 3 1,5-5 0,-4 4 0,-1-1 27,0-6 0,5 6 0,-4-3 0,1-3 138,6-1 1,-6-6-1,3-4 1,3-4-122,1-1 1,3-7 0,0 3 0,0-10-101,0-9 1,0-4 0,0-6-1,0-1-161,0-3 1,0-10 0,-2 3 0,-3-4 111,-2-3 1,-7-7 0,5-3 0,-3 1-18,-4 0 0,-3-8 1,-2 3-1,0-4-137,0-3 0,0 0 0,0 2 1,0 7 130,0 12 1,0 3-1,0 11 528,0 2 1,0 14-1,0 12-282,0 12 1,0 16 0,0 9-1,0 8 259,0 4 0,0 16 1,3 3-1,1 6 18,3 6 1,-3-31 0,-1 2 0,-3 45-1,0-45 1,0 0-417,0 4 0,0 0 0,1 3 0,-2 1 0,0-4 0,0-1 0,-1-2 0,-1-1-422,-4 42 0,-7-11 1,7-10-1,3-13 21,1-13 0,3-8 1,0-17 77,0 0 1,0-12 0,0-9-1,0-14 167,0-12 0,0-6 0,3-10 0,1-3 83,3-4 0,0-2 1,-7-10-1,0 1-116,0-6 1,0-8 0,0 4 0,0 2-101,0 3 1,7-5-1,3 0 1,1 4 135,6 8 1,1 7 0,3 11 0,3 5 327,4 7 1,-5 7 0,5 5 0,-5 4 93,-2 3 0,0 4 1,0 10-1,0 6 6,0 8 1,-2 0 0,-3 16-1,-4 2-29,-3 3 1,-2 9 0,-7 0 0,-2-3-409,-5-1 0,-5-6 0,-9-1 1,0-6-325,0-1 0,-2-3 0,-3-7 0,-4-3-460,-3-4 0,8 3 1,-3-10 450,4-3 1,6-4 0,4-7 0,7-7 478,4-4 0,3-13 0,0-1 0</inkml:trace>
  <inkml:trace contextRef="#ctx0" brushRef="#br0" timeOffset="690">2308 535 8202,'21'-10'598,"0"-4"1,0-4 343,0-3 0,-9 11-501,-5 10 0,-5 10 0,-2 13 0,0 3-108,0 2 0,0 2 1,0-2-1,0 5-118,0-1 0,3 6 0,1-8 0,6 0-80,1 1 0,-4-3 1,7-7-1,0 0 39,-2 0 0,7-3 1,-5-1-1,4-6-535,3-1 1,0-3 0,3-10 0,1-4-84,3-7 0,3-4 1,-6-3-1,3 0-23,-2 0 1,-3-10 0,-2-1-1,0-3 56,0 0 0,-2 2 1,-5-4-1,-5 4 264,1 3 1,-8-8 0,5 6 0,-2-1 706,2 5 0,-5 5 1367,5 2-1605,-5 9 0,-2 5 0,0 14 0,0 7-35,0 5 0,0 9 0,0 0 0,0 0-350,0 2 1,7-4-1,3 6 1,1-1-26,6-6 1,-1 6 0,0-3 0,-2-3 27,3-1 1,1-6 0,3-1 0,0-6-9,0-1 1,0-1 0,0-4 0,0 2 24,0-3 1,-7-8 0,0-8-1,3-4-86,1-8 1,3-1 0,-2 1 0,-3-4 25,-2-7 1,-2-4-1,4-3 1,-4 0 27,-3 0 1,-2-3 0,-4-1 0,1-3 183,3 2 0,0 3 0,-7 2 1,0 0-153,0 0 1,0 0-1,0 2 1,3 7 146,4 12 72,-5 0 0,7 21 0,-9 3 0,0 13 168,0 10 0,0 18 0,-2-2 1,-3 2-81,-2 1 1,0 6-1,7 5 1,-2 5-139,-5 2 1,5 0 0,-5-3 0,4-4-269,3-7 1,10-4-1,4-6 1,4-4-312,3-7 0,0-7 0,0-4 1,3-6-292,4-1 0,-3-6 0,8-11 0,0-7 128,-1-4 0,-6-10 0,2 0 0,-5 0 143,-2-3 1,-9 1 472,-5-5 0,-5-14 0,-2 5 0</inkml:trace>
  <inkml:trace contextRef="#ctx0" brushRef="#br0" timeOffset="873">3274 325 10055,'10'11'463,"1"-1"0,13-10 1,1 0-288,3 0 1,3 0-1,-3 0 1,7 0-520,4 0 1,3-7-1,3 0 1,-1 0-953,-2-3 1,5 8 1294,-12-5 0,4-14 0,3-2 0</inkml:trace>
  <inkml:trace contextRef="#ctx0" brushRef="#br0" timeOffset="1353">4492 73 8163,'14'-19'85,"0"5"0,0-2 341,7 9 1,0 0 0,0 7-1,0 0 1,0 0 104,0 0 0,0 0 1,0 2-1,0 5-149,0 7 1,-2 5-1,-3 4 1,-4 3-285,-3 2 0,-2 2 0,-7-2 1,-2 5-194,-5-1 1,-5 8-1,-11-5 1,-3 5-140,-2 2 0,-9 0 0,2 0 0,-2 0-118,2 0 0,2-3 0,7-1-104,-2-3 1,3-10 255,11 3 0,7-16 326,14-12 0,4-2 1,13-12-1,1 0 133,3 2 1,10-4 0,-3 6 0,4-1-74,3-6 1,0 6 0,0-1 0,-2 3 43,-5 4 1,5-4 0,-8 2-1,3 2-254,0 3 0,-9 2 0,4 0 0,-2 0-694,0 0 1,-7 0 0,-7 0-2316,2 0 3033,-6 0 0,-1 0 0,-9 0 0</inkml:trace>
  <inkml:trace contextRef="#ctx0" brushRef="#br0" timeOffset="1912">292 262 8727,'0'-21'3419,"0"7"-2398,0 0 0,3 9-821,4-2 0,-3 5-566,10 2 0,-2 9 366,2 5 0,-5-5 0,-9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32.1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1279 8154,'-14'2'835,"0"5"1,10-2 502,-3 9-951,4-9 1,13 11-369,4-9 1,4 0 0,3-7 0,0-2-1,0-5-73,0-7 1,7-5 0,0-2 0,-2 0-87,-3 0 1,1-2-1,1-3 1,3-4 3,-2-3 1,-3 0 0,-2-4 0,0 2-7,0-2 0,0-1 1,0 1-1,-2 4 11,-5 3 1,2-5-1,-6 9 1,-1 5 62,0 5 912,-2 2-755,-7 2 1,0 12 0,0 17-1,-2 6 72,-5 5 0,2 9 0,-6-4 0,1 2-101,6 0 0,1-2 1,3 4-1,0-4-24,0-3 0,0 5 0,3-7 0,1-2 20,3-3 0,10-9 1,-3 0-1,4 0-17,3-2 0,-2-1 0,-3-6 1,-2 2-7,3-2 1,1-5 0,3-7 0,0-7-10,0-5 0,0-2 1,0 0-1,0-2-89,0-5 1,-2 2-1,-3-7 1,-2 1 13,3-1 0,-1 5 1,0-5-1,-2 3-85,3 4 1,-1 3-1,0 2 1,-4 0 65,-3 0 0,8 9 1,-3 5 175,4 5 1,-4 2-1,0 0 1,0 2 172,-2 5 0,4 5 0,-6 11-224,1 5 0,-6-4 0,2 4 1,-5-5-80,-2-2 0,0 7 0,0 0 0,0-2-27,0-3 0,0-2-388,0 0 0,-2-7 331,-5 0 1,5-12 0,-5-2-25,4-11 1,6-8-1,4-4 1,4-3-1,1-2 0,7-7 0,-5 7 1,4 0 52,3-2 1,0-1-1,0-4 1,0 7 73,0 5 1,0 2 0,0 0 0,0 2 51,0 5 0,0-2 0,0 9 0,-2 0 59,-5-2 1,5 6 0,-8-1 0,3 6-47,0 5 1,-9 9 0,4-2-1,-2 5 119,0 2 0,0 0 1,-7 2-1,0 3-69,0 2 1,7 7 0,0-5-1,-2 1 5,-3-1 1,8-2 0,1-7 0,3 0 23,0 0 1,-2-7 0,4-2 0,-2-3-67,3-4 1,1-3 0,3-2 0,0 0-87,0 0 1,0-9-1,0-8 1,0-6-108,0-5 1,0-2 0,-2 4-1,-3-4-66,-2-3 1,0-2 0,5-7 0,-3 0 112,-2 0 0,-9 0 1,2 0-1,-5 0 25,-2 0 0,0-7 0,0 0 1,3 5-55,4 6 1,-5 1-1,5 9 1,-2 2 392,2 3 0,-3 11-8,10 5 0,-9 10 0,2 8 0,-5 13 89,-2 6 1,0 7 0,0 12-1,0 5 60,0 0 1,0 13-1,0 1 1,-2 7-188,-5 4 1,-2 17 0,-8-5 0,10-42 0,0 2-221,0 1 1,-2 1-1,-3 3 0,-2 0 1,0 0-1,0 0 1,1-2-1,1-1-95,0-2 1,0-1 0,-6 38-1,1-18 1,6-16-1340,1-14 0,3-10 1253,7-9 1,3-26 0,1-11 0,6-12-5,1-9 0,-4-3 0,5-4 0,0-3 99,-1-2 0,-4-14 0,5 5 0,-3-3-99,-4-7 0,4 5 1,-2-9-1,-2 2-216,-3 0 0,5-7 0,3 7 0,1 5 96,6 6 0,1-1 0,3 8 0,0 3 332,0 7 1,0 14-1,0 0 1,0 7 16,0 7 0,-7 5 0,0 9 0,3 0 580,1 0 0,3 2 1,-2 8-1,-3 8-276,-2 8 0,-7 11 0,5-2 0,-3 5-221,-4 2 1,-5 0-1,-5 0 1,-4-2-285,-3-5 0,-9 2 1,-7-9-1,3 0-275,1 2 1,-4-9-1,-2 3 1,0-10-330,-1-5 1,3 5-1,7-7-221,0-2 1,3-5 0,4-7-397,7-7 1353,4-5 0,3-11 0,0-3 0</inkml:trace>
  <inkml:trace contextRef="#ctx0" brushRef="#br0" timeOffset="765">2625 649 8684,'0'14'1135,"-2"0"1,-3 2 0,-2 3-725,3 2 0,1 2 1,3 3-1,0 2-272,0-2 0,0-3 1,3 0-1,1 3-38,3 2 1,10 0-1,-6-7 1,3-2-151,0-5 0,-7 2 0,7-7-148,3 3 0,1-7 1,3 2-78,0-5 1,-2-4 0,-3-5 0,-2-7 64,3-5 1,1-9-1,3-2 1,0-1 69,0 1 0,-7-5 0,0 5 0,0-1 47,-2 1 1,7-5 0,-8 5 0,3-1 245,0 1 0,-9 2 231,2 7 0,-2 9-179,2 5 0,-5 7 1,5 7-1,-5 7 63,-2 5 0,0 2 0,0 2 0,0 3-171,0 2 0,0 2 1,0-4-1,3 2-46,4-2 1,-3-1 0,10-1 0,0-1 9,-2-4 1,7-5-1,-5 2 1,4-4-66,3-3 0,7-2 1,0-7-1,-2 0-129,-3 0 0,-2-9 0,0-5 0,0-5-50,0-2 0,0-7 0,0-2 0,0-3 33,0-4 1,-7-1 0,-2 1 0,-3 2 117,-4-2 1,0-3-1,-1-2 1,3 0 43,-2 0 1,-3-7 0,-2-2-1,0-3-186,0-4 1,0 6 0,0 3 0,0 7 342,0 7 0,0 5-33,0 9 0,0 12 0,0 9 0,0 11-47,0 8 0,-2 11 1,-3 5-1,-4 5 308,-3 2 0,8 2 1,-3 5-1,4 5-174,3 0 0,-7 11 0,0-7 0,3 3-323,1 7 1,6-15-1,4 3 1,4-9 37,1-5 1,7-9-1,-3-5 1,7-5-252,5-2 1,0-9-1,-7-5 1,0-7-377,0-7 0,0-5 1,0-9-1,0-2-249,0-5 1,-9 2 0,-5-7 471,-5 3 1,-2-7 0,-4 4 0,-8-2 0,-11 0 464,-8-2 0,-4-3 0,-7-2 0</inkml:trace>
  <inkml:trace contextRef="#ctx0" brushRef="#br0" timeOffset="948">3213 439 9916,'24'0'0,"1"0"327,3 0 0,7-2 0,-4-3 0,1-2-241,6 2 0,1 1 0,1-1-274,-5-2 1,5 0 0,-5 5-1,4-3 1,3-2 69,0 2 0,-7-4 0,0 0 0,3-1-707,1 1 1,-4-5-1,-2 5 1,-3-3 824,-4-4 0,7-3 0,-1-2 0</inkml:trace>
  <inkml:trace contextRef="#ctx0" brushRef="#br0" timeOffset="1194">4788 40 8387,'-2'-19'1295,"-5"5"0,4 7-556,-4 14 0,3 12 0,-1 11 0,-2 3-126,2 4 1,3 3-1,2 4 1,-2 3-287,-5 2 1,4 7 0,-4-5-1,5 1-178,2-1 1,0 0 0,0-6-1,0-1-283,0-4 0,0-5 1,0 2-154,0-2 0,0-9 287,0 2 0,-9-14 0,-3-5 0</inkml:trace>
  <inkml:trace contextRef="#ctx0" brushRef="#br0" timeOffset="1747">315 250 8117,'0'-21'2765,"0"9"0,3 3-3232,4 9 467,-5 0 0,17 9 0,-8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40.6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1533 7829,'-9'12'1093,"7"-3"1,-5-9-1015,14 0 1,4 0 0,10-2 0,3-5 0,1-7-1,3-5-114,-2-2 1,-3-2 0,1-3 24,4-2 0,-5-7 1,5 7-1,-7 0 29,-7-2 0,5 4 0,-8-6 0,3 1-36,0 6 1,-9-6 0,2 3-1,-2 3 23,2 1 1,-5 3 0,5 0 367,-5 0-301,-2 10 0,0 4 1,0 14-1,0 7 0,0 4 0,-7 6 0,0 1 1,3 3 49,1-2 1,1 4-1,-3 1 1,-2-1-123,3 0 1,1 5 0,3-4 0,3-1-22,4 0 0,4-2 0,10-7 23,0 0 0,0-9 0,0-5 0,0-5 53,0-2 1,0 0-1,0 0 1,0-2-52,0-5 0,0-5 0,0-9 0,0 0-64,0 0 0,-2-2 1,-3-5-1,-2-5 54,3 1 0,1-1 1,1 7-1,-3-2-2,-2 3 1,-2-6 0,4 6 0,-2 4 159,3 4 1,-6 6 0,3-3 110,3 7 1,-6 4 0,1 6-146,-3 4 1,5 4 0,-7 10 0,-2 0-81,-3 0 1,-2 7 0,0 0 0,0-2-280,0-3 1,0-2-1,0 0-230,0 0 1,0 0-1007,0 0 1269,0-9 1,0-5 0,3-14 0,1-7 174,3-5 0,3-2 1,-6 0-1,6-2 12,1-5 0,-4 2 0,7-6 1,3 1 142,1 6 1,1-6 0,-3 3 0,-2 3 57,3 1 0,1 3 0,3 0 0,0 3 38,0 4 1,0-3-1,0 10-30,0 3 1,0 1 0,0 3-97,0 0 1,-7 10-1,-2 4 1,-3 4 40,-4 3 1,4 7 0,-2 3 0,0-1 3,3 0 1,-6 1 0,8-6-1,0 3-38,-1-2 0,-4 4 0,7-2 0,3-4 0,1-8 0,3 0 1,0-6-152,0 1 0,0-6 0,0 0 1,0-10 29,0-9 0,0-5 1,0-4-1,0-5-104,0-7 1,-7 2 0,-2-2 0,0-2-42,-1-3 0,-4-9 0,5 0 1,-3 3 78,-4 1 1,-3-4-1,-2 0 1,0 0-130,0-2 1,0 4 0,-2-6 0,-3 1 67,-2 6 1,0 11-1,7 7 623,0 4 1,0 15-267,0 9 0,0 16 0,0 17 0,0 4 326,0 8 1,-7 8-1,0 1 1,3 2-97,1 2 1,3 17 0,0-5 0,-2 9-327,-5 5 1,2 3 0,-6 1 0,-1 3-196,0-2 0,1-5 1,-3-7-1,7-9-430,4-10 0,3-9 0,0-14 60,0-7 1,0-16-1,0-12 369,0-12 1,0-7-1,3-4 1,1-3-46,3-2 0,0-16 0,-7 2 0,0-2 88,0-1 1,7-4-1,0-4 1,-2-3-267,-3-3 0,1-8 1,4 8-1,7-4 50,4 3 0,3 4 0,0 2 1,0 10 339,0 6 0,0 13 0,0-3 0,0 7 85,0 7 1,0 4 0,0 10 48,0 0 0,0 3 0,-2 4 0,-3 7 26,-2 4 1,-9 10 0,2 3-1,-5-1-312,-2 0 0,0 8 1,-2-3-1,-5 2-305,-7-2 1,-5 2 0,-2-9 0,0 0 135,0 3 1,0-8 0,0 3 0,3-8-498,4-4 1,-5-9 545,5 2 1,5-7 383,2-7 1,4 2-1,6-9 789,4-2 0,4 0 0,10-1-608,0 3 1,0 3 0,0-6 0,0 6-183,0 1 0,7-6 0,0 4 1,-2-2-213,-3 0 0,5 0 1,0-4-1,0 1-35,3 3 1,-8 0-1,5-7 1,-2 3-48,2 4 1,-5-10 0,3 8 0,-8 0-144,-4-3 1,-2 0-1,2-2 1,-5 0 180,1 0 0,-8 0 0,5 0 183,-5 0 1,-2 0 0,-2 3 1034,-5 4-959,5 4 1,-15 20 0,8 4 0,0 4-15,-1 3 1,3 0 0,7 0-1,-2 0-150,-5 0 1,5 7-1,-5 0 1,7-2-82,7-3 0,-3-2 0,8 0 1,0 0 61,-1 0 0,3-2 0,5-3 1,-3-4-171,-2-3 1,0-2 0,7-7 77,0 0 0,0 0 0,0-2 0,0-5-97,0-7 1,0-12 0,0-2 0,-2 0-82,-5-2 0,5 0 0,-8-8 1,1 6 125,-5 1 1,2-4 0,-2 5 0,-2 0 86,-3-1 0,-2 3 1,0 7 632,0 0-365,10 10 1,-8 6-141,5 19 1,-7 7 0,-5 14 0,-2-5 137,3 1 1,1-8 0,6 7 0,1-2-151,3 0 0,7 0 1,-4-7-1,1 0-66,6 0 0,1-2 0,1-3 0,-3-4-5,-2-3 0,0-2 0,7-7 0,0 0 20,0 0 1,0-9-1,0-7 1,0-8-95,0-4 1,0-7 0,-2 5-1,-3-3 23,-2-4 1,-2-3 0,4-2-1,-2 3 54,3 4 0,-8-5 0,-2 3 0,-2-8 14,2-4 1,-5 0 0,5 7 0,-5 0-15,-2 0 0,0 7 1,0 3 72,0 1 1,0 10 0,-2 10 0,-3 4 143,-2 9 1,0 7-1,5 15 1,-5 4 120,-7 7 0,2 7 0,1 7 0,1 4-105,6 1 1,1 7-1,1-5 1,-3 2-19,-2-2 0,0 2 0,10-9 0,4-2-312,7-3 1,0-4-1,4-5 1,6-7-460,-1-5 0,10-11 1,-1-5-1,3-5-445,0-2 1,-7-2-1,5-5 1,0-7-149,-1-5 1,-6-9-1,0-2 1,-10 0-769,-9-1 1911,-5-15 0,-2 11 0,0-17 0</inkml:trace>
  <inkml:trace contextRef="#ctx0" brushRef="#br0" timeOffset="213">3001 399 10762,'21'0'660,"0"0"1,3 0-512,4 0 1,2 0 0,10 0 0,-1 0-682,6 0 1,1-7-1,-1-2 1,1 0-276,3-1 1,-2 1 0,-10 4 0,-4-4 806,-3-3 0,-2-2 0,-7-7 0</inkml:trace>
  <inkml:trace contextRef="#ctx0" brushRef="#br0" timeOffset="848">4429 63 8343,'14'-7'87,"0"0"1,-7-7-1,7 7 151,2 3 0,3-1 0,2 0 0,0-2 0,0 3 0,0 1 0,0 3 0,0 0 0,2 0 364,5 0 1,-4 0-1,4 3-531,-5 4 0,-4-3 0,-5 10 0,-7 3-144,-5 1 1,-2 3 0,0 0 0,0 0-57,0 0 0,-9 0 1,-5 0-1,-7 0-81,-7 0 0,4-7 1,-4 0-1,5 0-34,2-2 1,0 4 0,0-9-1209,0-2 1311,9-3 0,3-4 1,11-3 120,5-2 1,-2-7 0,9 7 0,2 0 256,3-2 1,2 7 0,2-5 0,1 2 44,-3-2 1,11 5 0,-11-5 56,3 4 1,-1 6 0,-2 1 0,-2 6 115,-5 1 0,2 3 0,-7 10 0,1 1-4,-1 3 1,-2 7 0,-7-4 0,0-1-130,0 0 1,-7-2 0,-2-4 0,-3 1-126,-4 3 1,-3-2 0,-2-10-1,0-2-383,0 3 0,-7-6 0,-2 1 0,-1-3-320,1-4 1,2-3 0,5-2 0,-3 0-402,-2 0 1,0 0-1,7-2 1,0-3 257,0-2 1,7 0 0,0 5 0,0-5-1191,2-7 1839,-6 5 0,6-19 0,-9 4 0</inkml:trace>
  <inkml:trace contextRef="#ctx0" brushRef="#br0" timeOffset="1502">313 378 8800,'-11'-32'2663,"1"11"1,13 11-2865,4 10 1,-3 0-1,10 0 1,0 3-2027,-2 4 2227,7-5 0,-8 17 0,10-8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6:44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295 703 7839,'-12'9'-269,"-4"3"269,9 9 0,-9-10 0,13 8 0,-6-7 0</inkml:trace>
  <inkml:trace contextRef="#ctx0" brushRef="#br0" timeOffset="1399">190 850 8199,'2'-21'623,"5"0"0,-4 7-239,4 0 1,-3 9 277,3-2-150,-4 5-447,6 2 1,-11 0 0,-3 2-1,-4 5-11,-3 7 0,-2 2 0,-7 1 0,0-3-3,0 2 1,0 3-1,0 2 1,2 0-30,5 0 1,-4 7 0,6 0 0,0-3 9,5-1 0,5-3 1,2 0-1,0 0-76,0 0 0,2 0 0,5 0 0,5 0 186,0 0 0,16 0 0,-3-3-83,6-4 0,-1 3 0,-7-10 0,3-3-96,2-1 1,2-3 0,-4-3 0,2-1-93,-2-3 1,-3-17 0,-2 3-1,0-4-13,0-6 1,-2-1 0,-3-10 0,-4 2 149,-3 5 0,-2-5 1,-7 5-1,0-2-26,0 2 0,-2-5 1,-5 8-1,-7-3-39,-5 0 1,0 9 0,3-2 0,2 5-143,-2 2 1,-3 9 0,-2 5 0,0 5 1,0 2 0,7 0 1,0 2-1,0 5-176,2 7 0,-4 5 0,7 2 0,-1 0-321,1 0 0,2 0 694,7 0 0,0 9 0,0 3 0</inkml:trace>
  <inkml:trace contextRef="#ctx0" brushRef="#br0" timeOffset="2175">967 703 8117,'0'-21'512,"0"0"878,0 0-534,0 9 1,0 0-511,0 5 0,0 7-146,0 0 1,0 10-1,0 11 1,0 0-144,0 0 0,0 2 0,0 3 0,-2 2-89,-5-3 1,4 6 0,-4-3 0,5-3 58,2-1 0,0-3 0,0 0 1,0 0 89,0 0 0,2-3 0,5-1-129,7-3 1,5-3 0,4 3 0,3-7-177,2-4 1,0-3 0,-5-3 0,3-4-107,2-7 1,0-4 0,-7-3 0,0 0 210,0 0 0,0-3 0,0-1 1,-3-6 117,-4-1 0,3-1 0,-8-2 0,0 7-37,1 5 0,-3-5 0,-5 0 0,3 2 577,2 3 0,0 9 388,-7 0-948,0 9 1,0 5 0,0 16 0,0 8 29,0 4 0,0 2 0,0-4 0,0 4-33,0 3 1,0-1-1,0 3 1,2-4-54,5-1 1,5-7-1,9 5 1,0-4-39,0-3 1,0-3 0,0-4 0,0-4 59,0-1 1,7-7 0,0 5 0,0-7-72,2-7 1,-7-4 0,5-10 0,-4 0-4,-3 0 0,0-7 0,0-3 0,0-1 128,0-6 1,0 1-1,-3 0 1,-1 2 93,-3-3 0,-10-1 0,6-6 1,-3-1-97,0-3 0,0-3 0,-7 6 0,0-3-83,0 2 1,0 5 0,0 7-1,2 7 437,5 5-270,-5 11 1,8 5-1,-10 14 1,0 9 39,0 10 0,0 7 0,0 9 1,-3 2-90,-4 5 0,5-2 0,-5 9 1,5 0-111,2-3 0,-3 8 1,-1-7-1,-3 2-126,2 0 1,5-10-1,7 3 1,7-4-141,5-3 1,2-10-1,0-4 1,2-7-43,5-7 1,5 3 0,9-10 0,-3-3-231,-4-1 1,3-20 0,-10-4-1,-3-4-1920,-1-6 2500,-13 8 0,8-26 0,-7 5 0</inkml:trace>
  <inkml:trace contextRef="#ctx0" brushRef="#br0" timeOffset="2837">1891 619 8383,'-12'0'1398,"5"0"-1036,14 0 0,5 7 0,11 0 0,3 0-192,2 2 1,9-7 0,0 5-1,8-4-187,4-3 0,0 0 0,-5 0 0,3-3-108,2-4 0,7 3 1,-7-10-1,-3-5 85,-1-7 0,-6 3 1,-1-7-1,-6 2-151,-1 0 0,-3-3 1,-7 6-1,-3-3 144,-4 2 0,3-4 0,-10-1 1,-3 1 139,-1 0 1,-1 2 0,3 4 89,2-4 0,0 5-94,-7-5 1,0 16 122,0 12 0,0 12 0,0 16 1,0 7 100,0 5 1,0 11-1,0 5 1,0 5 134,0 2 0,0 7 0,0 2 0,0 5-131,0 9 1,-3 1 0,-4 11 0,-7-3-430,-4-6 1,4 2-1,2-19 1,3-2-177,4-7 1,3-16 0,2-5 0,0-12-471,0-6 562,0-13 0,0-13 0,0-17 0,0-9 83,0-4 0,0-3 0,0-7 0,0 0 37,0 0 0,0-3 1,0-4-1,0-4-152,0-1 1,7-7 0,0 5-1,0-4-48,2-3 0,3 0 0,9 2 0,0 5 203,0 7 0,0 7 0,0 7 0,0 7 384,0 5 0,0 4 1,0 5-1,0 5-50,0-1 1,0 8 0,0-3 0,0 8-63,0 4 0,-3 11 0,-4 3 0,-4 10-45,-1 1 0,-7 8 1,3-5-1,-7 5-95,-5 2 1,-10-3 0,3-1 0,-7-3-216,-7 2 1,3-7 0,-8-2 0,3-4-273,4-3 1,-4-3-1,4-1 1,5-6-528,5-1 1,2-3 0,-5-10 364,5-4 0,5-4 0,11-10 590,5 0 0,5-10 0,9-1 0</inkml:trace>
  <inkml:trace contextRef="#ctx0" brushRef="#br0" timeOffset="3525">3256 577 8117,'14'-19'-82,"0"5"0,-10 2 0,6 8 1246,-1-3 0,-4 0-629,9 7 0,-10 9 0,3 5 1,-4 5-271,-3 2 0,0 0 0,0 2 1,0 3-92,0 2 1,0 2 0,0-4 0,0 2-19,0-3 1,0 6 0,0-3 0,0-3-195,0-1 0,7-3 1,2-3-1,3-1-148,4-3 1,3-10-1,2 3 1,0-4 43,0-3 0,0-3 0,0-4 0,0-7-320,0-4 0,7-3 0,0-3 0,-5-1 184,-7-3 1,3 0 0,-7 4-1,-1-1 258,-4-3 0,3-7 0,-3 7 0,0 0-107,2-3 1,-7 8-1,5-5 1195,-4 5-589,-3 11 0,0 5 0,0 14-304,0 7 1,0 5 0,0 2-78,0 0 1,0 9 0,0 3-11,0-1 0,2-1 0,3-10 1,4 0-97,3 0 1,2-3-1,7-1 1,0-6-14,0-1 0,0 4 1,2-7-1,3-3-131,2-1 0,0-3 0,-7-3 0,2-1 66,5-3 1,-5-17 0,3 3-1,-7-2-109,-5 0 1,-3-8-1,6-1 1,-6-3 208,-1 0 0,4 0 0,-7-7 1,0 0 218,2 0 1,-7 0-1,5-3 1,-4-1-265,-3-3 1,0-7-1,0 7 1,2 4-89,5 8 1,-5 0-1,5 9 276,-4 2 1,-3 14 66,0 12 1,0 17-1,0 13 1,0 3-103,0 4 1,-3 10 0,-1 4 0,-3 3 308,2 4 1,3 3 0,2 2 0,0 0-350,0 0 0,0-3 0,2-4 0,3-7-139,2-4 1,9-6 0,-2-4 0,5-7-461,2-4 1,7-13 0,0-4 0,0-4-311,2-3 1,-4-3 0,6-6 0,-1-10-28,-6-6 1,-1-6-1,-3 6 1,-3-6 853,-4-1 0,-4-3 0,-10-7 0</inkml:trace>
  <inkml:trace contextRef="#ctx0" brushRef="#br0" timeOffset="3723">3991 346 9762,'23'0'680,"3"0"1,4 0-341,3 0 1,2-3 0,7-1 0,0-3-574,0 2 1,7 0 0,2 1-1,0-6-327,1-1 1,4 4-1,-7-5 1,-3 0 559,-1 1 0,-3-13 0,0-8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47:17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2668 9185,'-9'0'93,"9"0"1,12 0-1,6-3 1,3-1 53,0-3 0,7-10 0,3 3 1,1-7-45,6-7 0,8 3 0,3-8 0,0 0-57,3 1 1,1-3 0,10-7 0,0 0 18,0 0 1,3-7-1,4 0 1,4 2 9,1 3 1,4-5 0,-9 0 0,0 2-28,3 3 0,-8 9 0,5 0 0,-5 0-22,-2 2 1,0-4 0,-2 9 0,-5 0 33,-7-2 0,-5 9 1,-4-3-1,-5 8-104,-7 0 0,-5 6 1,-2 1-69,0 0-252,0 6-557,-9-6 1,-5 9 370,-14 0 1,2 9 549,-9 5 0,-9 5 0,-10 2 0</inkml:trace>
  <inkml:trace contextRef="#ctx0" brushRef="#br0" timeOffset="712">1501 1345 8194,'0'-12'509,"0"3"0,3 9 1,4 2-316,7 5 0,4 5 0,3 7 0,0-3-98,0-2 0,0-7 1,3 5-1,1-3-127,3-4 1,10 4-1,-6-2 1,3-2 86,0-3 1,0-2 0,7 0 0,0 0-47,0 0 0,-2 0 1,-3 0-1,-4 0 14,-3 0 0,-2-7 0,-7 0 0,0 2-341,0 3 406,-9 2 1,-3 9 0,-9 5 0,-2 7 72,-5 7 1,-7-2 0,-12 9 0,-4 2-40,-3 3 1,5 2 0,-4 0 0,1-2-389,6-5 0,4 4 0,4-4 0,6 3-314,1-3 0,1-3 1,4-6-1,-2 2 579,3-2 0,-8-3 0,0-2 0</inkml:trace>
  <inkml:trace contextRef="#ctx0" brushRef="#br0" timeOffset="1756">2593 1450 10231,'14'0'774,"0"-2"-725,2-5 0,3-5 1,2-9-1,-2-2 87,-5-5 1,4 2 0,-4-9 0,3-2-116,-3-3 1,2-2 0,-7-2 0,1-3-36,-1-2 0,-2-2 0,-7 2 0,0-7-161,0-5 1,-2 3 0,-5-1-1,-7-1-223,-5 1 1,0 8 0,3 0 0,4 4-35,3 7 0,-5 12 633,7 0 1,-2 17 0,4 11 0,-2 14-35,2 11 1,3 10-1,2 14 1,0 7 233,0 5 0,0 4 0,2 5 1,3 7-250,2 5 1,7-7 0,-5-8 0,3-6-280,4-5 0,3-16 0,4-1 0,3-6-22,2-7 0,2-10 0,-4-4 1,4-3 157,3-4 1,-7-5-1,4-7 1,-2-7-73,0-5 0,0-9 1,-7-2-1,0-3 96,0-4 1,-7 4 0,-2-2 0,-1-2-175,1-3 0,-7 5 0,4 2 0,-2 3 109,0 4 0,0 3 618,-7 2 0,2 9-485,5 5 1,-4 14 0,4 10 0,-3 6 13,3 5 1,-2 9-1,7-2 1,-3 5-92,-4 2 0,4-2 1,0-3-1,1-2-179,-1 2 0,5-6 0,-5-3 0,1-5-454,-1-2 1,7-2 0,-4-3-542,0-2 0,4-12 308,-9-2 1,0-9 841,-7-12 0,0-9 0,0-3 0</inkml:trace>
  <inkml:trace contextRef="#ctx0" brushRef="#br0" timeOffset="1969">2593 799 8035,'-21'-7'0,"0"-2"1000,0-3 56,0 7-960,9-4 0,5 9 1,14 0-1,7 0-96,5 0 0,11-7 1,8-2-1,6-1-436,5 1 0,9-7 1,-2 2-1,5-7 174,2-7 0,0 4 0,0-6 0,-2 2-99,-5 0 0,-5 0 0,-9 7 361,0 0 0,0-9 0,0-3 0</inkml:trace>
  <inkml:trace contextRef="#ctx0" brushRef="#br0" timeOffset="4117">4168 925 8025,'0'-14'160,"2"2"0,3 1 127,2-1 1,0-2 0,-7-7-88,0 0 0,0 0 0,0 0-176,0 0 1,-2 7 0,-5 2 0,-7 1-73,-5-1 0,-2 7 0,0-2 0,0 5 27,0 2 1,0 0 0,0 2-1,-2 3 88,-5 2 0,4 16 0,-4-2 0,5 5-59,2 4 0,0-4 1,2 9-1,3 2-27,2 3 0,7-7 0,-5-5 0,3-5-26,4-2 0,5 0 1,5 0-1,4-2-21,3-5 1,2-5 0,7-9 38,0 0 1,0 0 0,0-2 0,-2-5 27,-5-7 1,4-5 0,-4-2 0,5 0-17,2 0 0,-7-7 0,0-2 1,0-1-2,-2 1 1,4 2-1,-7 7 1,1 0 12,-1 0 0,-2 0 267,-7 0-208,0 9 0,0 12 1,0 14-1,0 5 105,0 2 1,0 7-1,-2 2 1,-3 1-104,-2-1 0,0-2 1,7-7-1,0 0-32,0 0 1,2 0-1,5-2 18,7-5 0,-2 2 0,2-9-10,2-2 0,3-3 0,0-4 1,-3-5-48,-2-7 0,0-3 1,7 1-1,0 2-9,0-2 0,0-3 1,0-2-1,0 0 41,0 0 0,0 0 0,0 2 54,0 5 1,0-2 0,0 9 4,0 2 1,-7 5 0,-2 7-47,-3 7 1,5 12 0,-7 2 0,-2-2-24,-3-3 1,-2-2 0,0 0 0,0 0-33,0 0 1,0 0-1,0 0-591,0 0 497,0-9 1,0-5 0,0-14-72,0-7 0,2-5 1,3-2-1,4-2 75,3-5 1,-5 2 0,7-7 0,2 3 72,3 4 0,-5-4 0,0 2 1,2 2 194,3 3 0,2 4 0,0 3-67,0 2 0,0 2 0,0-2-41,0 7 1,0 5-1,-2 4 12,-5 5 1,-3-2 0,-6 9 0,2 2 83,-2 3 1,-3 4-1,-2 3 1,0 2-59,0-2 0,7-3 0,0-2 0,0-2-54,2-5 1,-4 2 0,7-7 0,-1 1-10,1-1 0,2-2 1,7-7-31,0 0 0,0-9 1,0-5-1,0-5-44,0-2 1,-7 0 0,0-2 0,2-3 42,3-2 0,-5-7 1,-2 7-1,-1 0-9,1-2 0,-7 6 0,2-6 0,-5 2-71,-2 0 0,0 7 1,0 7 36,0-2 19,0-3 0,-2 10 1,-5 9-17,-7 11 0,4 8 0,3 2 1,5 0-26,2 0 1,0 0 0,2 0-11,5 0 0,-2-2 0,9-3-23,2-2 0,1 0 1,-1 5-1,-4-3 13,-3-2 0,5-7 0,-7 7-94,-2 2 0,-3-4 136,-2 2 1,-2 0-65,-5 7 0,2-9 657,-9-5-102,9-5-330,-4-2 0,11 0 0,5 0-45,7 0 0,5-7 0,2-2 0,0-1-29,0 1 0,0-7 0,0 2 0,0-5-13,0-2 0,7 0 0,0 0 0,-2 0-22,-3 0 1,-2-7-1,0-2 1,0-1 57,0 1 1,0 0 0,0 2 0,-2-5 7,-5 0 0,2-6 0,-7 4-128,3-5 1,-7-4 0,2-5 0,-3-5 0,1 0 28,2 5 1,0 7 0,-7 7 0,0 7 706,0 5-343,0 2 1,0 21-1,0 14 1,0 16 49,0 10 0,-2 4 0,-5 5 0,-5 7-105,0 5 0,-6 9 1,6 2-1,-2 3-179,0 4 1,2 19-1,4-45 1,0 2-1,1 0 1,0 2-126,-1 0 1,0 0 0,-1 3 0,-1-1-1,0-3 1,-1 0 0,1-2 0,1-1-89,2-2 1,0-1-1,-2 31 1,9-18 0,0-14-208,0-11 1,2-10 0,5-14 0,7-7 351,5-5 1,2-14 0,2-9-1,3-9 241,2-3 0,-7-9 0,-7 3 0,0-8-464,-2 0 1,4-4-1,-9 0 1,-2-1-40,-3 1 1,-9-7 0,-2 2 0,-3-5-170,-4-2 0,-3 0 0,-2 2 0,0 3 45,0 2 0,2 12 1,3-1-1,4 10 265,3 5 1,0 4 292,2 12 0,7 5 1,0 9-62,11 0 0,8 9 1,2 5-1,0 3-100,0-3 1,0 4-1,0-4 1,0 3-37,0-3 0,0 2 0,0-9 0,0-2-1,0-3 1,2-2-1,3-2 1,2-5 50,-2-7 1,4-5-1,0-4 1,1-3-79,-1-2 0,-2-7 1,-7 7-1,0 0 17,0-2 0,-7 6 1,-2-6-1,-3 2-1,-4 0 0,-3 0 1,-2 7-1,0 0-74,0 0 0,0 7 0,-2 2 87,-5 3 1,-5 2-1,-9 9 1,0 5 56,0 7 0,0 5 0,0 4 0,2 5-14,5 7 1,-4-2 0,6 2 0,0 0-24,5-2 0,-2 4 1,2-9-1,5-2-16,6-3 0,1-4 1,9-3-1,2-4-2,3-3 0,9-2 1,0-7-1,0 0-4,2 0 0,-6-9 0,6-5 0,-2-5-32,0-2 0,0 0 0,-7-2 0,0-3-39,0-2 0,0-7 0,0 5 0,0-1 42,0 1 1,0-5 0,0 7 0,0 2 303,0 3 1,0 2 0,0 2 56,0 5 0,-7 5-137,0 9 0,-2 9 1,4 8-1,-4 6 89,-3 5 1,5 2 0,-5-4 0,1 4-524,-1 3 1,5-5 0,-5 5 0,1-3 18,-1-4 1,7-3-1,-2-2 1,5-2-702,2-5 0,-7-5 918,0-9 0,9 0 0,10 0 0</inkml:trace>
  <inkml:trace contextRef="#ctx0" brushRef="#br0" timeOffset="6243">3916 2332 8206,'-21'0'424,"9"0"1,5 0 0,14 0-330,7 0 0,5-10 0,2-4 0,0-4-45,0-3 1,7-7 0,0-3-1,-5-1 52,-6-5 0,1 4 1,-6-2-1,0 0-81,-5 2 1,-5-6-1,-2 4 1,0-3-106,0 3 0,-2-2 1,-3 9-1,-4 2 59,-3 3 0,5 4 0,-5 3 0,1 4 98,-1 3 0,5 14 1,-7 16 100,-2 11 0,4 10 0,-2 7 0,-2 5-67,-3 0 1,-2 13-1,2-1 1,3 4-110,2 2 1,2 14-1,-4-2 1,2 5-65,-2 4 0,4-7 1,0 3-1,3-12-120,4-14 0,3-9 0,2-15 0,2-4 294,5-7 1,-2-7 0,9-7 167,2-7 1,3-7 0,0-7-1,-3-7-130,-2-4 1,-2-10-1,4-3 1,-4-1-133,-3-6 0,-2-1 0,-7-3 0,0 0-300,0 0 1,-7 0 0,-2 0 0,-3 0-14,-4 0 1,-3 0-1,-4 0 1,-1 0 100,3 0 0,-4 2 1,13 3-1,-2 4 73,0 3 1,9 2 0,-2 7 0,5 0 244,2 0 0,0 7 0,2 2 0,5 3-62,7 4 1,5-4 0,2 2-1,2 2-88,5 3 1,-4 2-1,6 0 1,-2 0 15,0 0 0,7 0 0,-5 0 0,1 0 26,-1 0 1,-2 0 0,-7 0 174,0 0 1,-7 9 0,-2 5-1,-3 5-10,-4 2 0,-3 0 0,-2 2 0,0 3-79,0 2 0,0 7 1,0-7-1,0-3 10,0-1 1,7-3 0,2 0 0,1 0-130,-1 0 1,5-7-1,-5-3 1,3-1-7,4-6 0,3-1 1,2-3-1,0-3-17,0-4 1,0-2 0,0-10 0,0 1 11,0-6 1,0-4-1,0 3 1,0-6-11,0-1 1,-7 4 0,-2-5 0,-1 0-34,1 1 1,-7 6 0,2-2 0,-5 5 114,-2 2 1,0 7 244,0 0-269,0 9 1,0 5-1,0 14 1,0 5 4,0 2 1,0 2 0,0 3 0,0 2 12,0-3 1,0-1-1,2-6 1,3-1 70,2-3 0,9-3 1,-4 6-1,2-6 42,0-1 1,0-3-1,7-7-94,0 0 0,0 0 0,0 0 1,0-3-66,0-4 0,0 3 0,0-10 0,0-3-73,0-1 1,0-3-1,0 0 1,0 0 44,0 0 1,-2 0 0,-3 0 0,-2 0 278,2 0 1,-4 7-100,2 0 0,-7 9-156,7-2 1,-9 14 0,2 7 0,-5 5-2,-2 2 0,0 0 1,0 0-1,0 0-44,0 0 1,0-7-1,0 0-286,0 2-286,0 3 540,0-8 0,2-11 1,3-14 5,2-4 0,7-3 0,-5 0 0,3 0 69,4 0 1,-4 0 0,2 0-1,2 0-20,3 0 1,2 0 0,0 0 180,0 0 1,0 7-1,0 2 31,0 3 1,0 2 0,0 7-104,0 0 1,-9 9 0,-3 5 0,-2 5 11,0 2 0,0 0 1,-5 0-1,3 0-29,2 0 0,2 0 1,-2 0-1,5 0-47,0 0 1,6-7-1,-4-3 1,5-1-59,2-6 1,0-1-1,0-3 1,0 0-17,0 0 0,0-10 1,0-4-1,0-4-27,0-3 1,0-3 0,0-1-1,-2-3 41,-5 2 0,4 3 1,-6 2-1,2 0 72,0 0 1,-2 0 0,2 0 0,-5 2 80,0 5 1,-6-4 6,4 4-168,-5 4 0,-2 10 1,0 14-1,0 5 56,0 2 1,-7 2 0,-2 3-1,-3 2 41,-4-2 1,6 4-1,3-2 1,3-2 29,-3-3 0,4-2 0,-1 0 0,8 0-17,10 0 0,5-7 0,2-3 0,0-1-39,0-6 0,7-1 0,0-3 1,0 0-30,2 0 0,-6-10 1,4-4-1,-5-4 12,-2-3 0,0-7 0,2-2 1,1-3 0,-3-4 0,4 4 1,-13-2-1,2-2 58,0-3 0,-2-2 1,2 0-1,-5 0-44,0 0 1,-6-2-1,4-3 1,-3-2-209,3 2 1,-4-4 0,4 2 0,-3 5 100,3 6 0,-4 8 0,4 9 25,-5 0 0,-2 12 0,0 9 344,0 11 1,0 15 0,0 7-1,-2 4 32,-5 7 0,2 10 0,-7-3 0,3 3-235,4 4 1,-4-4 0,2 2 0,2 0-220,3-2 0,2 2 0,0-12 1,2-7-41,5-4 0,5 2 0,9-9 0,0-6-2,0-3 0,0-13 0,0 3 0,0-4-198,0-3 0,0-3 0,0-4 0,-2-7-301,-5-4 0,2-10 0,-9 0 1,-2 0 93,-3-2 1,-4 4 598,-5-9 0,-5 0 0,-9-7 0</inkml:trace>
  <inkml:trace contextRef="#ctx0" brushRef="#br0" timeOffset="6571">6289 1681 8091,'-14'-7'520,"0"0"1,7 0-211,-7 7 1,12 0 0,2 0-243,11 0 0,8 0 0,2 0 1,0 0-40,0 0 0,7 0 0,2 0 1,1 0-51,-1 0 0,12 0 0,-5 0 0,1-2-41,1-5 0,1 4 0,2-6 0,0 2 125,0 0 1,-2-7-1,-3 7 1,-4 2 61,-3 3 0,5 2 0,-7 0 0,-2 0 7,-3 0 0,-4 9 0,-3 5 0,-4 5 42,-3 2 1,5 7 0,-7 0-1,-2 0-12,-3 2 0,0-6 0,3 6 0,2-2-164,-2 0 1,-3 0 0,-2-7-70,0 0 1,7-7-1442,0 0 1,-2-9 598,-12 2 1,2-14 0,-7-10 912,3-8 0,-7-8 0,4-9 0</inkml:trace>
  <inkml:trace contextRef="#ctx0" brushRef="#br0" timeOffset="6734">7129 1366 8091,'0'-21'1859,"2"9"-1699,5 5 1,-4 3 0,6-1 0,0-2-481,5 2 0,-2 3 0,0 4 1,-1 3-562,1 2 0,-5 0 881,7-7 0,0 9 0,7 3 0</inkml:trace>
  <inkml:trace contextRef="#ctx0" brushRef="#br0" timeOffset="7455">7591 1597 9224,'-9'14'317,"-5"0"0,2 0 0,0 9 0,3 3-166,4 2 0,-4 2 1,2-4-1,2 2-80,3-2 1,2 4 0,0-2 0,0-2-50,0-3 1,9-9-1,5-2 1,3-1-51,-3 1 0,11-7 0,-4 2 0,5-5-145,4-2 1,-7-9-1,8-5 1,-3-5 79,0-2 1,0-7-1,-10 0 1,-1 2-60,-3 3 0,-7-5 0,4 0 0,-1 0 101,-6-2 1,-4 6 0,-7-4 0,-4 5-61,-1 2 1,-14 0 0,5 2 0,-2 3-19,0 2 0,-1 9 0,-1-2 1,-3 7 137,2 7 1,1-2 0,-1 11 0,-2 5 68,2 5 0,5 2 0,7-7 0,7 0 3,5 0 1,2-7 0,2 0 17,5 2 0,5-6 0,11-3 1,3-5-44,2-2 0,9-2 1,1-3-1,6-4 49,5-3 0,0-2 0,-5-5 0,3 3 26,2 2 0,-7 9 0,-7-4 0,0 2 119,-3 0 0,6 0 1,-10 7-1,-3 2-87,-1 5 0,-6 5 1,-1 9-1,-6 0-2,-1 0 1,-3 0 0,-7 2-1,0 3-118,0 2 1,-3 0 0,-1-7 0,-6 0-129,-1 0 1,6-7-1,-4-2-518,-1-3 0,6-2 441,-10-7 0,9-9 0,-2-5 1,7-5-133,7-2 0,2-9 0,10-3 0,0-2 79,4 0 0,3 0 1,-3-7-1,3 2 153,2 5 1,7 5 0,-5 9 0,0 0 451,1 0 0,-3 9 0,-7 5 0,0 5-49,0 2 0,0 0 0,0 2 0,0 5 51,0 7 1,-7 14-1,0 5 1,0 0-143,-3-5 0,-1 4 0,-10 1 1,0 2-336,0 0 1,0-9 0,0 2-1,0-5 103,0-2 0,0 0-18,0 0 0,0-9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2:12.833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24 928 11803,'-13'-2'190,"5"-6"-800,6 6 762,12-9 1,-5 11-39,11 0 1,-9 0 0,6 3 0,0 2-74,0 3 0,-5-1 1,7-7 27,3 0 1,3 8-1,2 0 1,0-3-33,0-2 1,1-3 0,-1 0 0,0 0-47,0 0 0,1 0 0,1 0 0,4 0 20,2 0 0,0 0 0,-6 0 0,4 0 72,2 0 0,2 0 0,-4 0 0,2 0-41,-3 0 1,5 0-1,-2 0 1,-2 0 2,-4 0 1,1-8 0,3 0 0,2 3 33,-3 2 1,-2 3-1,0 0 1,2 0-77,3 0 0,2 0 0,-4 0 0,4 0-15,3 0 1,-5 0 0,5 0 0,1 0-1,-1 0 1,-5-7-1,5-1 1,0 3-3,0 2 1,0 1-1,5-4 1,-5-1 3,-2 2 1,5 2-1,-6 3 1,3-3 24,5-4 1,-7 4-1,-1-5 1,1 6-42,5 2 0,-3 0 0,0-3 0,-3-2 27,-4-3 0,7 1 1,0 7-1,3 0 21,-1 0 0,-7-8 1,5 0-1,1 3-5,-1 2 1,-5 1 0,7-3-1,1-3-28,-3 3 1,5 2-1,-7 3 1,2 0-18,5 0 1,-5-8-1,0 1 1,0 2-6,1 2 1,-9 3 0,5 0 0,-2-3 7,0-4 1,3 4-1,-6-5 1,3 6-1,-2 2 0,-1 0 0,0-3 1,3-2-3,-2-3 0,7 1 1,0 7 0,0 0 1,8 0 0,-8-3-17,0-5 0,5 6 1,-7-6-1,-1 3 0,1-3 1,-1 5 0,-4-4 0,2 4-3,-3 3 1,6-2 0,-4-4-1,-1-1 0,-3 2 1,5 2-1,0 3 1,-3-3-10,-2-4 1,-1 4 0,4-5-1,2 6 3,-3 2 1,-2-3 0,-3-2 0,0-3-24,1 3 0,-1 3 0,0-1 48,0-5 1,0 6-1,3-6 1,3 3-1,1 0-18,-1-3 0,-1 0 0,1 6 24,2-6 1,2 5 0,-5-5 0,3 6 0,0 2 3,3 0 0,-6-8 1,8 0-1,0 3 1,1 3 0,-7 2 1,7 0-1,-1 0 6,0 0 0,-8-8 1,6 0-1,-3 3 5,0 2 1,7 3 0,-7-2 0,0-3 16,3-3 0,-6 0 0,8 8 0,-2 0 16,-6 0 0,-2 0 1,0 0-25,5 0 0,-13 0 1,7 0-1,1 0 0,3 0-1,-1 0 0,-2 0 1,-3 0-1,0 0 4,0 0 1,1 0 0,-1 0 0,0 0 5,0 0 1,0 0 0,1 0 0,-1 0 10,0 0 1,0 3 0,0 2-23,1 3 0,-9 2 0,1-5 36,2 3 0,2 0 0,3-6-40,1 6 0,-1-5 0,0 4 1,-2-2-1,-3 1-17,-3 1 1,1 1 0,7-8-12,0 0 0,0 0 0,1 0 0,-1 0 2,0 0 0,0 0 1,0 0-1,1 0-15,-1 0 0,0 0 0,0 0 0,0 0 13,1 0 0,-1 0 0,0 0 0,0 0 10,0 0 1,1 0 0,-1 0 0,0 0 4,0 0 1,1 0 0,-1 0-1,0 0 4,0 0 1,0 0 0,1-2 0,-1-4 13,0-1 1,0-1 0,0 8-1,1 0-3,-1 0 1,0 0-1,0 0-5,0 0 0,8-8 0,0 0 0,-2 3 0,-4 3-4,-1 2 1,-1 0 0,0 0 0,0 0 1,1 0 1,-1 0 0,0 0 2,0 0 0,0 0 1,1 0-1,-1 0 3,0 0 1,0 0 0,0-3-2,1-5 1,-1 6 0,0-6 0,0 5-1,0 3 1,1 0-1,1 0 1,4 0-1,2 0 0,0 0 0,-8 0 1,0 0-24,0 0 0,8 0 1,0 0-1,-2-2-11,-4-6 0,1 6 0,3-6 0,1 5 23,-1 3 0,-3 0 1,-3 0-1,0 0 9,0 0 0,3 0 1,2-2-1,3-3 4,-2-3 0,-3 0 1,-3 8-1,0 0 7,0 0 0,0 0 0,1 0 0,-1-3-6,0-4 0,0 4 0,0-5 0,1 6-1,-1 2 0,0 0 1,0 0-1,0 0 19,1 0 1,-1 0 0,3 0 0,2 0 1,3 0 1,0 0 0,-8 0 0,3 0-17,5 0 0,-5 0 0,5 0 0,-3 0-5,3 0 1,-5 0-1,5-3 1,-6-2 0,-1-3 1,-9 1 0,1 7 0,2 0-10,2 0 0,3 0 0,1-3-8,-1-5 1,0 6 0,0-6-1,1 3-21,-1-3 1,-8 6 0,1-9-1,2 3 10,2 1 1,-4-1 0,-1 8 5,3 0 1,3-8-1,2 1 36,0 1 1,1 4 0,-1-1 0,0-2-14,0-3 0,0 1 0,1 7 0,-1 0 0,0 0 0,0-8 1,3 0-1,2 3-5,3 2 0,0-4 0,-7-1 0,1 0-26,6-2 0,-5 7 0,5-7 1,-5 2-115,-3 0 0,0-2 0,0 5-148,1-3 0,-9-7 55,1 7 0,-11-10-569,2 3 0,4 2-720,-4-3 1523,1 1 0,-8-19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4:05.65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337 232 22856,'0'-21'-2668,"0"0"0,0 7 2158,0 0 0,-3 9 425,-4-2 0,3 5 1,-8 4 462,3 5 0,2-2 0,4 6 0,-1 1-258,-3 0 1,0 2-1,4 7-139,-4 0 0,5 0 1,-5 0-1,5 0-7,2 0 1,-2-3 0,-3-1 0,-2-3-152,2 2 1,3 3 0,2 4 0,0 3 296,0 2 0,-2 0 0,-3-7 0,-2 2 2,2 5 1,3-5 0,2 5 0,0-4-165,0-3 1,0 7 0,0 0 0,0-3-223,0-1 0,0-3 0,2 0 0,3 0 32,2 0 1,0 7-1,-5 0 1,3-3 108,2-1 1,0 4-1,-7 0 1,2-3 40,5-1 0,-5 4 1,5 0-1,-4-3 21,-3-1 0,0-1 0,0 3 0,0 2 21,0-3 1,0 1 0,0 0 0,0 2 3,0-3 1,0 6 0,0-1 0,0 0 59,0 1 1,0-1 0,0-4 0,0 2-11,0-3 0,0 6 0,0-3 0,0 0 38,0 2 1,0-7 0,2 8-1,3-3-36,2 0 0,0 2 1,-7-4-1,0 2 53,0-3 0,0 6 0,0-1 0,0 0-128,0 1 0,0-3 0,0-7 0,2 0-66,5 0 1,-5 0 0,5 0 0,-4 0 90,-3 0 1,2 2 0,3 3-1,2 2-11,-3-3 1,-1-1 0,-3-1-1,0 3 16,0 2 1,0 0 0,0-7-1,0 0 19,0 0 0,-3 7 0,-1 0 0,-3 0 49,2 2 0,3-7 0,2 8 0,0-3-68,0 0 1,0 0 0,0-5 0,0 3 30,0 2 1,0 0-1,0-5 1,0 3 38,0 2 0,0 2 0,0-4 1,0 2-52,0-3 0,0-1 0,0-1 1,0 3 10,0 2 0,0 0 0,0-5 1,0 3-25,0 2 0,0 0 0,0-7 0,0 0-12,0 0 1,0 0-1,2 0 1,3 0-27,2 0 1,0 0-1,-7 2 1,0 3 46,0 2 0,0 0 1,0-7-1,0 0-13,0 0 1,0 7-1,0 0 1,0-3-3,0-1 0,0-3 1,0 2-1,0 3 17,0 2 0,0 0 1,0-7-1,0 0 9,0 0 0,0 0 0,0 0 0,0 0 5,0 0 0,0 7 0,0 0 0,0-3-2,0-1 0,0-3 0,0 0 0,0 0 22,0 0 1,0 0-1,0 0 1,0 0-35,0 0 1,0 0 0,0 0-1,0 0-13,0 0 0,0 0 1,0 0-1,0 0-16,0 0 1,0 0 0,0 0-1,0 0-8,0-1 1,0 1 0,0 0 11,0 0 1,0 0 0,0 0-1,0 0 18,0 0 1,0 0 0,0 0 0,0 0 19,0 0 1,0 0 0,0 0 5,0 0 1,0 0 0,0 0 0,0 0 22,0 0 1,-7 0-1,0 0 16,2 0 1,3 0 0,2 0-45,0 0 1,0 0 0,0 0-23,0 0 1,0 0 0,0 0-50,0 0 0,0-7 1,0 0 51,0 3 1,0-6 0,0 3-8,0 3 0,0-6-3,0 3-106,0 0-50,0 7 184,0-9 0,0 0-38,0-5 18,0-5 1,2 7 138,5-9 0,-2 0 103,9 0 1,0 0 0,7 0-100,0 0 1,-7 0-1,0 0 1,2 0 18,3 0 0,2-2 0,0-3 0,0-2 17,0 3 0,0 1 0,0 3 0,2 0-41,5 0 0,-5-7 0,8 0 1,-3 3-11,0 1 1,7 3 0,-7 0 0,0-2 24,2-5 1,-7 5-1,8-5 1,-3 4-57,0 3 0,7 0 1,-5 0-1,0 0-120,1 0 1,-1-2 0,-4-3 0,2-2 62,-3 3 0,6 1 1,-3 3-1,-3 0 7,-1 0 0,4-7 0,2 0 0,0 3-19,1 1 0,-1 1 1,-4-3-1,4-2 1,3 3 0,-5 1 0,4 3 0,1 0 0,0 0 0,-1-7 0,6 0 1,-6 3-23,-1 1 1,6 1-1,-4-3 1,2-2 37,0 3 0,-3-1 1,6 0-1,-6-2-11,-1 3 1,6 1 0,-4 3 0,2-2-3,0-5 0,-3 5 0,6-5 1,-6 2-4,-1-2 1,6 5 0,-2-5 0,2 2 5,-2-2 1,3 5 0,-10-5 0,0 2-5,2-2 0,-4 5 0,6-5 0,-1 4-6,-6 3 1,6-7 0,-1 0 0,0 3 13,1 1 0,-1-4 0,-4 0 0,2 3-29,-3 1 0,6 3 0,-3-2 0,0-3 17,2-2 0,-7 0 0,5 7 1,-4 0-3,-3 0 1,7-2 0,0-3-1,-3-2 8,-1 3 0,4 1 0,0 3 0,-3-2-14,-1-5 0,4 5 0,0-5 0,-3 4-27,-1 3 1,-3 0-1,0-2 1,0-3 30,0-2 1,2 0 0,3 7 0,2 0-16,-3 0 1,-1-7 0,-3 0-1,0 3-2,0 1 1,0 3-1,0 0 1,0 0 2,0 0 1,0-7 0,0 0 0,0 3 9,0 1 1,0 3-1,0-2 1,0-3 7,0-2 0,0 0 1,0 7-1,0 0-69,0 0 0,0 0 1,0 0-1,0 0 0,0 0 0,-7 0 0,0 0 13,2 0 0,3 0 129,2 0 0,0 0-56,0 0 0,-7 0-81,0 0-83,-10 0 101,15 0 1,-14 0 81,9 0 1,-7 0 94,7 0-89,-10 0 305,15 0-60,-17 0 1,8-2-126,-10-5 1,0 2-211,0-9 1,0 7 0,0-7-95,0-2 0,0-3 0,0-2 3,0 0 1,0 0 0,0 0-1,-3 0 10,-4 0 0,5 0 1,-5-2-1,5-3 26,2-2 1,0-2 0,0 2 0,0-4 24,0-1 1,0-7 0,0 5 0,0-4-188,0-3 0,-7-7 1,0 0-1,2 2-97,3 3 1,-1-5 0,-1-3 0,-3 1 330,2 0 1,0-8 0,1 3 0,-3-2 66,2 2 1,-4-2 0,2 6-1,2-1-46,3-6 0,-5 8 1,-3 0-1,1 2 30,0 0 1,-5-7 0,4 4 0,1 1-30,0 0 1,-1-5-1,6 7 1,-6 0-48,-1-3 0,6 8 1,-2-7-1,2 2 40,-2 0 0,5 0 1,-5 7-1,2-3 0,-2-4 0,5 5 0,-5-5 1,2 5 1,-2 2 0,5 7 1,-5 0-1,5 0 18,2 2 0,-3-7 1,-1 5-1,-3-2-10,2 2 1,3-2 0,2 6 0,0 1 26,0 0 0,0-5 1,0 4-1,0 1-55,0 0 1,0-5 0,0 4 0,0 1 40,0 0 0,0-5 0,0 4 0,0-1 1,0-6 0,0 8 0,0 0 0,0 2-4,0 0 0,0-7 0,0 7 0,0 0 1,0-3 0,0 8 0,-3-7 0,-1 2-63,-3 0 0,0-3 0,7 6 1,0-6-1,0-1 1,0 6 0,-3-4 0,-1 2-27,-3 0 1,0-7-1,7 4 1,0 1 5,0 0 1,-7-5 0,0 7 0,2 2 14,3 3 0,-1-1 0,-1-1 1,-3-3 20,2 2 0,3 3 1,2 2-1,-3 0 24,-4 0 1,5 0-1,-5 0 1,5 0-7,2 0 1,0 0 0,0 0 0,0 0 20,0 0 0,0 0 0,0 0 0,0 0-27,0 0 1,0 7 0,0 0 0,0-3 40,0-1 0,0 4 0,0 0 19,0-3 0,-7-1-51,0-3-31,0 0 51,7 0 183,0 0-288,0 9-68,0 3 58,0 9 1,-10 0 406,-4 0 0,3 0 0,-3 0-42,-3 0 1,-1 0-1,-3 0-28,0 0 0,7 0 0,0 0 1,-3 0-76,-1 0 1,-3 0-1,0 0 1,0 2-105,0 5 1,-3-5 0,-1 5 0,-3-4 61,2-3 1,0 7-1,1 0 1,-3-3 4,2-1 1,-4-3-1,2 2 1,0 3 27,-3 2 0,6 0 0,-10-7 0,0 0-144,2 0 0,-4 0 0,9 0 0,0 0 31,-3 0 1,8 0 0,-7 0 0,2 0-7,0 0 0,-7 0 0,7 0 1,0 0-26,-3 0 1,1 0 0,-7 0 0,2 0-68,-3 0 1,-1-7 0,-1 0-1,3 2 46,2 3 1,7-1 0,-5-1 0,0-3 23,1 2 0,6-4 0,-2 2 0,2 2-20,-2 3 1,5 2-1,-5-3 1,5-1-33,2-3 0,0 0 0,0 7 40,0 0 0,-5-3 0,3-1 0,4-3-34,0 2 0,1 3 1,-3 2-1,0 0 35,0 0 1,0 0 0,0 0 0,0 0 9,0 0 0,0 0 0,0 0 0,0 0-24,0 0 1,0 0 0,0 0 35,0 0 0,-7 0 0,0 0-12,2 0 0,3 0 1,2 0-1,0 0 50,0 0 0,0 0 0,0 2-24,0 5 1,7-5 0,0 5-30,-3-4 1,-1 4 0,-3 0 17,0-3 0,7-1 1,0-3-1,0 2 8,2 5 0,-7-5 0,5 5 6,-4-4 1,-3-1 0,0 3 0,0 2-5,0-3 0,0-1 1,0-3-1,0 2 7,0 5 0,0-5 0,-3 5-13,-4-4 0,5-1 0,-5 3 0,5 2-30,2-3 1,0-1 0,0-3 0,0 0-28,0 0 0,7 0 0,0 0 0,-3 0-9,-1 0 1,4 0 0,0 0 13,-3 0 1,-1 7 0,-3 0 6,0-3 0,7-1 1,0-1 22,-3 5 0,-1-5 1,-3 5-20,0-4 0,0-3 0,0 2 1,0 3 23,0 2 0,0 0 1,0-7-1,0 0-22,0 0 1,0 0 0,0 2-1,-3 3 23,-4 2 0,5 0 1,-5-7-1,5 2 0,2 5 1,-7-5-1,0 5 1,2-4-34,3-3 1,-5 0-1,0 0 1,2 0-14,3 0 0,2 0 1,0 0-23,0 0 0,0 0 11,0 0 5,0 0-110,9 0-1020,3 0 451,9 0 0,9 0 1,5 2 720,5 5 1,11-14 0,3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4:10.75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148 568 26610,'0'-14'-8707,"0"0"6317,0 9 1721,0-4 0,2 11 711,5 5 0,-5-2 0,5 9-345,-4 2 1,-3-4 0,0 2 272,0 2 0,0 3 0,0 2 15,0 0 0,2 0 1,3 0-1,2 0-548,-3 0 1,-1 0-1,-3 0 1,0 2 1602,0 5 0,7-5 0,0 5 0,-3-4-994,-1-3 0,-3 7 1,0 0-1,0-3 21,0-1 0,0 4 0,0 0 1,0 0-166,0 2 1,2-4-1,3 6 1,2-1 191,-3-6 1,-1 6 0,-3-3 0,0 0-104,0 2 1,0-4 0,0 6-1,0 1 20,0 0 0,0-5 0,0 4 0,0 1 78,0 0 1,0-5 0,0 4 0,2-1-125,5-6 0,-5 6 0,5-3 1,-5-3 62,-2-1 0,0-3 1,0 0-1,0 2 54,0 5 1,0-5-1,0 5 1,0-4-20,0-3 0,0 7 0,0 0 0,0 0 33,0 2 0,0-7 0,0 8 0,0-3-85,0 0 1,0 2-1,0-4 1,0 4-38,0 3 1,0-8 0,0 6 0,0-3-31,0 0 1,3 0-1,1-5 1,3 3 55,-2 2 0,4 0 0,-2-7 0,0 0-38,3 0 0,-8 0 1,7 2-1,-2 3-40,0 2 0,0 0 0,-4-7 0,1 0-2,3 0 1,0 0-1,-7 0 1,0 0 20,0 0 1,7 7 0,0 0 0,-2-3 27,-3-1 1,-2-3-1,0 2 1,0 3 26,0 2 0,0 2 1,0-4-1,0 2 12,0-3 0,0 6 0,0-3 0,0 0 36,0 2 1,0-7 0,0 8 0,0-3-67,0 0 0,7 2 0,0-4 1,-2 2 66,-3-3 0,-2 6 0,0-3 0,0-3 34,0-1 1,0 4 0,0 0 0,0 0-27,0 2 1,0-7 0,0 5 0,0-2-29,0 2 0,0-5 1,0 5-1,0-4-33,0-3 0,0 7 1,0 0-1,0-3-3,0-1 1,0 4-1,0 0 1,0-3-2,0-1 0,0 4 1,0 0-1,0-3-7,0-1 0,0-1 1,0 3-1,0 2 0,0-3 1,0-1 0,0-1 0,0 3-36,0 2 1,0 0 0,0-7 0,0 0 25,0 0 1,0-7 0,0 0 0,0 2-4,0 3 0,0 2 0,0 0 15,0 0 1,0 0-1,0 0 65,0 0 0,-7 0 0,0 0 68,3 0 1,1-7 0,3 0-152,0 2 0,0 3 31,0 2 1,0 0 0,0 0 88,0 0 0,-7-7 0,0 0 0,3 2 43,1 3 1,3 2-1,0 0-45,0-1 1,-7 1-1,0 0 1,3 0-41,1 0 1,3-7 0,0 0 0,0 3-137,0 1 0,0-4 1,0 0-141,0 3 1,0 1 223,0 3 0,0 0 2,0 0 1,0 0-1,3-2-256,4-5 0,-5-2-436,5-5 690,-5 4-316,-2 1 1023,0-3-612,0-9 1,10 0 359,4 0 0,4 0 1,3 0-1,0 0 205,0 0 1,0 0 0,0 0-114,0 0 1,0 0-1,0 0 1,0 0 29,0 0 1,7 0 0,0 0 0,0 0-252,3 0 0,-6 0 0,8 0 0,0 0 274,-1 0 1,-4-7 0,7 0-1,0 3-96,-2 1 0,7 3 1,-8 0-1,1 0-28,-5 0 0,2 0 0,-2 0 0,0 0-491,3 0 1,-8 0-1,7 0 1,-2 0 16,0 0 1,3 0-1,-6 0 1,3 0 5,-2 0 0,4 0 0,-2 0 0,-2 0 5,-3 0 0,5 0 1,0 0-1,-2 0-2,-3 0 1,5 0-1,3 0 1,-1 0-48,0 0 1,5 0 0,-4 0 0,-1 0 67,0 0 1,5-7 0,-4 0 0,-1 3-3,0 1 1,5 3-1,-4 0 1,-1 0-27,0 0 0,1 0 1,-6 0-1,6-2 40,1-5 1,-4 5-1,5-5 1,0 4-86,-1 3 0,-6 0 0,4 0 1,-2 0-85,0 0 0,7-2 0,-4-3 0,-1-2-186,0 3 0,5 1 0,-7 1 0,-2-3-35,-3-2 1,5 0 0,0 7-1,-2-2-59,-3-5 0,5 5 1,0-5-1,-2 4 9,-3 3 0,-2 0 0,3 0 0,1 0 1,3 0 1,0 0 0,-7 0 0,0 0 145,0 0 0,0-7 1,0 0-1,0 3 1,0 1-1,0 3 1,0 0-1379,0 0 1377,10-9 0,-8 7 0,7-5 0,-2 4 0,3 3 17,1 0 1,-6-7 0,4 0 86,1 3 0,-6 1 0,8 1 0,0-3 117,-1-2 0,-6 0 0,4 5 0,-2-3 35,0-2 1,0 0-1,-7 7 1,0-2 13,0-5 1,7 5 0,0-5 0,-2 4-16,-3 3 1,-2 0-1,3 0 1,1-2 13,3-5 0,0 5 0,-7-5 0,0 4-28,0 3 0,0-7 0,3 0 0,1 3 2,3 1 0,0-4 0,-7 0 0,0 3 0,0 1 1,7 1-1,0-3 1,-2-2-15,-3 3 0,-2 1 1,0 3-1,0 0 11,0 0 0,0-7 1,0 0-1,0 3 14,0 1 1,0 3-1,3 0 1,-1-2 3,-2-5 1,12 5 0,-12-5 0,2 4 15,0 3 0,-2-2 0,0-3 0,0-1-16,0 1 0,0 3 0,0 2 0,0 0-2,0 0 0,0 0 1,0 0-33,0 0 0,0-3 0,0-1-38,0-3 0,-7 0 0,0 7 76,3 0 1,1 0-14,3 0 1,0-3 9,0-4 1,-7 5-17,0-5 56,-9 5 186,4 2-131,-9 0 1,0-10-356,0-4 0,0 3 83,0-3 1,0 0-1,0-7-83,0 0 0,0 7 0,-2 0 143,-5-3 0,5-1 1,-5-3-1,4 0 15,3 0 1,-7 0 0,0 0-1,3-3 2,1-4 0,3 5 1,-2-7-1,-3-1-14,-2-4 0,0 3 0,7-3 0,-2-3-120,-5-1 1,5-3 0,-5 2 0,4 0 212,3-2 0,0 7 1,0-11-1,0 6 7,0 3 0,0-12 1,-2 11-1,-3 1 26,-2-3 1,0 1-1,5-3 1,-3 0 4,-2 0 1,-7-7 0,7 0 0,0 2-20,-2 3 0,7-5 0,-8 0 0,3 2 8,0 3 0,-2-1 1,4 1-1,-2 0 9,3 4 0,-6 3 1,3-5-1,0 2 11,-2 5 1,7-2 0,-8 6-1,3-1 24,0-6 0,0 1 0,5 0 0,-3 2-22,-2-3 0,-2 6 0,4-3 1,-2 0-16,3 2 1,-6-7-1,3 5 1,3-2-4,1 2 0,-4-5 0,0 5 0,3-2-3,1 2 0,-4-2 1,0 6-1,0 1 14,-2 0 1,4-5-1,-6 7 1,1 0 18,6-3 0,-6 6 1,1-8-1,0 0 12,-1 1 1,1 4 0,4-5 0,-2 0-26,3 1 0,1 4 0,3-5 0,-2 0-29,-5 1 0,5 4 0,-5-5 0,4 0-30,3 1 1,0 6-1,0-4 1,0 2 14,0 0 0,-2-7 0,-3 7 0,-2 2 9,3 3 0,1-5 0,3 0 1,0 2 13,0 3 0,-2 2 1,-3 0-1,-2 0-4,3 0 1,1 0-1,3 0 1,0 0-14,0 0 1,0 0 0,0 0 0,-2 0 21,-5 0 0,5 0 1,-5 0-1,4 0-30,3 0 1,0 0-1,0 0 1,0 0 16,0 0 0,0 0 0,0-3 0,0-1-6,0-3 1,0 0-1,0 7 1,0 0-26,0 0 0,0 0 1,0 0 2,0 0 1,0-7 0,0 0 1,0 2 1,0 3 0,0 2 0,0 0 37,0 0 1,0 7 0,0 0-8,0-3 0,0-1 0,0-3-3,0 0 1,0 0 0,-2 2 0,-3 3 41,-2 2 1,0 0 0,7-7-69,0 0 0,0 0 0,0 0-10,0 0 0,0 0 0,0 0 14,0 0 0,0 7 0,0 0 19,0-3 0,0-1-5,0-3 1,0 7 30,0 0 1,0 7 39,0-7 1,0 7-183,0-7 188,0 9 0,0-7-7,0 5-286,0 5-291,0-7 350,0 9 0,-7 2 515,0 5 1,-9-5-1,2 5-140,-5-4 0,-2 4 0,0 0 1,0-3 49,0-1 1,-2-1 0,-3 3-1,-4 2-14,-3-3 0,5-1 0,-7-3 0,0 0-43,3 0 1,-8 2 0,5 3 0,-2 2 17,2-3 1,-5-1 0,5-3 0,-5 0-32,-2 0 0,0 7 0,0 0 1,0-3-16,0-1 1,0-1 0,0 3-1,3 2-161,4-3 0,-5-1 1,7-3-1,-2 0 33,0 0 0,3 0 0,-3 0 0,4 0-37,1 0 0,4 2 0,-6 3 1,1 2-26,6-3 0,-6-1 1,1-3-1,0 2-39,-1 5 0,-6-5 0,2 8 0,-5-3 7,-2 0 1,0 0 0,0-7 0,0 2 25,0 5 0,-7-5 0,0 5 0,3-4 21,1-3 0,3 2 0,0 3 0,0 2 9,0-3 1,0-1-1,3-3 1,1 0 4,3 0 1,7 0 0,-4 0 0,1 0-28,6 0 1,-1 2-1,0 3 1,-2 2-66,3-3 0,1 1 0,3 0-17,0 2 0,0 0 22,0-7 0,0 0 76,0 0 0,0 0 0,3 2 0,1 3-67,3 2 0,0 0 0,-7-7 69,0 0 1,0 0-1,0 2 1,0 3-27,0 2 1,-2 0 0,-3-7 0,-2 2-5,3 5 0,1-5 0,3 5 0,0-4 35,0-3 1,7 0 0,0 0 0,-2 2-34,-3 5 1,-2-5 0,0 5 6,0-4 0,0-3 0,0 0-21,0 0 1,7 7-1,0 0 1,-2-3 72,-3-1 1,-2-3-1,0 0 1,0 0-64,0 0 0,0 7 0,0 0 0,0-3 36,0-1 0,0-3 0,0 2 0,0 3-23,0 2 1,0 0-1,0-7 1,0 0 17,0 0 0,7 0 0,0 2 0,-2 3-28,-3 2 0,5 0 1,0-7 124,-2 0 0,-3 0-34,-2 0 1,7 0-1,0 0-9,-2 0 1,4 0 13,-2 0 1,0 0-28,-7 0 1,0 0 5,0 0 0,7 0 1,0 0-12,-2 0 1,4 0 96,-2 0 1,0 0-114,-7 0 0,7 0-50,0 0 1,0 0-5,-7 0 1,0 0 0,0 0 14,0 0 0,7 0 0,0 0 26,-2 0 1,0 2 0,-1 3-1,3 2-40,-2-3 0,4-1 0,-2-3 56,-2 0 1,-3 0-1,1 2 1,1 3-68,3 2 1,8 0 0,-8-7 104,-3 0 0,6 0 0,-3 0 54,-3 0 1,6 2-88,-3 5 1,7-5-55,-7 5 0,7-4 127,-7-3 1,7 0 258,-7 0-118,9 0 340,-14 0-445,17 0-20,-17 0-469,17 0-137,-7 0 1,9 2-1,0 5 1,-3 5 231,-4-1 0,5 8 0,-7-7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4:17.1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2161 1 10772,'-14'0'288,"0"0"-246,-3 0 0,6 0 1,-3 0-1,-3 0 0,-1 0 1,-3 0-1,0 0 0,0 0-17,0 0 1,0 0-1,-3 0 1,-1 0-24,-3 0 1,-7 2 0,4 3 0,-1 2 53,-6-3 1,-1-1 0,-3-3 0,0 0 15,0 0 0,0 7 0,0 0 1,0-3 8,0-1 0,-7-3 0,0 0 0,2 0 6,3 0 1,9 0-1,0 0 1,-3 0 10,-1 0 1,4 0-1,0 0 1,0 0-108,2 0 0,-7 0 1,8 0-1,-3 2-14,0 5 0,2-5 0,-2 5 0,7-4 8,5-3 0,-5 0 1,0 0 4,2 0 1,3 0 0,2 2 1,0 5 1,0-5 0,0 5-1,0-4 3,0-3 1,0 0-1,0 0 4,0 0 1,-7 7-1,0 0 1,2 0 17,3 2 1,-5-7 0,0 8 0,2-3 49,3 0 1,2 0-1,0-7-22,0 0 0,0 0 1,0 0 55,0 0 116,9 0-157,-7 0-56,17 0 0,-5 0 41,14 0 1,-2 0-16,9 0 0,-7 0 54,7 0 1,-10 2 0,6 3 1,-1 2 1,-4 0 0,6-5 20,-1 5 0,-1-5 0,-4 8-17,2-1 0,7-4 0,-5 9-16,3 2 1,-5-4-1,7 2-22,2 2 0,-4-4 0,2-1 0,0 1-6,-3 0 0,8-1 1,-7 6-1,2-6-9,0-1 1,0 6-1,4-2 1,-1 2 2,-3-2 1,0 3 0,7-8 0,0 3-11,0 4 1,0-4 0,0 2 0,0 2 6,0 3 1,0-5 0,0 0 0,0 0-17,0-3 0,0 8 0,0-7 0,2 2-38,5 0 0,-5-3 0,8 6 0,-3-3 29,0 2 0,2 3 0,-4-1 0,2-1-9,-3-3 1,6 0 0,-3 7 0,-3-3 3,-1-4 1,4 5 0,0-5 0,-3 5-16,-1 2 1,4-7-1,0 0 1,-3 2-36,-1 3 1,-3-5 0,2 0 4,5 2 0,-5 3 1,5 2-1,-4-3-30,-3-4 1,-3 5 0,-1-7 0,-3 2-17,2 0 0,-4-3 1,2 6 13,2-3 1,0-7 0,1 4 27,-3-1 1,-7-1 0,7-4 59,2 2 1,-4 0 1,2-7 0,0 7 9,7 0 1,-3 2-1,-1-4-9,-3 2 1,0 2-67,7-2 1,-7-5-286,0 5 220,0-4 1,4-1-16,-4 5 107,-4-5 1,-10 8 688,0-10-528,0 9 1,0-4-90,0 9 0,-7 0 0,-3 4 0,1-1 0,-3-3 0,3 2 15,0 3 1,-8 2 0,3 0-38,-4 0 1,-1 0-1,3-3 1,2-1-16,-3-3 1,1 0 0,0 7 0,2 0 3,-3 0 1,-1 0 0,-3 0 0,0 0-19,0 0 1,0 0 0,0 0-1,0 2-10,0 5 1,0-5 0,0 8 0,0-3 12,0 0 0,0 7 0,0-7 1,0 0 10,0 2 1,-5-7-1,0 8 1,3-3 24,-3 0 0,8 2 0,4-4 0,-3 2-16,-1-3 1,-3-1 0,0-3-1,0 0-12,0 0 0,7 7 0,0 0 0,-3-3-8,-1-1 1,-1-3 0,3 0-1,2 0-23,-3 0 0,6 7 0,-1 0 0,0-3-10,1-1 1,4-6 0,-5-1 0,0-3-9,1 2 1,4 3 0,-5 2 0,0 0-15,1 0 0,4 2 0,-7 3 0,0 2 18,2-3 0,-7-1 0,5-3 0,-2 0-9,2 0 0,-5 0 0,5-3 1,-2-1 15,2-3 0,-5 0 0,8 7 0,-3-3 14,0-4 0,2 5 0,-4-7 0,2 2 24,-3 0 0,6 0 0,-1 7 0,0-3-6,1-4 0,4 5 1,-5-5-66,3 5 0,-5-5 32,7 0 1,0 0 23,7 7 0,-3-10 0,-1-1-16,-3-1 1,0-4 74,7 9-42,0-10 30,0 6 264,0-10-205,9 0 1,3 0-99,9 0 0,-7 0 0,0 0-19,2 0 0,3 0-61,2 0 1,0-7 0,0 0 43,0 2 1,0 3-1,0 2 20,0 0 1,0 0 0,0-3 8,0-4 1,0 5-1,2-5 4,5 5 0,2-5 1,5 0-1,-7 2 2,-4 3 0,-3 2 0,0-3 1,0-1-5,0-3 0,7-3 0,0 6 0,-3-3 0,-1 2 0,-3 0 0,0 1 1,0-3-2,0 2 0,2 3 0,3-1 1,2-1-20,-3-3 1,-1 0 0,-3 7 0,0-3-17,0-4 1,0 5 0,0-5 0,0 5 4,0 2 1,0-3 0,0-1 0,0-3 0,0 2 1,0 3-1,0 2 1,0 0-17,0 0 0,0 0 1,0 0-1,0 0 15,0 0 0,0 0 0,0-3 1,0-1-8,0-3 0,0 0 1,0 7-1,0 0 25,0 0 1,0 0-1,0 0 1,0 0 11,0 0 1,2 0-1,3 0 1,2 0-11,-3 0 0,-1 0 1,-3 0 6,0 0 1,0-7-1,0 0 1,0 2 8,0 3 0,0 2 0,0 0-4,0 0 1,2-7 0,3 0-1,2 2 1,-3 3 1,-1 2 0,-3 0-46,0 0 1,0-7-1,0 0-82,0 2 0,0 3 99,0 2 0,0 0-36,0 0 1,-7 0-28,0 0 1,-7 0 89,7 0 1,-7 0 25,7 0 1,-7 0-8,7 0 0,-7 0-143,7 0 57,-10 0-391,6 0-770,-10 0 1,-10 0-1742,-4 0 2967,-4 0 0,-3-10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4:23.6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3339 43 7634,'0'-12'1365,"0"0"-920,0 5-311,0 5 1,-9-7-156,-5 9 1,2 0 0,-2 0-51,-2 0 1,4 0 63,-2 0 1,0 0-1,-7 0 36,0 0 0,0 0 0,0 0 21,0 0 1,0 2 0,0 3 0,0 2-9,0-3 1,7-1 0,0-1 0,-2 3-29,-3 2 1,-2 0-1,3-5 1,1 3 14,3 2 1,0 2 0,-7-4 13,0 2 1,-7 2 0,0-4-4,3 2 1,1 0 0,3-5-1,0 3 10,0 2 0,0 2 1,0-4-1,0 2 26,0-3 1,0 6 0,0-3-9,0-3 0,0 8 0,0 0 7,0-1 0,0 1 0,0-7-23,0 2 0,0 7 0,0-7 1,3 0 27,4 2 1,-5-7-1,5 8-19,-5-1 0,-2-4 0,0 9-12,0 2 0,3-4 0,1-1 0,3 1 25,-2 0 0,4-5 0,-2 7 33,-2 2 1,4-4-1,-2 2 2,-2 2 1,4-4 0,-2 2-24,-2 2 1,-3 3 0,1 2-67,4 0 0,-5-3 0,7-1-10,1-3 1,-6 0 0,8 4 0,0-1 24,-1-3 0,-4 0 0,5 4 1,0-1 32,-1-3 1,-4 0 0,5 7-3,-3 0 1,5 0-1,-7 0-17,-2 0 1,4 0 0,1 0 0,-1 0-52,0 0 1,5-7 0,-4 0 0,1 2-7,6 3 0,-6 2 0,1-3 0,0-1 4,-1-3 1,3 0 0,5 4 0,-3-1 11,-2-3 0,0 0 1,5 4-1,-3-1 52,-2-3 0,0 0 0,7 7-6,0 0 0,0 0 0,-2 0 0,-3 0-20,-2 0 1,0 0 0,7 0 12,0 0 0,0 0 0,0 0-61,0 0 0,0 0 0,0 0 0,-2 0-25,-5 0 1,5 0 0,-5 0 31,4 0 0,3 0 0,0 0 3,0 0 1,-7 0 0,0 0 0,3 0-9,1 0 0,3-7 0,0 0 0,0 2-3,0 3 0,0 2 1,0 0-1,0 0 1,0 0-1,0 0 3,0 0 0,0 0 0,0 0 4,0 0 0,0 0 1,0 0 5,0 0 1,0 0 0,0 0 6,0 0 0,0 0 0,0 0-5,0 0 1,0 0-7,0 0 0,0 0 1,0 0-4,0 0 0,0 0 0,0 0 7,0 0 1,0-7-1,0 0 35,0 2 0,0 3-8,0 2 0,0 0 0,0 0-17,0 0 1,0-7 0,0 0-8,0 2 1,0 3-3,0 2 0,0 0 1,0 0-13,0 0 1,0 0 0,-2 0 7,-5 0 0,5 0 0,-5 0 0,4 0 6,3 0 1,0 0-13,0 0 1,0 0 17,0 0 0,0 0 1,0 0 0,0 0-8,0 0 0,0 0-1,0 0 0,0 0 1,-2 0 5,-5 0 1,5-7 0,-5 0 13,4 2 0,-4 3-16,0 2 0,-7 0 1,5-3-11,-3-4 1,8 5 0,-6-7 5,1-1 1,7 1 0,-8-7 0,3 4 8,0 3 0,-2-5 0,2 7 23,-7 2 1,2-4 0,-2 2-20,-2 2 0,0-4 0,2 2 1,-5 0-44,5 7 0,2-7 1,-2 0 17,-2 2 1,4-7 0,1 1-1,-1-3 5,0 0 1,5 7-1,-7-5 9,-2 3 0,4-5 0,-2 4-17,-2-1 0,4 4 1,1-5-4,1 3 0,-6-8 0,4 6-27,1-1 1,-1-7 0,7 8-20,-2-1 1,-9-7-1,4 8 6,1-1 1,-8-4 62,5 9 1,-2-7 0,-1 4-21,3-1 1,3-1 0,-6-4 18,3 2 0,3 2 0,-6-4 8,3 2 1,3 2-1,-6-4-27,3 2 0,0 2 0,-7-4-1,0 2 1,7 0-1,0-5-23,-2 5 1,-3-5 18,-2 5 0,0 3 0,0-3 18,0-3 0,7-1 1,0-3-10,-2 0 0,7 2 0,-1 3-61,1 2 0,4 0 1,-9-7 26,-2 0 1,-3 7 47,-2 0 1,7 0 0,0-7-9,-2 0 0,4 0 12,-2 0 1,0 0-16,-7 0 1,7 0 0,0 0-24,-2 0 0,4 2 1,-2 3 16,-2 2 1,4 0 0,-2-7 33,-2 0 1,4 0 24,-2 0 0,7 0 0,-4 2-32,1 5 1,1-5 81,2 5 26,5-4-81,-17-3 1,14 0 46,-9 0-92,10 0 0,-8 0-33,5 0 36,5 0 0,-10 0 2,5 0 1,2 0 48,-9 0 58,10 0-53,-6 0-4270,10 0 4217,10 0 0,1 0 0,10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5:30.7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19 295 7134,'-12'2'647,"5"5"0,7-2-538,7 9 1,-2-10 0,9 3-23,2-4 0,3-3 0,2 0-101,0 0 0,0 0 1,0 0-1,0 0 27,0 0 1,0 0 0,2 0 0,3 0-272,2 0 1,0 0 0,-7 0 0,0 0-242,0 0 0,0 0 0,0 0-84,0 0 583,0 0 0,0-10 0,0-1 0</inkml:trace>
  <inkml:trace contextRef="#ctx0" brushRef="#br0" timeOffset="252">859 295 8439,'21'0'-151,"-9"0"0,6 0 175,-4 0 1,-2 0 0,2 0 0,2 0-46,3 0 1,-5 0 0,0 0 0,2 0 38,3 0 1,2 0-1,0 0 1,0 0 13,0 0 1,-7 0 0,0 0-1,2 0-290,3 0 0,-5 0 0,0 0 0,2 0-105,3 0 1,-5 0 362,0 0 0,0-10 0,7-1 0</inkml:trace>
  <inkml:trace contextRef="#ctx0" brushRef="#br0" timeOffset="533">1762 274 8405,'9'-12'-429,"-4"3"531,9 9 1,0 0 0,7 0-1,0 0 1,0-3 0,0-1 0,0-3-304,0 2 1,0 3 0,0 2-1,0 0 30,0 0 1,0-7 0,0 0-90,0 2 1,0 0-1,0 1-143,0-3 403,-9 0 0,6 7 0,-6 0 0</inkml:trace>
  <inkml:trace contextRef="#ctx0" brushRef="#br0" timeOffset="825">2539 169 8321,'14'0'-161,"0"0"0,-7-3 0,7-1 1,2-3 223,3 2 0,2 3 1,0 2-1,0-3 1,0-1-1,0-3 1,0 2-116,0 3 0,7-1 1,0-1-182,-2-3 0,-3 0 0,-2 7-513,0 0 746,0 0 0,0-10 0,0-1 0</inkml:trace>
  <inkml:trace contextRef="#ctx0" brushRef="#br0" timeOffset="1449">3442 64 7677,'14'-7'0,"0"0"15,2 2 1,3 3 0,2 2-1,0 0 1,0 0 0,2 0 0,3 0-1,2 0-140,-2 0 1,4-3-1,-2-1 1,-2-3-212,-3 2 1,5 3 0,0 2 335,-2 0 0,-3-10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5:33.55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1 127 7485,'21'0'-69,"0"-3"1,0-1 0,0-3 0,0 2 0,0 3 153,0 2 0,0 0 0,0 0-74,0 0 0,0 0 0,0 0-919,0 0 908,-10 0 0,8 0 0,-7 0 0</inkml:trace>
  <inkml:trace contextRef="#ctx0" brushRef="#br0" timeOffset="308">568 85 7936,'18'-3'33,"-4"-4"0,-2 5 1,-5-5-1,7 5 1,5 2-1,2 0 13,0 0 0,0 0 1,0 0-127,0 0 0,0 0 0,0 0-437,0 0 0,-7-3 0,0-1 517,2-3 0,3-10 0,2 6 0</inkml:trace>
  <inkml:trace contextRef="#ctx0" brushRef="#br0" timeOffset="858">1114 43 7189,'11'-10'143,"1"8"0,-5-5 1,7 5-1,5 2-119,2 0 0,0 0 0,0 0-137,0 0 0,0 0 0,0 0 0,0 0-89,0 0 202,-10 0 0,8-10 0,-7-1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5:35.683"/>
    </inkml:context>
    <inkml:brush xml:id="br0">
      <inkml:brushProperty name="width" value="0.17143" units="cm"/>
      <inkml:brushProperty name="height" value="0.17143" units="cm"/>
      <inkml:brushProperty name="color" value="#004F8B"/>
    </inkml:brush>
    <inkml:brush xml:id="br1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0 358 7971,'0'-12'-81,"0"3"1,3 9 72,4 0 0,-3 0 0,10 0 23,3 0 1,-6 0 0,3 0-1,0-3 1,0-1-56,0-3 0,0 0 1,7 7-33,0 0 1,0 0 0,0 0 0,0 0-473,0 0 1,0-3 543,0-4 0,0 5 0,0-7 0</inkml:trace>
  <inkml:trace contextRef="#ctx0" brushRef="#br0" timeOffset="272">903 295 8332,'21'-7'-114,"0"0"213,-9 0 0,6 7 1,-4 0-174,5 0 0,2 0 0,0-3 0,0-1-215,0-3 129,0 0 1,0 7-534,0 0 1,-7 0 692,0 0 0,-9-10 0,4-1 0</inkml:trace>
  <inkml:trace contextRef="#ctx0" brushRef="#br0" timeOffset="520">1617 253 8239,'12'-10'-135,"6"6"1,-4-8 170,5 3 0,-5 2 0,0 7 0,2 0-52,3 0 1,2 0-1,0-3-66,0-4 0,0 5 0,0-5-75,0 5 1,0 2-1,-2-3 1,-3-1-319,-2-3 0,0 0 475,7 7 0,0 0 0,0 0 0</inkml:trace>
  <inkml:trace contextRef="#ctx0" brushRef="#br0" timeOffset="772">2562 169 8332,'14'0'0,"0"-3"-59,2-4 0,-4 5 1,2-5-120,2 5 1,3 2-1,2 0 1,0 0 131,0 0 1,0 0 0,0 0-1,0-3-39,0-4 0,0 5 1,0-5-115,0 5 0,-7 2 199,0 0 0,0-10 0,7-1 0</inkml:trace>
  <inkml:trace contextRef="#ctx0" brushRef="#br0" timeOffset="1010">3339 106 8332,'14'0'183,"0"0"-252,0 0 1,7-7 0,0 0-78,0 2 0,-7 3 0,0 2-181,2 0 0,3 0 229,2 0 1,-7 0 97,0 0 0,0-10 0,7-1 0</inkml:trace>
  <inkml:trace contextRef="#ctx0" brushRef="#br0" timeOffset="1267">3969 43 8262,'14'0'-18,"0"0"0,2 0 29,3 0 1,-5 0-1,0 0 1,2 0-1,3 0 1,2 0-1,0 0-116,0 0 0,0 0 0,0 0-208,0 0 1,0 0-1,0 0-495,0 0 808,0-10 0,0 8 0,0-7 0</inkml:trace>
  <inkml:trace contextRef="#ctx0" brushRef="#br1" timeOffset="1518">4830 1 10342,'12'0'-12,"-1"0"-43,-4 0 0,-2 0-1069,9 0 257,0 0 849,7 9 1,-9-7-1,-3 8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6:17.78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 1394 8263,'-11'2'696,"4"5"1,7 2 0,7 5-501,7-7 0,4-4 0,3-6-275,0-4 0,0-4 1,-2-10-1,-3 0-53,-2 0 1,0-3 0,7-1 0,-2-6-5,-5-1 0,2-1 0,-6-4 0,-1 4 1,3 0 18,-1 1 1,-4 4-1,5-5 79,-3 3 0,1 2 210,-3 7 1,-5 7 122,5 0 0,-5 11 1,-4 1-167,-5 7 1,5 11 0,-8 0 0,3 8-65,0 4 1,-7 9 0,5-4 0,0 2-53,-1 0 1,3 0-1,7 7 1,0-3-80,0-4 0,0 3 0,0-10 0,0-3 73,0-1 1,7-10 0,3-3-1,1-1 58,6-6 0,1-1 0,3-3 0,0 0-16,0 0 0,7-10 1,0-4-1,-2-4-67,-3-3 0,-2-7 0,0 0 1,0 0 18,0-3 0,0 6 1,0-10-1,0 0-176,0 2 1,0 0 0,0 8 0,0-3 108,0 2 1,0 5-1,0 5 85,0 2 0,0 2 1,0-2 390,0 7 0,0 7-334,0 7 1,-7 5 0,-2 11 0,-3 3-49,-4 2 0,4 0 0,-2-5 0,-2 3-7,-3 2 1,-2 7-1,0-5 1,0 0-68,0 1 0,-2-3 0,-3-7 0,-2 0-492,3 0 140,-8 0 230,10-10 1,-8-11 0,10-14 0,0-4 65,0-3 1,0-10 0,3-1 0,4-3 90,7 0 0,4 0 0,3-7 0,0 2 116,0 5 0,7-2 0,0 9 0,-2 2 46,-3 3 1,-2 2-1,0 0 1,0 2 8,0 5 1,0 5 0,0 6-114,0-4 1,0 5-1,0-3 1,-2 10-69,-5 9 0,2 5 0,-6 2 0,-1 0 0,0 0 0,1 7 0,-6 2 0,3 0 7,-2 1 1,0 4 0,-1-7 0,6 0-4,1 2 1,-4-7-1,7 3 1,0-7 5,-2-5 0,7-7 1,-5 4-1,4-1 19,3-6 1,7-4 0,0-7 0,-2-7-46,-3-4 0,-2-6 0,0-1 0,0-6 19,0-1 0,-2 4 0,-3-7 0,-2-3-48,3-1 0,-6-3 0,1 0 1,-3-3 61,-4-4 1,0 5 0,-1-7-1,3 2-42,-2 0 0,-3-7 1,-2 4-1,0 3-62,0 5 1,0 0 229,0 16 0,3 9 0,1 14 286,3 10 1,0 9-1,-7 16 1,0 10-145,0 7 0,0 11 0,0-2 1,0 5-27,0 2 1,0 7 0,0 4-1,-2 8-232,-5 11 1,5-41 0,-1 1 0,-3 5 0,-2 1 0,0 3 0,0 0-146,-1-2 1,-1 1 0,0 1 0,-1 0 0,1-7 0,-1-1 0,2-3-1,0-1-369,-5 36 0,-3-21 0,10-18 1,3-10 65,1-9 413,3-14 1,0-30 0,0-19 382,0-7 0,0-2 0,0-1 0,3-4-365,4-7 0,-5-4 0,7-6 0,-2-4-194,0-7 0,3-11 0,-3-3 0,4 2-71,1 3 1,7 4-1,-3 5 1,7 7 249,5 5 0,0 11 0,-4 7 0,1 10 145,3 9 0,0 5 0,-7 4 0,-2 3 193,-5 2 1,12 9 0,-5-2-164,2 5 0,-7 11 0,-2 5 1,0 5-190,-2 2 0,-3 9 0,-9 3 0,0 2-139,0 0 1,-2 0 0,-5 7 0,-5-3-54,1-4 1,-13 5-1,6-7 1,-3 2-33,-5 0 1,0-3-1,5 6 1,3-6 153,4-1 1,-3-3 0,8-10 517,-3-4-62,8-4 1,4-13 0,14-4-65,4-7 0,3-4 1,0-3-1,3 0-130,4 0 1,-5 0 0,7-3 0,-2-1-261,0-3 0,7-3 0,-4 6 0,-1-6 2,0-1 1,1 4 0,-6-5 0,3 3-6,-2 4 0,-3-4 0,-2 2 1,0 2 1,0 3 0,-7-5 1,-2 0 187,-3 2 1,5 3 469,-7 2-397,0 9 0,-7 12 0,-2 16 1,-3 8 113,-2 4 0,-2 2 1,4-4-1,-2 4-127,3 3 1,1-5-1,3 4 1,0 1-317,0 0 0,10-8 1,4 3-1,4-7 100,3-7 0,0 3 0,3-10 1,1-3 27,3-1 1,3-3 0,-6-3 0,3-4-56,-2-7 1,4-4 0,-2-3 0,-2-3-40,-3-4 1,-2 5 0,0-7 0,-2 2 30,-5 0 0,2-3 0,-6 6 0,-1-3 203,0 2 0,-2 3 0,-7 2 211,0 0 0,0 7-185,0 0 0,0 11 0,0 3 200,0 12 1,0 2 0,0 5 0,0 4-212,0 0 1,0 3-1,0 0 1,0 2-118,0-3 0,0-1 0,0-3 0,3 0-3,4 0 1,2 0 0,7-3 0,-2-4-47,3-7 1,4-4-1,4-3 1,3 0-55,-2 0 0,0-3 1,-1-4-1,3-9-31,-2-10 1,4 1-1,-2-10 1,0 0 30,3 2 0,-8-7 1,5 5-1,-7-4 46,-7-3 0,5-7 0,-8-3 0,3 1 252,0 0 1,-7-5 0,5 4 0,-3-1-112,-4-6 0,-3 8 0,1 2 1,1 7 360,3 7 1,0 5-235,-7 9 1,0 14 0,0 11 44,0 15 1,-7 16 0,-2 0 0,-3 5 28,-4 2 1,4 9 0,1 5 0,1 7-189,6 7 0,-6-2 1,3 9-1,3 0-55,1-3 0,3-4-1,3-11 1,4-6-338,7-1 0,4-6 0,6-11 0,1-7-645,3-4 1,3-13 0,-6-4 0,6-7 191,1-7 0,-4-7 0,5-11 0,-5-6 760,-9-1 0,2-13 0,-10-8 0</inkml:trace>
  <inkml:trace contextRef="#ctx0" brushRef="#br0" timeOffset="201">3358 386 8789,'12'-10'267,"0"1"1,-5-5-1,7 7 1,4 5-388,3 2 0,7 0 0,3-3 0,-1-1 216,0-3 1,15-3 0,-3 6 0,4-6-218,6-1 0,-8-3 0,5-7 0,-5 2-818,-2 5 1,0-5 938,0 5 0,0-4 0,0-3 0</inkml:trace>
  <inkml:trace contextRef="#ctx0" brushRef="#br0" timeOffset="682">544 155 8373,'-21'-19'-1,"10"12"0,1-12-271,1 8 133,7 4 139,-8 7 0,20 9 0,1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6:20.5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127 1011 8350,'0'-21'120,"0"0"0,0 7 0,2 0 0,3-3 430,2-1 0,0-3 183,-7 0-317,0 9 1,-3 3-515,-4 9 1,3 2 0,-10 5 0,-3 7 122,-1 5 1,-1 9 0,3 2 0,2 3 1,-3 4 0,8-4 1,2-1-1,5 1 30,2 0 0,0-5 0,0 4 0,0-1-81,0-6 1,9-1 0,5-3 0,5-3-13,2-4 0,7-4 0,0-10 1,0 0 27,2 0 1,-7 0-1,8-3 1,-3-4-67,0-7 0,0-7 1,-10-4-1,-1-6 20,-3-1 0,-3-1 1,3-4-1,-7 2-178,-4-3 0,-3-1 0,0-3 0,-3 0 103,-4 0 0,-4 0 0,-10 2 1,0 5-3,0 7 0,0 0 1,0 5-1,0 6 182,0 6 0,0-3 0,0 9 0,0 5 94,0 5 1,2 18 0,3-2 0,2 2-16,-3 1 0,8-1 0,2 3 0,5 2-105,2-3 1,2-8 0,5-3 0,7 0-22,5-3 1,9 6 0,2-10-1,3-3 21,4-1 0,3-3 1,2-3-1,-3-1 30,-4-3 0,5-10 0,-5 3 1,2-4-12,-2-3 1,3 0 0,-8 2 0,0 3 90,1 2 1,-3 2-1,-7-4 178,0 2 1,-3 7-243,-4-7 0,-4 11 47,-10 3 0,0 10 1,-3 11-1,-1 0-13,-3 0 0,-7 7 0,4 2 0,1 0-66,0 1 1,2-1 0,7-4 0,0 2-12,0-3 1,2-1 0,5-3-121,7 0 1,5-3 0,2-4 0,0-7 12,0-4 0,7-3 1,0 0-1,-3-3-77,-1-4 0,-3-4 0,0-10 0,0-3-86,0-4 0,0 3 0,0-8 0,0 3 166,0 4 1,-3-4-1,-1-1 1,-3 1 81,2 0 1,-7 2 0,1 9 0,-3 3-43,0 2 0,0 7 459,-7-7 1,0 11-1,0 3-246,0 12 1,0 9-1,0 5 1,0 4-40,0 3 1,0-5 0,0 7-1,0 0-132,0-3 1,0 6-1,2-8 1,5 0-45,7 1 1,7-3 0,5-10 32,2-4 1,0-4 0,-5-10-1,3 0-48,2 0 0,7-3 0,-7-4 0,0-9-52,2-10 0,-7 1 1,5-10-1,-4-3-19,-3-1 0,0-3 0,0 0 0,-3 0 77,-4 0 0,3-7 0,-8 0 0,0 0-36,1-3 1,-1 6 0,-4-8 0,4 3 45,3 4 1,-8 12 0,6 7 0,-3 5 364,0 2 0,0 11-79,-7 10 1,0 10 0,0 13-1,0 5-41,0 7 0,-7 7 0,-3 5 1,1 2-126,0-3 0,-5 13 0,7-3 1,2-3-250,3 1 0,2 0 1,0 6-1,0-4-255,0-7 0,2-4 1,5-6-1,7-4 21,5-7 1,4-7 0,3-7 0,2-7-43,-3-4 1,6-3 0,-3-5 441,-3-9 0,-1 0 0,-3-16 0</inkml:trace>
  <inkml:trace contextRef="#ctx0" brushRef="#br0" timeOffset="645">1597 717 8290,'21'-7'54,"0"0"0,-7 0 0,0 7 0,4 0 333,8 0 1,-3 0 0,8 0-1,-1 0-396,5 0 0,2 0 0,1 0 0,-3-3-164,2-4 0,0-4 0,1-10 0,-6 0 87,-1 0 1,-3 0-1,-7-3 1,0-1 47,0-3 0,-3-3 1,-1 6-1,-6-3 152,-1 2 1,-3-4 0,-7-1 0,0 1 13,0 0 0,0 2 0,0 7 690,0 0-707,0 9 1,0 12-1,0 16 1,0 10 239,0 9 0,0 5 0,0 4 0,0 5-50,0 7 0,0 7 0,-3 7 0,-1 7-113,-3 5 0,-3 9 0,3 2 0,-7 0-101,-4 1 1,-3 1 0,2-8-1,3-8-187,2-4 1,9-15 0,-4-11-1,2-7-106,0-7 1,0-4 0,7-10 112,0 0 1,0-12 62,0-9 0,0-9 0,0-15 0,2-4-30,5-7 1,-5-4-1,8-3 1,-3 0-347,0 0 0,2-10 0,-4-4 1,2-4 14,-3-3 1,6-7 0,-1-3 0,3 1 137,4 0 1,3 9 0,2 9 0,0 5 214,0 9 1,0 1-1,0 13 1,2 5 131,5 5 1,-5 9 0,8-5 0,-3 3 176,0 4 0,0 12 0,-7 7 0,0 5 18,0 2 0,-10 7 0,-4 4 0,-4 3-129,-3 3 1,0 11-1,0-12 1,-3 0-130,-4 3 0,-11 0 0,-13-1 0,1-4-534,0-7 1,-5-4-1,4-3 1,1 0-72,0 0 0,-5-7 1,7-3-290,2-1 1,12-6 862,7-11 0,5-14 0,2-11 0</inkml:trace>
  <inkml:trace contextRef="#ctx0" brushRef="#br0" timeOffset="1346">3025 654 8313,'-14'2'690,"0"5"1,9 5-1,-2 9 1,5 0-500,2 0 0,0 0 0,0 0 0,0 0-100,0 0 0,0 0 1,0 0-1,0 0-45,0 0 1,2 0 0,5 0-120,7 0 1,5-3 0,-1-1 0,-1-6-31,-3-1 0,0-3 0,7-7 0,0 0-303,0 0 1,0-10 0,2-4 0,3-4 53,2-3 1,0-3 0,-7-1-1,0-3 182,0 2 1,-7 0 0,-3 1 0,1-3 217,0 2 0,-5 3 0,4 2 0,-1 0 80,-6 0 0,-1 0 1283,-3 0-1167,0 9 1,0 12 0,0 14-1,0 5-140,0 2 1,0 0 0,0 0 0,0 0 0,0 0 1,0 7 0,2 0 0,3-3-206,2-1 0,7-3 0,-5 0 0,3-3 34,4-4 0,5 3 1,5-10-1,2-3-75,-3-1 1,6-3 0,-1 0 0,3-3 6,4-4 1,-4-4 0,-1-10 0,-1-3 45,-6-4 1,6 3 0,-3-8 0,-3 0 123,-1 1 1,-10-3 0,0-7 0,0 0-81,-3 0 0,6-3 0,-10-1 0,0-3 337,2 2 0,-4-7 0,6 1 0,-1-3-293,-6 0 0,6 11 0,-1 1 242,3 7 0,-5 11 82,7-2 1,-10 23 0,3 15 0,-7 13-34,-7 12 0,3 5 1,-8 4-1,0 5-65,1 7 0,-1 5 0,-4 4 0,2 3 0,-3 2 0,6 2 0,-1-7 1,3 1-512,4-6 0,3-11 1,4 0-1,5-4-123,7-3 1,5-10 0,4-6 0,3-10-182,2-9 0,2-4 0,-4-3 0,4-3-310,3-4 0,-1-7 0,3-11 899,-7-3 0,5-19 0,0 3 0</inkml:trace>
  <inkml:trace contextRef="#ctx0" brushRef="#br0" timeOffset="1558">3697 507 8259,'9'-21'395,"5"0"0,5 9 0,4 5 0,5 5 0,7 2-286,5 0 1,4-3 0,5-1 0,5-3-467,-1 2 0,13-4 0,-8-1 1,0 1-398,3 0 1,-7-8 753,2 3 0,-10-4 0,6-3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7:16.21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42 4620 7904,'-18'-14'42,"4"0"0,4 7 66,10-7 1,7 7 0,3-5 0,1 0-1,6 1 1,1-6 0,3-1 23,0-3 1,7 0 0,0 0 0,-2 0-106,-3 0 1,5 0 0,3 0 0,-1 0 5,0 0 0,8 0 1,-3 0-1,2 0-11,-2 0 0,5-7 1,-5 0-1,2 0-41,-2-2 0,5 6 0,-5-6 0,4 2 44,3 0 1,0-7 0,0 5 0,0-1-8,0 1 0,7-7 0,0 4 0,-2-2-6,-3 0 1,-2 7 0,3-5 0,1 1-6,3-1 1,0 0 0,-7-4 0,0 4-7,0 3 0,0-5 0,0 7 0,0 0 5,0-2 0,-2 6 1,-3-4-1,-2 3 17,3-3 1,-6 4-1,3-4 1,0 5 6,-2 2 0,7-7 0,-5 0 0,2 2-11,-2 3 1,5 2 0,-8 0 0,3 0-13,0 0 0,-7 0 0,5-2 1,-3-1-13,-4 3 0,4-4 0,-2 11 0,-2-5-21,-3-2 1,-2 0 0,0 0 0,0 2 8,0 5 1,0-4-1,0 4 1,0-5-9,0-2 0,0 0 0,0 2 0,0 3-52,0 2 0,-7 2 1,0-4 22,2 2 0,1 0 1,-1-5 2,-2 5 0,-9 3 65,2 4 0,-3 4 306,3-4-252,-4 5-72,6 2 0,-11 0-29,-5 0 0,-5 0 21,-9 0 1,0 0-1,0 0-40,0 0 1,-7 7 0,0 0 0,2-2 16,3-3 1,0 5-1,-3 0 1,-2-2 4,2-3 0,-4-2 1,0 0-1,0 0 4,-1 0 0,-4 0 1,5 0-1,0 0 31,-1 0 1,3-2-1,7-3 1,0-2 40,0 2 1,0-4-1,0 2 1,3 0 131,4-2 1,2 6 0,7-6 355,-2 0-441,0 6-21,7-6 1,10 9 0,4 0-1,4 0-20,3 0 0,3 0 0,1 0 0,3 0-64,-2 0 0,7 0 0,2 0 0,2 0 33,-2 0 1,5 0 0,-8 0 0,3 0-54,0 0 0,-7 0 0,5 0 0,-1 0 15,1 0 1,-7 0 0,2 0 0,-5 0-5,-2 0 1,0 0 9,0 0 0,-2 2 56,-5 5 1,-5-2-1,-9 9 1,0 2 86,0 3 1,-2 2 0,-3 2 0,-4 3-25,-3 2 1,0 7 0,-4-5 0,2 1-81,-2-1 1,-1 7 0,1-4 0,4 2-6,3 0 0,-5-7 0,5 5 1,-1-3-722,1-4 0,2-3 0,7-2-1109,0 0 1807,0 0 0,0-9 0,0-3 0</inkml:trace>
  <inkml:trace contextRef="#ctx0" brushRef="#br0" timeOffset="1533">3864 1953 8191,'0'-14'301,"0"0"0,0 7 0,-2-7-283,-5-2 1,4 4 0,-6 0 0,0 1-14,-5-1 0,2 5 0,-2-5 0,-2 3-9,-3 4 1,-2 3 0,0 2 0,0 0-72,0 0 0,0 2 0,0 5 0,0 7 135,0 5 0,0 4 0,0 3 0,0 4-13,0 3 0,7 2 0,0 7 0,0 0-46,2 0 1,-4 0-1,9 0 1,2-2-24,3-5 1,4 2 0,3-9 0,4-5 2,3-6 1,2-1 0,7-9 19,0-2 0,0-3 1,0-4-1,0-3 21,0-2 0,0-16 0,0 2 1,0-5-33,0-4 0,-2-1 1,-3-6-1,-4 2-124,-3-2 0,5 4 0,-7-2 1,-2 0 99,-3 2 0,-2-4 0,0 9 0,0 2 49,0 3 1,0 9 638,0 0-415,0 9 0,0 19-120,0 14 1,0 7-1,0-9 1,0 2-33,0-2 1,7-1 0,2 1-100,3 2 0,-5-2 0,7-10 58,2-2 0,3-2 1,2 2-1,0-7-95,0-5 1,0-9-1,0-2 1,0-3 55,0-4 1,0-3 0,0-4-1,2-3-47,5-2 1,-4-9-1,4 4 1,-5-2-111,-2 0 1,0 2 0,0-4-1,0 4 143,0 3 1,-7-5-1,0 7 1,0 2 62,-2 3 1,-3 9 0,-7 2 360,5 3-373,-4-7 0,6 23 0,-11 0 0,-3 9 34,-2 5 1,-9 7 0,4 2 0,-2 3 63,0 4 0,9-4 0,-2 2 0,5 0-122,2-2 1,0 4-1,0-7 1,2 1-17,5-1 1,-2-9-1,9-9 1,2-1-40,3 1 0,2-7 0,0 2 1,0-5-2,0-2 1,7-9-1,0-5 1,0-5-48,2-2 1,-6-9 0,4-3-1,-5-2-38,-2 0 0,0-2 1,0-10-1,0-2 22,0 2 1,-7 1 0,-2-3 0,-1-5 3,1 0 1,-7-4-1,2 7 1,-5-3-19,-2-4 1,0-1 0,0 1-1,0 4 57,0 3 1,7 4 0,0 12 0,-2 7 307,-3 5 1,-2 9 0,2 2 11,5 3 0,-4 11 1,4 15-1,-5 6-48,-2 5 0,0 12 1,0-1-1,-2 8-88,-5 0 1,4 6-1,-6 3 1,2 5-3,0 2 1,0 7-1,7 0 1,0-5-202,0-6 0,0-6 1,2-8-1,3-1 30,2-4 0,9-12 1,1-3-1,6-6-297,5-5 1,0-9 0,-7 2-1,0-5 14,0-2 0,7-9 0,0-5 0,-5-5-122,-6-2 1,-1-7-1,-9-2 1,-2-1 449,-3 1 0,-11-7 0,-12 13 0,-12-6 0</inkml:trace>
  <inkml:trace contextRef="#ctx0" brushRef="#br0" timeOffset="1839">4683 1512 8183,'9'-21'289,"5"0"0,-2 7 0,2 0 0,2 0 0,5 0-234,7 0 1,-4 7-1,6-5 1,-2 3-174,0 4 1,7-6 0,-5-1 0,1-2 182,-1 0 0,5 2 0,-7-4 0,0 4 67,2 3 1,-6 2-1,4 7-60,-5 0 1,-2 0 0,0 2-1,-2 5 94,-5 7 1,-3 12 0,-6 4 0,2 1-83,-2-1 0,-3 5 1,-2-5-1,0 1-204,0-1 0,0-2 0,0-7 1,0 0-215,0 0 1,0-7 0,2 0-1372,5 2 1705,-4-6 0,6-10 0,-9-12 0</inkml:trace>
  <inkml:trace contextRef="#ctx0" brushRef="#br0" timeOffset="2021">5355 882 8231,'0'-28'37,"0"0"-220,0 0 401,0 16 0,2 3-894,5 9 1,-2 2 675,9 5 0,-9 5 0,4 9 0</inkml:trace>
  <inkml:trace contextRef="#ctx0" brushRef="#br0" timeOffset="2801">5880 1239 8391,'0'-21'2114,"2"12"-1831,5 9 1,-2 9 0,7 12-1,-1 2-212,1 5 0,0-4 0,4 6 0,-2-2-120,2 0 1,1 7 0,-1-7 0,-2-2 27,2-3 1,-4-2 0,2 0-3,2 0 0,3-7 1,2-2 49,0-3 1,0-2 0,0-9 0,0-5-75,0-7 0,-2-12 0,-3-2 0,-4 0 6,-3-2 1,5-1 0,-7-6 0,-2 2-4,-3-2 1,-2-1-1,0 1 1,0 4 18,0 3 1,-2-7 0,-3 4 0,-2 0-182,2 5 0,-4-2 0,2 2-318,2 2 1,3 3-658,2 2 275,0 9 1,2 12 905,5 14 0,5 5 0,9 2 0</inkml:trace>
  <inkml:trace contextRef="#ctx0" brushRef="#br0" timeOffset="3530">6993 966 8256,'0'-28'0,"-2"2"528,-5 8-284,4-3 1,-13 16 14,9-9 0,-9 2 1,2-2-337,-5 7 0,-2 5 0,0 2 1,0 2-20,0 5 1,0 5 0,0 9-1,0 0 138,0 0 1,0 2-1,2 3 1,3 4-40,2 3 1,2 0 0,-2 4 0,7-4 46,5-3 1,2 5-1,0-7 1,0-2-31,0-3 1,9-9 0,5-2-1,5-1-7,2 1 0,0-7 1,0 2 31,0-5 0,0-11 0,0-5 1,-2-5-26,-5-2 0,2 0 0,-7 0 1,1 0-42,-1 0 0,5-7 0,-7-2 0,-2-1-2,-3 1 1,5 2 0,0 7 0,-2 0 6,-3 0 1,0 2 0,3 3-21,2 2 33,0 9 0,-7-2 0,0 14 1,2 7 98,5 5 0,-4 2 1,4 0-1,-3 0 38,3 0 0,-4 0 0,6 0 0,-2 0-51,0 0 0,9-2 0,-4-3 1,2-4-10,0-3 0,0-2 0,7-7 0,0 0-81,0 0 0,0 0 1,0-2-1,-2-5-40,-5-7 0,4-5 0,-4-2 0,5-2 9,2-5 1,-7 2 0,-2-9 0,-1 0-45,1 2 1,-5-6 0,5 4 0,-3-5 2,-4-2 0,-3 0 1,-2 0-1,0 0-51,0 0 1,0-7 0,-2-2 0,-3-1-46,-2 1 0,0 4 1,7 12-1,0 7 358,0 5 1,0 2-127,0 0 0,0 12 0,0 11 0,0 14 360,0 10 0,0 11 0,2 1 0,3 6-248,2 5 1,0 7 0,-7-5 0,0 3-187,0 4 1,7 1-1,2-1 1,1-4-202,-1-3 0,7-4 0,-4-10 0,2-4-124,0-3 1,0-9-1,7-9 1,2-3-210,5-4 1,-4-5-1,4-5-946,-5-2 1497,-2-9 0,-9-5 0,-3-12 0</inkml:trace>
  <inkml:trace contextRef="#ctx0" brushRef="#br0" timeOffset="3900">7245 672 8187,'0'-21'423,"0"9"0,2 1-267,5 4 0,5 4 0,9-6 0,2 2-64,5 0 0,-4 0 0,4 5 1,-3-3-255,3-2 1,-4-7-1,6 5 1,-2-1 198,0 1 0,7-7 1,-7 2-1,0-3-1,2 3 1,-6-2 0,4 7 0,-5-1 10,-2 1 0,0 2 0,0 7 48,0 0 0,-3 2 0,-1 5 0,-6 7-22,-1 5 0,-1 9 0,-4 2 0,2 1 130,-3-1 0,-1 5 0,-1-5 0,3 1-86,2-1 0,2-2 1,-4-7-1,2 0-114,-3 0 0,1-2 0,0-3-1789,2-2 1269,0-9 517,-7 4 0,0-28 0,0-4 0</inkml:trace>
  <inkml:trace contextRef="#ctx0" brushRef="#br0" timeOffset="4076">7875 189 8343,'0'-21'0,"0"0"713,0 0 1,0 7-558,0 0 1,2 9-1,5-2-552,7 5 1,2 4 0,1 3 0,-6 4 395,-1 3 0,15 2 0,-1 7 0</inkml:trace>
  <inkml:trace contextRef="#ctx0" brushRef="#br0" timeOffset="4835">8568 336 8265,'0'12'463,"-10"6"0,1-6 0,-7 11 0,4 3-287,3 2 1,-1 2 0,6-2 0,-6 5 8,-1 0 0,6-1 0,-2-6 0,5 2 1,2-2-1,0-3 0,2-2 106,5 0 0,-2-9 0,9-5 1,2-5-362,3-2 0,2 0 1,2 0-1,3-2-11,2-5 0,0-5 1,-7-11-1,0-3-174,0-2 1,-3-7 0,-1 5 0,-6-1-39,-1 1 1,-3 2-1,-7 5 1,0-3 50,0-2 0,-10 0 0,-4 7 0,-4 2 35,-3 5 0,-3-4 1,-1 6-1,-3 0-15,2 5 1,3 5 0,2 2 0,0 0 347,0 0 0,0 2 0,0 5-84,0 7 1,9-2 221,5 2 1,7-9 0,7 2 0,7-7-49,5-7 0,2 4 1,2-6-1,3 0-61,2-5 1,7 2 0,-5 0 0,0 1 37,1-1 1,4 7 0,-7-4 0,0 2-39,2 0 0,-7 0 0,5 7 0,-4 0 5,-3 0 0,0 0 0,0 2 0,0 5-29,0 7 1,-3 5 0,-1 2 0,-3 2 21,2 5 0,-7-2 0,-2 7 0,-4-3-30,-3-4 1,0-3-1,0-2-1014,0 0-114,0 0 728,0-9 0,2-12 0,3-14 1,2-5-16,-3-2 1,6-9 0,-1-3 0,3-2 23,4 0 0,-4 0 0,2-7 0,2 0 19,3 0 0,9 2 0,0 3 1,-3 4 581,-1 3 0,-1 2 0,3 9 0,2 3-14,-3 2 0,-1 9 1,-3-2-1,0 5 51,0 2 0,0 2 1,0 5-1,0 10 237,0 8 0,-3 1 0,-1 7 0,-6-1-545,-1 1 0,4-5 0,-7 5 0,0-3-206,2-4 0,-7 4 1,8-2-986,-1-2 0,-7-3 1129,5-2 0,5-9 0,0-3 0</inkml:trace>
  <inkml:trace contextRef="#ctx0" brushRef="#br0" timeOffset="7069">5376 3087 8407,'-9'12'1678,"6"-3"-1790,-6-9 1,16-9 0,2-5 0,1-5 105,-1-2 0,5 0 0,-5-2 0,1-3-92,-1-2 0,5-9 1,-7 2 108,-2-5 1,-3-4 0,-2-3-1,0-2 1,0 2-16,0 3 0,0 4 0,-2 3 0,-3 4 1,-2 3 1,-2 4 0,4 10 208,-2 2 0,0 12 1,7 4 22,0 17 1,0 11-1,0 14 1,0 8-10,0 11 0,0 2 0,-2 12 1,-3 2-71,-2 3 1,0 4-1,7 8 1,0-44-1,0 2-176,0 3 1,0 0 0,0 4-1,0 1 1,0-4 0,0 0 0,0-2-1,0-1-142,0-2 0,0-1 0,0 41 0,2-17 0,3-13 121,2-17 1,9-6 0,-2-15 0,5-7 160,2-4 1,-2-7 0,-3-12 0,-2-7-87,2-5 0,-4-11 0,2-5 0,0-7-237,-2-7-1,-3 2 1,-9-7 0,0 1 87,0-1 0,-2 5 0,-8-5 0,-8 3-120,-8 4 0,-9-4 0,5 2 1,-1 2-1,-1 5-424,-1 7 0,7 5 603,-2 9 0,5 0 0,2 0 0,0 2 0,2 3 843,5 2-481,5 9-319,9-4 0,9 2 0,5 0 0,5 0 76,2-2 0,9 4 0,3-9 0,2 0 27,0 2 0,-2-6 1,4 4-1,-4-3 39,-3 3 0,7-2 1,-4 7-1,0-1 47,-5 1 0,-5 2 0,-2 7-100,0 0 0,0 0 0,-2 2 22,-5 5 1,2 5-1,-9 9 1,-2 0-37,-3 0 1,5 0-1,0 2 1,-2 3 0,-3 2 1,5 0-1,0-7 1,0-2-46,2-5 0,-4 2 1,7-7-1,-1 1-38,1-1 1,-5-2 0,7-7-36,2 0 1,1-2 0,-1-5 0,-2-7-71,2-5 1,1-9 0,-1-2-1,-2-1 8,2 1 0,-6-5 1,-1 7-1,-2 0-58,0-2 1,0 4-1,-7-7 1,0 1-108,0-1 1,0 7 0,0-2 468,0 5 0,-7 9 39,0 0 0,0 12 0,7 2-122,0 11 0,0 8 0,0 2 1,0 0 14,0 0 0,0 7 1,0 0-1,2-5 0,5-4 38,7-5 1,5 0-86,2 7 1,0-9 0,0-5 0,0-5 38,0-2 0,0 0 0,0 0-104,0 0 0,0-7 1,0-2-1,0-3-68,0-4 0,0-3 0,0-2 0,-2 0 20,-5 0 1,2 0-1,-7 0 1,3 0 88,4 0 0,-6 7 1,-1 2 60,0 3 1,-4-5 361,9 7 1,0 2-348,7 12 0,-2 5 1,-3 9-1,-4 0-100,-3 0 1,0-2 0,-4-3 0,2-2 3,-2 2 1,4 3-839,-2 2 338,0-9 0,-5-3 331,5-9 1,-4-2 0,4-5-1,-3-7-107,3-5 1,-2-4 0,7-3-1,-3-2 48,-4 2 0,4-4 0,0 0 0,1-1 102,-1 1 1,5-5 0,-5 7 0,3 2 307,4 3 1,1 2 0,-1 0 0,-2 2 51,2 5 1,-4 3-1,2 6 1,2-2 13,3 2 0,-5 3 1,0 4-135,2 5 1,3 5 0,0 9 0,-3 0-40,-2 0 1,0 0 0,5 0-33,-5 0 1,4 0-1,-6 0 1,2 0 6,0 0 0,0-7 0,7 0-71,0 2 0,0-6 1,0-3-21,0-5 0,0-2 0,0-2 0,0-5-175,0-7 1,-7-5 0,0-2 0,2 0 27,3 0 0,0-7 0,-3-2 0,-2-1 122,2 1 1,1-5 0,-1 5 0,-4-1 13,-3 1 1,0 2 0,-4 7 223,2 0 1,2 2 49,-2 5 0,-4 7-178,4 14 1,-5 0 0,-4 12 0,-3 4 11,-2 1 0,-7 6 1,7 0-1,2 1-27,3-1 1,2 5 0,0-5 0,0 1-46,0-1 0,0-2 1,2-7-1,5 0 31,7 0 1,5-7-1,2-2 1,2-3-36,5-4 0,-4-3 0,6-4 0,-2-5-23,0-7 1,2-5-1,-4-4 1,2-3-88,-3-2 1,-1-7 0,-3 5-1,0-3-17,0-4 1,-7-3-1,0-2 1,0 0 125,-3 0 0,-1 0 1,-8 0-1,3 0-22,2 0 1,0 0 0,-10-2 0,-1-3-80,-3-2 0,-7-7 1,4 7-1,1 2-5,0 3 1,2 11 0,7 5 445,0 5 0,0 7-96,0 9 1,0 18 0,0 24 0,0 5-29,0 2 1,0 2-1,0 5 1,0 5-97,0 0 1,0 6 0,0-4 0,0 5-252,0 2 1,2-7 0,5-5 0,7-4-105,5-7 0,4-12 1,3 0-1,4-7-45,3-7 1,-8-5 0,6-9 0,-3 0-75,0 0 0,7-9 0,-7-5 1,-3-7-326,-1-7 1,-3 2 678,0-9 0,0 0 0,0-7 0</inkml:trace>
  <inkml:trace contextRef="#ctx0" brushRef="#br0" timeOffset="7434">7959 2100 8241,'0'-21'899,"0"9"0,2 1-764,5 4 0,5 4 0,9-4 0,2 5-236,5 2 0,5-7 1,6-2-1,-1-1-55,-3 1 1,2-7 0,10 2-1,2-3 111,-3 3 1,-8-4-1,-3 4 1,0-3 60,-3 3 1,-1-2 0,-10 9 0,0 2 215,0 3 1,0-5 0,0 0-56,0 2 1,-3 12-1,-1 7 1,-6 5-44,-1 2 1,4 0-1,-5 2 1,0 3-14,1 2 1,4 2-1,-5-4 1,0 2-132,1-2 1,6-3-1,-4-2-709,-1 0 0,8-2-1358,-5-5 1315,-5-5 0,1-11 762,-10-5 0,0-14 0,0-12 0</inkml:trace>
  <inkml:trace contextRef="#ctx0" brushRef="#br0" timeOffset="7613">8757 1533 8244,'0'-33'834,"0"3"1,0 16-349,0 0 0,9 9-736,5-2 1,-2 7 0,2 5 0,0 4-2075,-3 3 2324,8 2 0,-7-2 0,9-3 0</inkml:trace>
  <inkml:trace contextRef="#ctx0" brushRef="#br0" timeOffset="8384">9387 1764 8124,'-14'-12'285,"0"5"87,-3 5 0,6 2 1,-1 2-1,0 5 1,1 7-134,-6 5 1,1 2-1,0 2 1,2 3-180,-3 2 1,8 7-1,2-7 1,5-2 44,2-3 0,0-2 0,0 0 1,0 0-158,0 0 0,2-7 1,5-2-1,7-3 58,5-4 1,2-3-1,0-2 1,0-2-101,0-5 0,0-3 0,0-8 1,0-1-81,0-4 0,0-3 0,0 5 0,-3-2-108,-4-5 0,-2 4 1,-7-4-1,2 5 98,-3 2 1,-1 0 0,-6 0 0,-4 2 46,-7 5 0,-4-4 1,-3 4-1,0-3 56,0 3 1,0 5-1,-3 9 1,-1 0 69,-3 0 1,0 0 0,7 2 146,0 5 0,7-4 198,0 4 1,11-5-101,3-2 0,12 0 1,14 0-1,2-2-98,-3-5 0,6 2 1,-3-7-1,0 1-19,2-1 1,0 0-1,5-2 1,-4 5 51,-1 0 1,-7 6 0,5-4 0,-2 5 82,2 2 0,-5 0 0,5 2-86,-4 5 0,-6 5 0,-1 9 0,-6 0 25,-1 0 0,4 7 0,-7 0 0,-3-2-43,-1-3 1,-1 0 0,3 3-139,2 2 0,0 0-614,-7-7 346,0-9 0,0-5 1,0-14-112,0-7 1,0-5 0,0-2 0,2-2 46,5-5 0,-2 2 0,9-9 0,2-2 104,3-3 0,2-2 0,0 2 0,0 3 70,0 2 0,0 9 0,0-2 0,0 5 368,0 2 0,0 2 0,0 5 1,0 7 397,0 5 0,0-5 1,0 0-1,0 5-122,0 6 1,0 8 0,0 9 0,-3 2 31,-4 5 1,5-2-1,-7 9-487,-1 2 1,6-4 0,-8 0 0,0-3 0,1-4-483,-6-3 1,6-2 0,-3 0-760,-3 0 0,1-7 1200,2 0 0,-5 0 0,8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2:15.947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1 952 11076,'13'-10'-311,"-1"7"1,-6-7 0,4 2 543,3 0 1,-5-7-164,7 7 0,-2-2 0,5 5 65,-3-3 1,-7 0 0,8 8-130,2 0 1,-5 0 0,2-2 21,3-6 1,3 5 0,2-7-13,0 0 0,0 7 0,1-7 14,-1-1 1,0 9-1,0-6 1,0 5-8,1 3 1,-1 0 0,0-2-1,0-3 3,0-3 1,1 0 0,-1 8-45,0 0 1,0 0-14,0 0 1,1 0 0,-1 0 34,0 0 0,0 0 1,1 0-1,-4-2 12,-4-6 0,4 5 1,-4-4-1,4 4 1,4 3 0,1-8 1,4 1-1,2 1 8,-3 4 0,0-6 1,1 0-1,2 3 10,-3 3 1,-2-1 0,0-2-1,2-3-16,3 3 0,3 2 0,-6 3 0,3-2 32,-3-6 0,6 6 0,-3-6 1,0 3 8,2-3 0,-5 5 0,9-4 0,-4 1 11,-5-1 0,-2 4 0,0-7 0,2 2-23,3 0 0,3 1 0,-6 7 1,3-3 8,-2-5 1,-4 6 0,1-6 0,3 5-35,1 3 0,1-7 1,-7-1-1,-1 3-6,0 2 1,8 3-1,0 0 1,-3 0 9,-2 0 1,-3-2 0,3-4 0,2-1-27,3 2 0,0 2 0,-7 3 0,-1 0-26,0 0 1,0 0 0,0 0-1,1 0-8,-1 0 1,0 0 0,0 0 0,0 0-4,1 0 1,-1 0-1,0 0 1,0 0-15,0 0 0,1 0 0,-1 0 5,0 0 1,0 0 0,1 0-1,-1 0 8,0 0 0,0 0 0,0 0 0,1-3 4,-1-4 0,0 4 1,3-5-23,5 6 1,-5 2 0,4 0 18,-4 0 1,-3 0-1,1-3 1,-1-2 4,0-3 1,0 1-1,0 7 1,1 0-11,-1 0 1,0 0 0,0 0 0,1 0 4,-1 0 0,8 0 1,0 0-1,-3 0 1,-2 0 1,-3 0-1,3-3 1,2-2 1,3-3 0,0 0 1,-8 8-1,0 0-20,1 0 1,-1 0 0,0 0-1,3-2 0,5-6 1,-5 5 0,5-4 0,-6 4 17,-1 3 1,-1 0 0,0 0-1,0 0-27,0 0 0,8-8 1,0 1 0,-2 1 1,-4 4 0,-1 2 10,-1 0 0,0 0 0,0 0 1,0 0-3,1 0 0,-1 0 0,0 0 0,0 0-15,1 0 1,-1-3-1,0-2 1,0-3 4,0 3 1,1 3 0,-1 2 22,0 0 1,0-3-1,0-2 1,1-3 19,-1 3 0,0 2 0,0 3 1,0-2 6,1-6 0,-1 6 0,0-6 1,0 5 2,0 3 1,1 0-1,-1 0 1,0 0 8,0 0 0,1-7 0,-1-1 0,0 3 2,0 2 1,-2 0 0,-3-2-1,-3-2-1,3 1 0,3 4 0,2 2-1,0 0 1,-7-8-1,-1 0 1,3 3-2,3 3 1,-5 2 0,-1 0 0,3 0-2,3 0 0,2 0 0,0 0 4,0 0 1,-7 0-1,-1 0 32,3 0 0,3 0 0,2 0-15,0 0 0,-7 0 0,-1 0 49,3 0 1,3 0-1,2 0-36,0 0 1,1 0 0,-1 0-3,0 0 0,0 0 0,0 0 0,1 0-4,-1 0 1,0 0 0,0 0-48,0 0 1,1 7-1,-1 1 21,0-3 1,0-2 0,1-3 13,-1 0 0,0 0 0,0 0-18,0 0 0,1 2 1,-1 4 8,0 1 1,0 1-4,0-8 1,1 0 0,-1 0-8,0 0 1,-7 0 0,-1 0 0,3 0 3,3 0 1,-6 0-1,1 0 1,2 0-1,2 0 1,-4 0 0,-1 0 0,3 0-1,3 0 0,2 0 1,0 0-1,1 0 1,-1 0 0,0 0 0,0 0 0,0 0 0,1 0 0,-1 0 5,0 0 0,0 0 1,0 0-1,1 0 11,-1 0 0,0 0 0,0 0-9,0 0 0,1 0 0,-1 0 0,0 0 25,0 0 1,-7 0-1,-1 0-4,3 0 1,3 0 0,2 0-22,0 0 1,1 0 0,-1 0-1,0 0 1,0 0-1,0 0-1,1 0 0,-1 0 0,0 0 1,0 0-11,0 0 0,1 0 0,-1 0 1,0 0 0,0 0 0,0 0 1,1 0 0,-1 0 1,0 0-1,0 0 1,1 0 0,-1 0 0,0 0-2,0 0 0,0 0 0,1 0 1,-1 0-7,0 0 0,0-8 1,0 1-1,1 1-22,-1 4 1,0 2 0,0-3-15,0-4 0,1 4 0,-1-5 0,0 6 10,0 2 1,1 0 0,-4-3-1,-2-2-32,-2-3 1,-1 0-1,8 8 44,1 0 1,-1 0 27,0 0 0,-8 0 1,-2-2-1,0-3-11,0-3 0,-5 0 0,7 8-22,3 0 0,3 0 1,2 0 17,0 0 1,1-2 0,-1-4 2,0-1 0,0-1 0,0 8 10,1 0 1,-1 0 0,0 0 0,0 0-3,1 0 0,-1 0 1,0 0-1,0 0 2,0 0 0,1-8 0,-1 1 0,0 1-2,0 4 1,0 2 0,1 0 0,-4-3-2,-4-5 0,4 6 1,-4-6-1,4 6 0,4-1 0,-1-2 0,0-3 0,0 0-12,1 8 1,-9 0-1,-2-2 0,-3-6 0,8 6 0,-5-9-5,0 1 0,8 7 0,-6-4 0,6 4 1,2-5 0,0 1 0,0 1-15,1 4 1,-1-1 0,0-2-2,0-3 0,0 1 0,1 7 25,-1 0 1,0 0 0,0 0 0,-2-3 0,-3-2 17,-3-3 0,1 0-4,7 8 0,0 0 1,1 0 20,-1 0 0,0 0 1,0 0-1,0 0 38,1 0 1,-1 0-1,0 0 31,0 0 0,0 0 1,1 0-21,-1 0 1,0 0 0,0 0-9,0 0 1,-7 3 0,-1 2-84,3 3 1,-5 0 0,3-8-708,2 0-17,-8 0 738,0 0 0,-20 10 0,-3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7:29.80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7203 63 8368,'0'-11'-288,"0"-8"0,2 17 624,5-5-81,-5-5-190,8 10 5,-10-8 0,0 13 0,-3 1 110,-4 3 0,3 10-78,-10-3 0,2 4 0,-4 3-9,2 0 1,0 0-47,-7 0 1,7-2 0,2-3-1,0-2 1,1 3 9,-6 1 0,1 3 1,0 0-1,2 0-11,-3 0 1,-4 0-1,-4 0 1,-3 3-31,2 4 1,-4-3 0,-1 10-1,1 0-9,0-2 0,-8 4 0,6-6 0,-3 1-3,0 6 0,0-1 0,-7 0 0,2-2-1,5 3 1,-5 1 0,5 3-1,-4 0-9,-3 0 0,0 0 1,2-2-1,3-3 45,2-2 1,2-9-1,-2 4 1,5-2 2,0 0 0,6 3 0,-6-6 0,2 3-22,0-2 0,-2 7 0,4-1 1,-2 1-23,2-5 0,-4 2 1,0 1-1,-1-1-18,1 0 0,-5 5 1,7-7-1,2-2 4,3-3 1,-5-2 0,0 0 0,2 0 8,3 0 1,2 0 0,0 0-1,0-2 5,0-5 0,7 5 1,0-5-1,-2 4-5,-3 3 0,0-7 1,3 0-1,2 3-35,-2 1 0,4 1 1,-2-3-1,-2-2-19,-3 3 0,5-6 0,0 3 50,-2 3 0,4-1 0,-2-2 0,0-5-38,2 1 0,-6 1 94,4 10 0,-5-7 0,0 0 20,5 3 1,-4-6-49,4 3 1,4-7-1,1 5 22,0-3 37,6-2-32,-6-7 343,9 0-426,-9 0 1,6-2 0,-4-5-81,5-7 1,2 2 0,2-2 0,3-2 66,2-3 0,0-2 0,-7 0 1,2 0-5,5 0 1,-4 0-1,6-2 1,-2-3 13,0-2 1,2-7 0,-4 5-1,2 0 73,-2-1 1,4 3 0,0 7 0,1 0 22,-1 0 1,5 0 0,-5 3 182,3 4-238,-7-5 1,11 19 29,-9 0 1,0 2 0,-7 12 0,-2 3-19,-5 1 0,2 6 1,-7 1-1,1 3 21,-1-2 0,-2 7 0,-5-1 0,3 1-9,2-5 1,2 2-1,-4 1 1,2-1-13,-2 0 1,4 5 0,0-7 0,3-2-3,4-3 1,-4 5 0,2 0 0,2-2-3,3-3 0,2-9 0,0 0-35,0 3 56,0-8 1,0 3 0,2-8 39,5 3 1,-2 0-1,9-7 15,2 0 1,3 0-1,2-2 1,0-3 12,0-2 1,2-7 0,3 5 0,4 0-12,3-1 1,0 1 0,4 4 0,-4-2-244,-3 3 1,7 1 0,-4 3 0,0 0-588,-5 0 0,-3 0 0,1 3-1721,2 4 2466,0-5 0,-7 7 0,0-9 0</inkml:trace>
  <inkml:trace contextRef="#ctx0" brushRef="#br0" timeOffset="1625">84 3675 8189,'7'-21'159,"0"0"1,0-2 0,3-3-181,4-2 1,2-9-1,0 2 1,-2-2 0,3-1-1,1 3 1,1-2-1,-3-3 141,-2-2 1,0-2 0,5-3 0,-3-2-41,-2 3 0,-2 1 1,2 3-1,-5 0 125,1 0 1,-8 10-1,7 4 694,1 4-885,-8 3 1,7 12 0,-9 9 0,0 12 101,0 6 0,-7 10 1,-2 3-1,0 1-34,-1 6 0,-4 8 0,5 6 0,0 1-156,-1 6 1,-6-6 0,4 6 0,1 1-32,4 1 1,4 4 0,3-16 0,0-2-81,0-3 1,3-11 0,4-5 0,4-5 150,1-2 0,14-9 0,-5-5 0,2-5-24,0-2 1,1-2-1,1-5 1,3-7 45,-2-5 1,-3-9 0,-2 0 0,0 0 24,0-2 0,-2 4 1,-3-6-1,-2-1-94,3 0 0,-8 8 0,0-3 1,-2 4 3,0 3 1,3 0 730,-3 0-377,-5 0 1,10 19-1,-8 9 1,3 9-128,-2 5 1,4 7 0,-2 0 0,0 0-178,3 3 1,-1-8 0,7 7 0,-2-2-140,2 0 0,3 0 0,2-9 0,0-3-166,0-2 1,0-2-1430,0 2 1761,0-5 0,0-9 0,0 0 0</inkml:trace>
  <inkml:trace contextRef="#ctx0" brushRef="#br0" timeOffset="1862">21 3276 8198,'-7'-21'679,"0"0"-499,0 0 1,17 3 0,4 1 0,7 6-236,7 1 1,2-6 0,10 2-1,-1-5 93,6-2 1,4 7-1,0 0 1,4-2-315,1-3 0,4 1 1,-9 4-1,-2 7 276,-3 4 0,8-6 0,1-3 0</inkml:trace>
  <inkml:trace contextRef="#ctx0" brushRef="#br0" timeOffset="3909">1680 3339 8229,'-14'-9'0,"0"-5"0,-2-2 0,-3-1 2,-2 3 0,0 3 0,0-6 0,0 6 0,0 1 0,0 6-59,0 1 1,0 3-1,0 0 1,0 0 121,0 0 0,0 10 0,0 4 0,2 4-42,5 3 0,-4 0 0,6 3 0,-2 1 10,0 3 1,2 7 0,-2-7 0,7 0-34,5 3 1,2-8-1,0 7 1,0-2 0,0 0 0,2-7 1,5-7-16,7 3 0,7-8 1,5-2-1,2-5-15,-2-2 1,-3 0-1,-2-2 1,0-5-41,0-7 1,0-5-1,0-2 1,-2 0-27,-5 0 1,2-7 0,-7 0 0,1 3 29,-1 1 0,-2-4 0,-7 0 0,2 5 59,5 7 0,-4-3 1,4 5-50,-5-5 397,-2 8 0,-7 4 0,-2 14-184,-3 7 0,7 4 1,-2 3-1,5 3-115,2 4 0,0-5 1,0 5-1,0-5-40,0-2 0,0 0 0,0 0 0,2-2-32,5-5 1,5 2 0,9-9 2,0-2 0,0-3 0,0-2 15,0 0 0,0-2 0,0-5 1,0-7-37,0-5 0,0-2 1,0-2-1,0-3 36,0-2 1,-7 0 0,0 7 0,2 0 217,3 0 1,-5 3 0,-2 1 158,-3 3 1,7 10-278,-2-3 1,-4 7 0,-1 4 0,-2 6 1,0 1 0,0 3 0,-5 10 0,3 1-78,2 3 0,0 0 0,-7-7 0,0 0-19,0 0 1,0 0 0,0 0-548,0 0 1,0-7 16,0 0 1,0-11 380,0-3 0,0-10 0,0-11 103,0 0 0,2-2 0,3-3 0,4-4 32,3-3 1,-5 8-1,7-3 1,2 4 88,3 3 1,-5 0-1,0 0 1,2 0 44,3 0 1,2 7 0,0 3 33,0 1 1,0 3-1,0 7-68,0 0 1,-7 3 0,-2 4 0,-3 7-130,-4 4 1,4-4-1,-2 0 1,0 3 59,2 1 0,-6 3 1,6 0-1,-2 0 22,0 0 0,7 0 0,-5 0 1,1 0 17,-1 0 0,7-2 1,-4-3-1,2-4-89,0-3 1,0-2-1,7-7-12,0 0 0,0-9 0,0-5 0,-2-5-81,-5-2 1,4 0 0,-4 0 0,5 0 26,2 0 0,-2-2 0,-3-3 0,-2-2 86,2 3 0,-6-1 0,-1 0 0,-2-2 58,0 3 1,0 8-1,-7 3 5,0-2 0,0 4 1,-2 1 12,-5 1 0,2 3 1,-7 10-4,3 4 0,2-3 1,7 10-33,0 3 1,0 1 0,0 3-1,0 0 5,0 0 1,2-2-1,5-3 1,5-2-29,0 3 0,6-6 1,-4 3-1,5 3-27,2 1 1,-7-4 0,0 0-1,0 3-65,-2 1 1,-3 3-1,-9 0 1,0 0-115,0 0 1,0 0-1,-2 0 27,-5 0 0,-5 0 1,-9-2-509,0-5 850,0 5 0,9-19 4,5 0 0,7-3 0,7-8 0,7-1 55,5 0 1,2-2 0,2-4-1,3 1-89,2 3 1,9 0 0,-4-7 0,0 0-44,-5 0 0,2 0 0,0-2 1,1-3-40,-1-2 0,-2-2 0,-7 4 1,0-4-17,0-3 1,0 5-1,0-4 1,0-1 37,0 0 0,-7-2 0,-2-7 0,-1 3-18,1 4-1,-5-5 1,5 5 0,-3-5-76,-4-2 1,-3 0-1,-2 0 1,0 3 24,0 4 1,7 4 208,0 10 0,0 14-113,-7 14 1,0 14-1,0 21 1,0 3 97,0 4 0,-9 11 1,-5 13-1,-3-1 119,3 0 0,-4 15 0,6-1 1,-2 7-167,6-43 1,2 1 0,3 7 0,1 3 0,-2 1 0,-1 2 0,1 1-1,1 0-252,0 3 0,-1 0 1,0-9-1,1-2 1,2 0-1,2-2 1,1 39 34,5-15 0,12-19 1,11-18-1,1-14-149,-1-11 0,7-10 0,-4-14 0,0-10 59,-5-8 0,2-10 0,-2-14 0,-2-5-190,-3 1 0,-2-8 1,0 5-1,-2-2 220,-5 2 1,-5-12 0,-9 5 0,-2-2-63,-5-1 1,-5 10 0,-9 0 0,0 0-12,0 3 1,0 8 0,0 13 0,2 1 162,5 6 0,-4 8 0,4 6-255,-5 1 1,-2 3 0,2 10-128,5 4 418,5-5 0,9 17 0,0-8 0</inkml:trace>
  <inkml:trace contextRef="#ctx0" brushRef="#br0" timeOffset="4463">3927 3297 8445,'2'-11'1513,"5"4"-1532,7 4 0,-2 3 0,2 0 0,2 0 123,3 0 0,2-2 1,2-3-1,3-4-6,2-3 1,0 1-1,-7-6 1,0 3-173,0-2 0,0-3 1,0-2-1,-2 0-220,-5 0 0,-5 0 1,-9 0 249,0 0 1,0 7 0,-2 3-1,-5 1 45,-7 6 1,-5 1 0,-2 3 23,0 0 0,0 3 0,0 4 0,0 7 157,0 4 0,0 10 1,2 3-1,3-1-95,2 0 1,9 5-1,-2-4 1,5-1-30,2 0 1,0-2-1,2-7 1,5 0-61,7 0 1,5-2 0,2-3 0,0-4-8,0-3 0,0-2 0,2-7 1,3 0-53,2 0 1,2-2 0,-4-5 0,2-7-87,-2-5 0,4-9 1,0-2-1,1 0 82,-1-1 0,0-4 0,-4 5 0,2 0 93,-2-1 1,-3 3 0,-4 7 0,-3 3 402,-2 4 1,-7 2-1,7 7-97,2-2 0,-4 0 1,2 10-207,2 4 1,-4 4 0,2 13-1,0 1-148,-2 3 0,6 7 0,-6-4 0,2-1-178,0 0 0,-2-2 0,4-4 0,-2 1-27,2 3 1,3-9-1,2-12 225,0-5 0,9-11 0,3-3 0</inkml:trace>
  <inkml:trace contextRef="#ctx0" brushRef="#br0" timeOffset="6631">1827 4935 8194,'-14'0'228,"2"-2"0,3-5-69,4-7 1,10-7 0,4-5-1,3-2-110,4 2 1,3-6 0,0-3 0,-3-5-19,-2-2 0,0 0 0,7 0 0,-2 0-1,-5 0 0,2 0 0,-9 0 1,0 3-232,2 4 0,-6 2 0,4 7 263,-5-2 3,-2 0 1,0 19 0,0 9-1,-2 12 51,-5 6 1,-3 13 0,-6 6-1,2 7 76,-2 5 1,-3 9 0,-2 1-1,2 6-18,5 5 1,-4 12 0,4-1 0,-5 8-154,-2 0 0,2 6 0,3-1 0,4-3-228,3-7 0,2-19 0,7-7 0,0-16 192,0-9 0,7-5 0,2-9 0,3-5 125,4-7 0,-4-7 1,2-7-1,2-7-145,3-5 1,0-2 0,-3-2-1,-2-3-71,2-2 1,-4-9-1,0 2 1,-1-5-93,1-2 0,-7 2 0,2 3 0,-5 2-28,-2-2 0,0-3 0,-2 0 0,-5 3-50,-7 2 1,2 9-1,-2-4 204,-2 0 1,-1 6 0,1-1 0,4 6 242,3 5 0,-5 7-152,7-7 60,0 9 0,16-4 0,5 7 0,7-3-46,7-2 1,-4-2 0,6 4-1,-2-4 2,0-3 0,7 5 0,-5-5 0,1 1 41,-1-1 1,-2 7 0,-7-2 0,0 5 75,0 2 1,-7 0-16,0 0 0,-9 9 0,2 5 9,-5 5 1,-2 2 0,0 0 0,0 0 71,0 0 0,0 9 1,0 3-55,0 0 1,0-3 0,0-9-56,0 0 0,2 0 1,5-2-194,7-5 1,5 2 0,2-9 46,0-2 1,0-10-1,0-4 1,0-3-86,0-4 1,0-10-1,0-2 1,0 0-42,0-2 0,-2 4 1,-3-7-1,-4 1 67,-3-1 0,5 7 0,-7-2 1,-2 5 24,-3 2 0,5 0 0,0 0 246,-2 0-170,-3 9 0,-2 5 1,-2 14-1,-3 7 174,-2 5 0,0 9 0,5 0 0,-3-2-103,-2-3 1,0 5 0,7 0 0,0-2 3,0-3 0,7-2 0,2 0-30,3 0 0,2-2 0,7-5 1,0-5-9,0 0 1,-7-6-1,0 4 1,2-5-43,3-2 0,2-7 0,2-2 0,3-1-24,2 1 0,0-7 1,-7 2-1,0-5-93,0-2 1,0 0-1,0 0 1,0 0 44,0 0 0,-2 0 0,-3 2 0,-2 3 23,2 2 1,-4 9 0,2-2 258,2 5 0,-4 4 0,0 5-55,-3 7 1,-2 12 0,-7 2 0,0 0-76,0 2 0,0-6 0,0 6 0,0-2-183,0 0 0,0 0 0,0-7 107,0 0 0,0-7-654,0 0 339,0-9 0,7-5 1,2-14-1,1-5 173,-1-2 0,5 0 0,-5-2 0,3-3 62,4-2 0,3-2 1,0 4-1,-3-2 84,-2 2 1,0 3-1,7 2 1,0 2 88,0 5 0,0-2 1,0 9 177,0 2 0,0 3-194,0 2 1,0 2-2,0 5 0,-7 5 0,-2 9 1,-3 0 8,-4 0 0,-1 0 1,1 0-1,2 0 49,-2 0 1,6 0-99,3 0 0,5-9 1,2-5-81,0-5 0,0-2 0,0-2 1,0-5-52,0-7 0,0-5 0,2-2 1,3 0-173,2 0 0,0-7 0,-7-2 0,0-1 217,0 1 1,0 2 0,0 5 0,0-3 129,0-2 0,0 0 486,0 7-307,-9 0 1,-5 12-204,-14 9 1,2 9 0,-9 12 0,0 0 12,2 0 0,-4 0 0,7 0 0,-1 2-52,1 5 0,2-4 0,7 6 0,0-2-9,0 0 1,0 0 0,2-7 0,5 0-5,7 0 1,5 0-1,2-2 1,0-3-36,0-2 0,7-9 1,2 2-1,3-5-72,4-2 1,-4-9-1,0-5 1,-1-5-57,1-2 1,-5-2-1,5-5 1,-3-5 65,-4 0 1,-3-6 0,-2 4-1,0-5 34,0-2 0,-2 0 1,-3-2-1,-2-3 20,2-2 0,-6 0 1,-3 7-1,-5 0 73,-2 0 0,2 0 0,3 3 0,2 4 230,-2 7 1,-3 4 76,-2 3 1,0 12-1,-2 9-231,-5 12 1,2 13 0,-7 6 0,1 1 13,-1 6 0,5 4 0,-5 4 1,1 6-59,-1 1 0,7-4 1,-2 7-1,5 0-164,2-2 0,0-3 0,0-9 0,2 0 58,5 0 1,5-9-1,9-3 1,2-4-352,5-5 0,-4 2 1,4-14-1,-5 1-235,-2-1 1,7-4 0,0-10 0,-2-4 621,-3-3 0,-2-11 0,0-10 0</inkml:trace>
  <inkml:trace contextRef="#ctx0" brushRef="#br0" timeOffset="6959">4473 4473 8669,'21'0'73,"2"-2"1,3-3 0,4-2-41,3 2 1,-7 3 0,4 0 0,0-3 27,5-2 0,-2-2 0,2 4 0,0-2-24,-2 2 1,4 3-1,-9 2 1,0 0 7,2 0 1,-13 2-1,4 3 1,-5 4 172,-4 3 0,4 2 1,-9 7 29,-2 0 1,4 2 0,-2 3-1,-2 4 1,-3 3-27,-2 4 0,0-4 0,0 2 0,0 0-153,0-2 0,0 4 1,0-7-685,0 3 0,0-7-1129,0 2 1744,0-14 0,19-24 0,4-13 0</inkml:trace>
  <inkml:trace contextRef="#ctx0" brushRef="#br0" timeOffset="7147">5229 4095 8343,'0'-32'1205,"2"4"-935,5 14 1,5 4 0,9 10-484,0 0 0,-7 7 0,-2 3-1461,-3 1 1674,7-6 0,-4 14 0,9-8 0</inkml:trace>
  <inkml:trace contextRef="#ctx0" brushRef="#br0" timeOffset="8312">5796 4536 8306,'-14'-7'112,"0"0"1,0 0 0,-7 7 0,0 0-1,0 2 1,0 5 0,0 7 0,0 5-1,0 2 234,0 0 0,2 2 0,3 3 0,4 2-237,3-2 1,2-1 0,7 1 0,0 2-93,0-2 1,2-5-1,5-5 1,7-4-44,5-3 0,2 5 1,0-7-1,2-2-8,5-3 0,-4-2 1,6-2-1,-2-5-140,0-7 1,0-3 0,-9-1 0,-3-1-54,-2-4 0,-2-3 1,2 5-1,-7 0 109,-5 0 0,-2 0 0,0 0 1,-2 2 34,-5 5 0,-5-2 0,-9 7 0,-2-1 36,-5 1 1,4 2 0,-4 7 0,3 0 85,-3 0 1,4 0 0,-4 0 0,7 2 89,7 5 1,-2-2-106,9 9 1,2-9 0,12 2 0,7-5-4,5-2 1,11-7-1,5-2 1,5-3 8,2-4 1,7 4 0,0-2-1,-2 0 29,-3 2 0,-2-4 1,-2 9-1,-3 0 53,-2-2 0,-10 6 1,3-4-1,-4 7-14,-3 7 1,-3 5-1,-4 9 1,-4 0 171,-1 0 1,-7 7 0,5 2-1,-4 1 137,-3-1 0,0 7 0,0-4 0,-3 2-136,-4 0 1,3-7 0,-8 5-254,3-3 14,-8-11 1,15-1-1,-7-6-83,-1 0-408,8-3 0,-7-11 0,9-5 0,0-7-73,0-5 1,2-2 0,3-2-1,4-3 121,3-2 0,-1-9 0,6 2 1,-3-5 216,2-2 1,3 0 0,2 0 0,0 2 263,0 5 1,7-2 0,0 9 0,-3 5 257,-1 6 0,4 1 0,0 9 0,-3 2 130,-1 3 1,-3 5 0,0 3-1,0 8 17,0 5 1,0 11 0,0 5 0,-3 5 299,-4 2-699,-4 0 1,-3 0-1,0-2-118,-3-5 0,-1 2 0,-3-7 0,0 1-1339,0-1 1,0-2 1380,0-7 0,0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9:00.13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21 84 7756,'0'-21'718,"-7"7"-190,0 0 1,0 7 262,7-7 42,0 10-375,0-6-232,0 10 1,10 0-83,4 0 0,-3 10 0,3 4-55,3 4 1,-6 3 0,3 0-1,3 0 9,1 0 0,-4 3 0,0 1 1,3 6-38,1 1 1,1-4 0,0 5 0,-3-3-45,0-4 1,8 7 0,-8-1 0,7 3 1,5 0 1,0 0 0,-7 7 0,0-2-9,0-5 0,0 9 0,0-6 0,0-1 27,0 3 1,7-1 0,0 3 0,-2-2 57,-3-5 0,1 5 0,1-5 0,3 2-24,-2-2 0,-3 5 1,-2-8-1,0 1-22,0-5 0,7 5 0,0-1 0,-2 1 8,-3-5 0,-2 2 0,0 1 0,-2-1-37,-5 0 0,5 1 0,-5-6 0,4 3-7,3-2 0,0 4 1,-2-2-1,-3 0 8,-2 3 0,0-8 1,5 7-1,-3-2 0,-2 0 0,0 7 1,5-7-1,-3 0-2,-2 3 1,0-8 0,5 7-1,-3-2 6,-2 0 0,-2 0 0,4-7 0,-2 0-22,3 0 0,-1 7 0,0 0 0,-2-2-21,3-3 0,-1-2 1,0 0-1,-2 0 12,3 0 1,-1 0-1,0 0 1,-2 0-3,2 0 0,-4 0 0,0 3 0,-1-1 11,1-2 0,-5 5 0,5-12 0,-3 4-17,-4 3 1,4 0 0,0 0-8,3 0 1,-7 0-1,4-2-26,0-5 0,-6 5-45,4-5 0,2-3 28,-2 3 0,2-2-273,-2 2 16,-4 5-26,6-17 226,-9 7 44,0-9 0,-9 0 0,-5 0 6,-5 0 0,5-7 0,0-2 0,-2-3-25,-3-4 1,-2 4 0,0-2-1,0-2-106,0-3 1,0-2 0,0-2 0,0-3 56,0-2 0,-2 0 0,0 7 0,-1 0 189,6 0 0,1 0 1,-4 3-1,3 1-68,4 3 1,2 7 0,7-7 696,-2-2 0,-2 7 247,2 2-749,5 4 1,-8 6 4,10 4 1,10 4-1,4 10-113,4 0 1,1 0 0,-3 0 0,-2 0-12,3 0 0,1 0 0,3 0 0,0 0-27,0 0 0,0 0 1,0 0-1,0-2-79,0-5 0,0 5 1,0-5-44,0 4 0,0-6 1,0-5 5,0-5 1,-7-2-1,0 0 43,2 0 1,-4-9-1,0-7 1,-3-8-20,-4-4 0,4-7 0,0 5 1,1 0 19,-1-1 0,5-13 1,-7 2-1,0 0-20,2 5 0,-6-3 0,4 5 0,-5-5 81,-2-2 0,2 10 0,3 4 0,2 4 136,-2 3 0,-3 7-275,-2 0 0,2 10-1372,5-3 847,-4 4 1,8 3 648,-4 0 0,-4 10 0,6 1 0</inkml:trace>
  <inkml:trace contextRef="#ctx0" brushRef="#br0" timeOffset="2295">966 4620 8731,'21'3'128,"0"1"1,0 3-1,0-2 1,0-3-1,0-2 58,0 0 0,-7-9 0,0-5 0,3-5-195,1-2 1,3-2 0,0-3-1,-2-4 65,-5-3 0,5-2 0,-5-7 1,4 0-25,3 0 1,-2-7 0,-3-2 0,-2-3-88,3-4 0,-8 4 0,0 1 0,-2-1 53,0 0 0,7 8 1,-7-3-1,-2 7 39,-3 7 1,-2-3 0,0 10 0,0 3 86,0 1 0,7 10-88,0 0 1,0 12 0,-7 2 32,0 12 1,-2 13 0,-3 6 0,-4 1-33,-3 6 1,8 8-1,-6 6 1,3 1-37,0 6 1,-2 1-1,4 3 1,-2 0-16,3 0 1,1-2-1,3-3 1,0-4 46,0-3 1,7-4 0,3-12 0,1-5 7,6 1 0,1-15 0,6 3 1,1-8 32,3-6 0,2-3 1,-4-2-1,4-2-39,3-5 0,-5-14 0,5-12 0,-3-2-93,-4 0 0,-3-7 1,-2-9-1,-2 0 56,-5-1 1,4-4 0,-6 5-1,0-3-136,-5-4 1,-5 0 0,-2-1 0,0 3-34,0-2 1,0-3 0,-2 1 0,-3 4 44,-2 7 1,0 7 0,7 7 481,0 7 1,0 16 0,0 12-141,0 12 0,0 16 1,0 9-1,0 7 26,0 5 1,0 10 0,0-3 0,0 2-161,0-2 0,0 5 0,0-8 0,0 1-136,0-5 1,2-5-1,3-2 1,2-2 53,-2-5 1,-1-5 0,1-9-275,2 0 0,0-7 165,-7 0 1,7-11-1,0-6 39,-2-15 1,4-3-1,-2-10 1,0 3-68,2 0 1,1-9 0,6 4 0,-4-2 99,-3 0 0,7 10 1,-4-3-1,2 4 89,0 3 1,0 3-1,5 1 1,-3 6 29,-2 1 0,0-4 0,7 7-23,0 3 0,-7 1 0,-2 6 0,-1 4 1,1 7 0,-7 0 1,4 4-1,-2 6-6,0-1 1,0 7-1,-7 1 1,2-1 11,5 0 0,-4 1 0,6-6 0,-2 3 22,0-2 1,2-10-1,-2-2 1,7 0 62,5-2 1,2-3 0,0-9-69,0 0 0,0 0 1,0-2-1,0-5 7,0-7 0,-2-5 0,-3-4 0,-2-3 0,0-2-457,-2 3 1,-1-6 0,-6 3 149,2 3 1,2 1 0,-4 3-1,2 0 162,-2 0 1,-3 0 0,-2 0 53,0 0 443,0 10-515,0-8 0,2 17 69,5-5 1,3 7 0,6 4 0,-2 3 59,2-2 0,3 4 0,2 1 0,0 1-24,0 6 1,0 1 0,0 3 0,0 0 73,0 0 1,0 0 0,0 0 0,-2 3-92,-5 4 1,4-5-1,-6 5 1,2-2-282,0 2 0,-2-5 0,4 3 1,-4-8-510,-3-4 0,5-7 0,-5 5-641,3-3 1416,-7-2 0,4-7 0,-9 0 0</inkml:trace>
  <inkml:trace contextRef="#ctx0" brushRef="#br0" timeOffset="2567">1071 3948 7808,'-21'0'486,"10"0"-304,1 0 0,27 0-167,4 0 0,14 0 1,0 0-1,4-2 0,6-3 1,1-4-1,3-3 0,-2-2-753,-3 3 0,-2-6 738,0 10 0,0-9 0,0 4 0</inkml:trace>
  <inkml:trace contextRef="#ctx0" brushRef="#br0" timeOffset="3675">3570 4032 8433,'9'12'411,"3"-3"1,9-9 0,0 0-313,0 0 0,0-7 0,0-2 0,-2-3-351,-5-4 0,4-5 140,-4-7 1,-4-2 0,-3-5 0,-5 7 49,-2 4 0,0 3 0,-2 3 0,-5 1 56,-7 3 0,-5 3 0,-2-3 0,0 7 14,0 4 1,7 3 0,0 3 0,-2 4 137,-3 7 0,0 11 1,3 6-1,2 1-47,-2 6 1,6-1-1,1 0 1,2-2-44,0 3 0,0-6 0,7 1 0,2-3 21,5-4 0,5-3 1,11-2-1,3-2 8,2-5 1,9-5 0,-2-9 0,3 0-10,-3 0 1,4-2 0,-4-7-1,5-10-49,2-7 0,-2-9 1,-3 5-1,-4 0-47,-3-1 0,5-6 0,-7 2 1,-2-5-3,-3-2 0,-2 0 1,-2 3-1,-5 1 17,-7 3 1,-5 7 0,-2-4 0,0 1-53,0 6 0,0 1 0,-2 6 117,-5 4 1,-5-3-52,-9 10 1,2 10 0,5 11-1,7 4-38,5 3 1,2 0 0,0 0 0,0 0-61,0 0 0,0 0 0,2 0 0,5-2-17,7-5 0,5 5 0,2-5 1,0 2 36,0-2 1,0 5 0,0-5 0,-2 4-9,-5 3 1,4 0-1,-6 0 227,0 0 1,-3 0 0,-9 0-72,0 0 0,-9 0 0,-5 0 1,-5-2-281,-2-5 1,0 5 0,0-8-89,0 1 0,0 4 0,0-9-38,0-2 0,9-5 0,5-7 327,5-7 0,-7-14 0,-3-5 0</inkml:trace>
  <inkml:trace contextRef="#ctx0" brushRef="#br0" timeOffset="4851">4410 3696 7910,'12'-11'1393,"6"-1"-1291,-4 5 0,5 5 0,2-8 1,0 1-39,0-5 0,0 2 0,0-2 0,0-2-62,0-3 1,0-2 0,0-2 0,-2-3-25,-5-2 1,-3-7 0,-6 5 0,2 0 44,-2-1 0,-3-6 0,-2 4 0,0-2-1,0 0 1,-7 7 0,-2-7 0,-3 0-84,-4 3 1,-3-6 0,0 10 0,5 3-356,7 1 570,-4 13 0,8 6 0,-4 19 0,5 12 132,2 4 0,0 17 0,2-3 0,3 5-23,2 2 0,2 15 0,-4-6 0,2 1-165,-2-3 1,-3-4-1,0 4 1,3-6-220,2-8 0,0 0 1,-7-13 22,0 1 0,7-6-76,0 2 1,9-16-149,-2-12 0,3-17 1,-1-13-1,-2 0 1,2-1 1,3-6 0,2 2-1,0-5 167,0-2 0,0 0 0,0 0 1,2 3 213,5 4 1,-4 4 0,4 10 0,-5 0 125,-2 0 0,0 7 1,0 3-1,0 1 92,0 6 1,-7 1 0,0 6 0,0 4-63,-2 7 0,-1 4 0,-6 6 0,2 1-76,-2 3 0,-1 7 0,1-4 1,2 1-28,-2 6 1,4-6-1,-2 1 1,0-3-111,2-4 0,3-3 0,9-2 0,-2 0-105,-5 0 1,4-9 0,-1-5 0,6-5-104,5-2 0,0 0 1,-7-4-1,0-8-63,0-9 0,0-7 0,0 0 0,0-5 88,0 1 1,0-6 0,-2 8 0,-3-3 180,-2-4 1,-7 7 0,5 2 0,-3 4 269,-4 3 1,-1 0-30,3 0 0,-4 0 1,4 19-1,-12 9-101,-2 9 1,0 12 0,5 0 0,-3 0-141,-2 3 0,0-8 0,7 7 0,0-2 16,0 0 1,0 0 0,2-7-1,5 0-18,7 0 0,5-7 0,2-2 0,0-3-88,0-4 1,0-3 0,2-2 0,3-2-177,2-5 0,-2 0 0,-10-12 0,-2-4 23,2 0 1,-4-3-1,0 0 1,-3-4 53,-4-3 1,-3 8 0,-2-6 0,0 3-29,0 0 1,-12-7 0,-6 7 0,-8 3 61,0 1 1,-4 3 0,0 3 0,-1 1 261,1 3 0,2 10 0,7-3 0,0 7 81,0 7 0,2 4 0,3 10 0,4 0 32,3 0 1,2 0-1,9 0-1,5 0 0,5-7 0,9-2 0,0-3-219,0-4 1,7-3 0,2-2-1,1 0-70,-1 0 0,5-2 0,-5-5 0,1-7-27,-1-5 0,5-9 0,-5-2 1,1-3 76,-1-4 0,5 4 0,-7-2 0,-2-2 94,-3-3 1,-2-2 0,0 0 0,-2 0-2,-5 0 1,2 0-1,-9-2 1,-2-3-125,-3-2 0,-2-2 0,0 4 0,0 1 88,0 6 0,0 7 0,0 12 125,0 0 1,0 12-1,0 9 1,0 14 286,0 12 1,7 16 0,0 14 0,-2 4-101,-3 3 1,-2 7 0,0 3 0,0 1-119,0 6 1,0 6 0,0 0 0,0-4-81,0 0 0,-7-10 0,0-4 0,2-10-743,3-9 1,2-7-1,2-9-1339,5-12 1,-2-10 1929,9-11 0,0-9 0,7-3 0</inkml:trace>
  <inkml:trace contextRef="#ctx0" brushRef="#br0" timeOffset="5428">7056 3150 7596,'0'-21'431,"0"0"0,-3 3 0,-1 1 0,-6 3-270,-1-2 0,-3 7 0,-7 2-56,0 4 1,0 3-1,0 3 1,0 4-142,0 7 0,0 7 1,-3 7-1,-1 4 41,-3 1 1,0 7 0,7-5 0,2 4 80,5 3 0,-2-2 0,9-3 1,2-2-40,3 3 0,4-8 0,3-2 0,4-7-42,3-7 0,2 2 1,9-9-1,3-2-61,2-3 1,0-11 0,-7-5 0,0-7-58,0-7 1,2-2 0,0-10 0,1 0-86,-6-4 1,-1-10 0,4 5 0,-3 0 155,-4-2 1,3 4-1,-10-6 1,0-1-1,2 0 0,-7 1 1,5-6-1,-4 3-59,-3-2 0,0 7 0,0 4 1,0 10 359,0 9 1,0 4-71,0 3 0,0 19 1,0 11-1,-3 15 133,-4 11 1,-2 11 0,-7 6-1,4-1 153,3 0 0,-1 12 1,6-4-1,-3-1-219,2 3 0,3-8 0,4 1 0,5-3-257,7-4 0,5-5 0,2-7 0,0-7-334,0-5 0,7-4 0,2-5 1,3-7-2723,4-5 3057,3-2 0,2-18 0,0-6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9:07.43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441 1155 7830,'0'-21'447,"-9"9"0,4-4-410,-9 9 1,0-2 0,-7 4 70,0-2 0,7 0 1,0 7-1,0-2-385,2-5 1,-6 4 0,4-4 0,-5 5 287,-2 2 1,0 7-1,0 2 1,2 3 54,5 4 0,-4 10 0,4 2 0,-5 0 71,-2 2 1,0 1 0,2 6 0,3-4-78,2-3 1,9 5 0,-2-7 0,5-2-13,2-3 0,0-2 0,2-2-29,5-5 0,5 2 0,9-9 0,0-2 41,0-3 1,-7-9-1,0-2 1,2-5-34,3-10 1,0 1 0,-3-10-1,-2 1-101,2-1 1,-4-2 0,0-9 0,-1-3 39,1-2 1,-5 0-1,5 5 1,-3-5-85,-4-7 1,-3-5 0,-2 0-1,0 3 21,0 2 0,0 12 0,0 0 0,0 9 408,0 4 0,0 3-84,0 7 0,0 12 0,0 9 0,0 12 3,0 6 0,0 13 0,0 4 0,0 4-83,0 3 1,0 7 0,0 2 0,0 3-59,0 4 1,7 1 0,2-1 0,1-4-286,-1-3 1,14-4 0,-2-10 0,3-4 174,-1-3 0,5-4 0,2-10 1,1-4-7,-1-3 1,7-2-1,-4-7 1,2 0 2,0 0 0,-7-2 0,5-8 0,-3-8-77,-4-8 1,-5-2 0,-5 5-1,-2-3 22,2-2 0,-6-7 0,-3 5 0,-5-1-19,-2 1 1,0 0 0,0 4 0,-2 0 40,-5 8 0,-3-3 0,-6 9 0,2 0 26,-2 5 0,4 5 1,-2 2-1,-2 2 153,-3 5 0,5 12 1,2 11-1,1 1-63,-1-1 0,7 7 0,-2-2 0,5 5 39,2 2 0,0-2 0,2-3 0,3-4-64,2-3 0,12-2 0,-1-7 0,8-2 32,0-5 1,4 2 0,0-9 0,1-2-28,-1-3 1,7-11-1,-2-5 1,5-7-57,2-7 1,-9 2-1,-3-9 1,-2-2-63,0-3 0,0-2 0,-7-2 0,0-3 51,0-2 0,0-7 1,-2 5-1,-5-3 8,-7-4 1,2 4 0,-2 0 0,-2 1-61,-3-1 1,-2 8-1,0-3 1,0 7 137,0 7 0,0 11 0,-2 13 161,-5 1 1,4 6 0,-4 13 0,5 10 8,2 6 0,-7 15 0,-2 2 0,-1 12 5,1 6 0,0 6 0,4 3 0,-2 8-67,2 5 1,1 7 0,-1 6 0,1-43-1,-1-1-223,-1-1 0,0 0 0,3 6 0,1 0 0,-2-4 0,-1-1 1,1 1-1,1-1 33,0 0 1,-1-2 0,-3 30 0,9-4 0,5-14-229,7-12 1,3-14 0,-1-10-1,-2-8 214,2-10 0,3-5 1,2-4 60,0-5 0,-9-14 0,-3-14 1,-2-5-234,0-2 0,0-2 0,-7-3 0,0-4 55,0-3 0,0 5 0,-2-7 0,-5 0 25,-7 2 0,-5-4 0,-2 9 0,0 2-54,0 3 0,0 11 0,0 5 1,2 5 296,5 2 0,-2 0 104,9 0-138,0 9 1,16 1-1,5 6 1,5-2-90,2 2 1,7 1 0,2-1 0,3-4-52,4-3 1,3 5 0,2-7-1,-2 0 48,-5 2 1,4-6 0,-4 4 0,3-3 126,-3 3 0,2-4 0,-9 6 0,-2-2 227,-3 0 0,-2 9 0,0-2-36,0 5 1,-9 4 0,-3 5-25,0 7 1,-6 5 0,4 2 0,-5 0-68,-2 0 1,0 7-1,0 2 1,0 1-248,0-1 1,0-2 0,0-7-1,0 0-145,0 0 0,0 0 0,0 0-808,0 0 1,0-7-17,0 0 1,-2-9 0,-3-1-555,-2-8 1556,0-8 0,-2-18 0,-3-3 0</inkml:trace>
  <inkml:trace contextRef="#ctx0" brushRef="#br0" timeOffset="169">1806 588 7917,'2'-21'262,"5"0"0,-4 7 0,6 3 619,0 1 0,3 3 0,9 7-1023,0 0 0,0 0 1,0 0-1223,0 0 0,-7 3 1364,0 4 0,-9 4 0,4 10 0</inkml:trace>
  <inkml:trace contextRef="#ctx0" brushRef="#br0" timeOffset="1522">2289 1071 7796,'0'-21'203,"7"0"0,2 2 1,3 3-1,4 4 1,3 3-1,2 4 1,0 3 312,0 2 1,0 0-1,0 2 1,-2 5-340,-5 7 0,4 5 1,-6 2-1,0 2-308,-5 5 1,-5-4 0,-2 6 0,0-2 34,0 0 1,0 0 0,0-7 0,-2 0 17,-5 0 1,4-7-1,-6-2 1,2-1-210,0 1 0,-2-7 64,2 2 1,4-7 0,-4-7 0,5-7-19,2-5 1,0-2 0,0-2-1,2-3 216,5-2 1,5-7 0,9 5 0,0-1-10,0 1 0,0-5 1,0 5-1,0-1 110,0 1 0,0 2 0,0 9 0,-2 3 450,-5 2 1,4 9 0,-4-2 0,3 3-262,-3-3 1,4 4-1,-6-1 1,2 8-192,0 10 0,-9-2 0,4 2 0,-2 5 4,0 6 0,0-1 0,-7 4 1,0-5-93,0-2 0,7 2 1,0 3-1,0 0-38,2-8 0,-6 3 0,6-9 0,0 2-11,5 0 0,-2-9 0,2 2 0,2-5 24,3-2 0,2-2 1,-2-5-1,-3-7-132,-2-5 0,0-4 0,7-3 0,0-2 95,0 2 0,-7-4 0,-2 0 0,-1-1 68,1 1 1,-7-5 0,2 7 0,-5 2 17,-2 3 1,0 2 645,0 0-448,0 0 1,0 19-1,0 9 1,0 9-111,0 5 0,-2 7 0,-3 2 0,-2 1-43,2-1 0,3 0 1,2-4-1,2 2 11,5-2 0,-2-3 1,9-2-91,2 0 0,3-2 0,2-5 0,0-7 0,0-5 14,0-2 1,0 0 0,2-2 0,3-5-58,2-7 1,0-7-1,-7-5 1,0-4-5,0-3 1,0-2-1,0-7 1,-3 0 29,-4 0 0,3 0 0,-8 0 1,0 0 19,1 0 1,-3-7 0,-7-2 0,0 0-114,0-1 1,0-6 0,0 2 0,0-2-60,0 2 1,0 4-1,0 13 572,0 4 1,0 9-363,0 19 1,0 19 0,0 23-1,-3 4 197,-4 3 0,5 10 0,-5 4 0,5 4 64,2 3 1,0 7-1,0 3 1,0 1-1,0 5-368,0 3 0,0-14 1,0-5-259,0-3 0,2-8 0,5-6 0,7-8-122,5-10 0,2-14 1,0-7-1,0-5-484,0-2 1,7-9 953,0-5 0,0-14 0,-7-5 0</inkml:trace>
  <inkml:trace contextRef="#ctx0" brushRef="#br0" timeOffset="1850">3570 504 8994,'0'-11'520,"9"1"0,5 10 0,5 0-533,2 0 0,7 0 1,2 0-1,3 0 152,4 0 0,-4 0 0,2 0 1,2 0-348,3 0 0,-5 0 1,0 0-1,0 0 213,-3 0 1,6 0-1,-10 0 1,-3 0 202,-1 0 0,-3 0 1,-3 3-1,-1 4 54,-3 7 0,-10 4 0,6 3 0,-3 0-121,0 0 0,0 7 0,-7 3 0,2-1-100,5 0 0,-5-2 0,5-5 0,-4 3-445,-3 2 0,0-7 0,2-7-2115,5 2-58,-5-6 2577,8-1 0,-1-28 0,3-4 0</inkml:trace>
  <inkml:trace contextRef="#ctx0" brushRef="#br0" timeOffset="2045">4326 42 7956,'9'-11'607,"-7"-1"1,8 7-353,-1-2 0,-4 0 0,9 7-397,2 0 1,-4 0 0,-1 3-794,-1 4 0,4-3 935,-7 10 0,0 0 0,-7 7 0</inkml:trace>
  <inkml:trace contextRef="#ctx0" brushRef="#br0" timeOffset="2264">2667 273 8346,'0'-21'1772,"0"0"-1694,0 10 0,2 1 0,5 10 0,7 0-89,5 0 0,2 0 1,0 0-1448,0 0 1458,0 10 0,0 1 0,0 10 0</inkml:trace>
  <inkml:trace contextRef="#ctx0" brushRef="#br0" timeOffset="3486">4725 609 7664,'-3'-14'635,"-4"0"1,3 10-322,-10-3 0,2 7 0,-4 4 0,2 6-168,-3 1 0,6 3 0,-1 7 0,0 0 2,1 0 0,4 7 1,-5 2-1,3 1-153,4-1 1,3 0-1,2-4 1,0 2 142,0-2 0,2-3 0,5-2 0,7 0-53,5 0 0,2-7 0,0-2 1,2-3 15,5-4 0,-5-3 0,8-4 0,-3-5-322,0-7 1,2-7 0,-4-5 0,-1-2-158,-6 2 0,2-6 0,-9-1 0,-1-2 186,-4 0 0,-4 9 1,-3-2-1,-3 5 62,-4 2 0,-4-4 0,-10 1 0,-3 6 4,-4-1 1,5 7-1,-5 1 1,2 1 79,-2 6 1,5 1 0,-5 3-1,5 0 141,2 0 0,0 10 6,0 4-12,9 4 1,12-6-1,14-5 1,5-5-61,2-2 1,7 0 0,2 0 0,0-2 76,1-5 1,4 2-1,-5-6 1,3 1-7,4 6 0,-7 1 1,1 1-1,-3-3 239,0-2 1,0 0-1,-7 10 1,0 1-122,0 3 0,0 10 0,-3-3 0,-1 4-70,-3 3 1,-7 0 0,4 0-1,-1 0-93,-6 0 1,-1 7 0,-3 0-1,0-2-63,0-3 0,0-2 0,0 0-408,0 0 1,0-7 201,0 0 0,0-12 27,0-2 0,0-9 0,0-12 0,0 0-58,0 0 0,2-7 1,5-2-1,7-3 115,5-4 1,2 0-1,2-1 1,3 6 151,2 1 1,2-4 0,-4 10 0,2 4 180,-3 4 1,-1 6 0,-3-3-1,0 7 308,0 4 0,0 3 0,0 3 0,0 1-84,0 3 0,-7 17 0,0-3 0,0 4-276,-3 6 1,1-1-1,-7 7 1,2-4-168,-3-3 0,-1 5 0,-3-5 1,0 1-2264,0-1 2279,0-2 0,0-7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6:19:19.1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376 715 8460,'-12'9'1245,"3"3"-733,9-1 0,2-4 1,5-14-462,7-7 0,-2-2 1,2 0-1,0 2-60,-2-3 1,6-4 0,-4-4 0,5-3-6,2 2 1,0-4 0,0-1 0,0 1 2,0 0 0,0-5 0,-2 7 0,-3 0-146,-2-3 1,-9 8 0,4-7 0,-2 2 38,0 0 0,0 0 1,-7 7-10,0 0 0,0 7 21,0 0 1,-2 9 0,-5 0 82,-7 10 1,2 4-1,-2 8 1,0-3 16,2 2 1,1 3 0,6 2-1,-2 0 12,2 0 0,3-7 1,2 0 5,0 2 0,2 0 1,5 1-1,7-6 24,5-1 0,2-1 1,0-4-1,0 4 46,0 3 1,0-5 0,0 7 0,0 0-31,0-3 1,-2 8-1,-3-5 104,-2 5 0,-2 2 1,2 0 4,-7 0 1,-5 0-1,-2 0-80,0 0 0,-2-7 0,-5-3 1,-7 1-194,-5 0 0,-2-1 0,0 6 0,0-6-331,0-1 1,7-1 0,0-4-18,-2 2 0,4 0 460,-2-7 0,0-19 0,-7-4 0</inkml:trace>
  <inkml:trace contextRef="#ctx0" brushRef="#br0" timeOffset="320">1111 43 8317,'0'-14'125,"0"0"29,0 9 1,9-4 0,3 11 0,2 3 0,0 4 0,2 3 431,3 4 0,2 5 0,0 5 1,0 4-313,0 3 0,-7-1 0,0 6 0,0-3-177,-2 2 0,-3 3 0,-9 2 0,-2 0-53,-5 0 1,-5 0-1,-9 0 1,0-3-959,0-4 0,-9 5 0,-5-7 0,-3 2-1233,3 0 2147,-4-10 0,6 15 0,-9-7 0</inkml:trace>
  <inkml:trace contextRef="#ctx0" brushRef="#br0" timeOffset="904">271 43 8447,'-9'-12'133,"-5"7"1,-5 10 0,-2 11 0,0 8 0,0 6 0,0 3 309,0 4 0,0 3 1,0 4-1,0 3-224,0 2 1,10 7 0,1-7 0,3 0-101,0 2 1,3-7 0,8 5-1,6-4-202,1-3 1,10-7 0,10-3-1,4-1-1247,9-6 0,-2-1 1330,7-3 0,14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2:20.9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4620 7236,'16'0'350,"-1"-3"-283,3-5 1,-5 6 0,3-6-56,2 5 0,2 3 0,1-2 41,-6-6 1,6 5-1,-8-7 1,2 2-20,1 1 0,-8-9 0,5 6 0,-1 0-9,1-1 1,-5-4-1,8 4-4,2-1 1,-8 4 0,0-5 0,-2 0 2,0 0 1,7 5-1,-5-4-29,3 1 1,0-7 0,5 5 0,-2-2 13,2-1 0,-5 9 0,2-9 15,3-2 1,3-3 0,2-2-10,0 0 1,1 0-1,-4 0 1,-2-1-9,-2 1 1,-3 8-1,5-1 1,-3-2 11,3-2 1,3-1 0,2 3 0,0 2 0,0-2 1,1-2 0,-1-4 0,0 1 25,0 0 0,0-3 0,1-2 0,1-3-25,6 3 0,-5-6 0,5 3 0,-2 3 2,1 2 1,-4-5-1,5 0 1,-5 3-7,-3 2 0,0-5 0,-2 0 1,-3 0-11,-2-2 1,-1 4 0,8-7-1,-2 0-9,-6 0 0,6-3 1,-6-7-1,6 2-2,2 5 1,-2-5-1,-3 6 1,-3-4 8,3 4 0,1-11 0,-1 8 0,-3-1 8,3-2 0,3 8 1,2-2-1,-2-1 52,-6 3 0,6-5 1,-8 7-1,2-2-8,1-5 0,-4 5 0,6 0 1,-2-1-40,2 1 1,-5 0-1,2-5 1,3 2-36,3-2 0,-5 5 0,-1-3 0,0-2-11,-2-3 1,8 5 0,-8 3 0,2 0 16,1 0 0,-3 8 0,5-6 0,-3 3 1,3 0 1,3-2-1,2 4 1,0-4 8,1-3 1,-1 7 0,0-4 0,0 2 5,0 0 1,-2 0 0,-3 8 0,-2-3-4,2-5 0,2 5 0,3-7 0,3 2-11,5 0 1,-5-8 0,5 8-1,-5 0-26,-3-2 0,0 5 1,0-9-1,1 4 18,-1 5 1,0-6 0,-2 3 0,-3 0 4,-3-2 1,1 7 0,4-5 0,-2 5 11,-2 3 1,-3 0 0,5-1-1,-3 1-5,3 0 0,-5 2 0,0 3 0,0 3 18,0-3 0,0 5 0,5-3 0,-3-2-8,3-2 0,3-1 1,5 3-1,2 3-6,3-3 1,8-3-1,-8-2 1,-3 2-3,-2 6 0,5-6 1,0 5-1,-3-4 2,-2-3 1,0 7 0,2 1 0,3-3-3,-3-3 1,-2 0 0,-5 3 0,-3 3-3,-3-3 1,1 5-1,7-3 5,0-2 1,-7 6 0,-1-1 28,3 2 0,-5-4 0,0 5 38,-3-3 0,1 7 8,-4-1 1,-2-4-27,11 4-225,-11-1 151,5 8 0,-10 3 48,0 4 0,0-2 0,0 11-3,0 2 1,0 3 0,0 2 0,-2-3-6,-6-4 0,3 5 0,-8-6 1,0 6 29,0 2 0,5 0 0,-4 0-25,1 0 1,-4 1-1,4-1 10,-1 0 0,6-7 1,-1-1 18,4 3 0,-5 3 0,1 2 7,1 0 1,4-7 0,-1-1-8,-4 3 0,4 3-11,-5 2 0,6 0-30,2 0 0,0-7 6,0-1-2,0-10 116,0 6 0,2-11 0,6 0-128,7 0 1,-2-3 0,3-5-54,2-7 1,-5 2 0,2-2 60,3-3 0,3-3 0,2-2-199,0 0 0,1-1 1,-1 1 160,0 0 0,0 7 1,-2 1-1,-3-1 60,-3 4 1,-7-9-1,8 5 3,2-4 1,-6 4 0,4 3 4,2 3 1,-5-5-1,0 4-18,-3-1 0,8 6 1,-5-4-25,0 0 1,8 7-15,-6-5 1,6 6-8,2 2 1,-10 2-21,-5 6 1,2-3 0,-2 11 53,-3 2 0,-3-5 0,-2 2 0,-2 3 22,-6 3 1,3-1-1,-11 1 1,-2-3-3,-2 0 0,-4 16 1,1-11-1,0 3-26,0 0 1,2-3 0,3 0 0,3 0-8,-3 0 1,0 1 0,0-1-6,2 0 1,3 0-1,-5 0-20,3 1 0,-1-1 0,-4 0 1,1 0 10,4 0 0,0-2 0,-9-3 1,1-2 1,0 2 0,0 2 1,0 4 15,-1-1 0,1 0 0,0 0 10,0 0 0,-1-7-5,1-1 0,0 1-4,0 7 1,0-8-1,-1 1 4,1 2 1,8-5 0,2 2 0,0 1 19,0-3 1,-2 7 0,-6-4-25,5 4 1,-4-4 0,7-1-1,-3 1 5,1-3 0,2 7 1,-5-7-1,3 3-12,-3-1 0,-3-7 0,0 7 0,3 1 8,3-3 1,-1 5 0,-4-8-1,2 3 11,2 5 1,3-5 0,-5 0-1,3 0-2,-3 0 1,5-6 0,-3 9-11,-2 2 1,-2 0-1,-1 0 1,3-5 19,2-3 1,1 8 0,-8-5-3,0 0 0,7 8 1,1-8-1,-1 2-1,3 1 0,-7-4 0,4 7 14,-4-4 1,4 0-1,1 6 1,-1-3 2,3-2 1,-7-1-1,7 8-11,0 0 1,-5-7 0,7-3-1,1 0 1,0 0 0,-6-6 0,6 9-3,-3 2 0,5 0 0,-5 0 0,1-3-3,-1 4 0,8-7 0,-6 1 0,3 0-16,1 0 1,-1-5 0,5 7 8,-4 3 1,2 3 0,-8 2-22,2 0 0,4-7 1,4-1 6,-5 3 0,6-5 1,-6 3 28,5 2 1,1-5 0,-3 2 6,-3 3 1,-8 3 0,6 2-19,-3 0 1,8-7-1,-5-1-13,-1 3 0,1 3 0,-5 2-13,7 0 1,-2-7-1,2-1 1,0 1-19,-2-3 0,7 7 1,-5-4-1,3 2-8,-2-3 1,4 6 0,-7-8 0,2 2 25,0 1 1,0-9 0,6 9 23,-6 2 1,3 3 0,-8 2-1,0-3 4,0-4 1,6 5 0,-9-6 0,1 6-13,2 2 1,-5 0 0,7 0 0,1 1-2,0-1 1,-6-8-1,6 1-11,-3 2 1,5 2 0,-5 4-7,3-1 0,-5 0 0,7 0-6,3 0 1,-6-7 0,1-1 12,-3 3 1,6 3 0,-6 2 3,2 0 1,1-7 0,5-1 2,-3 3 0,-10 3 5,3 2 0,4 1 1,1-4-1,2-2 3,0-2 0,-2-9 1,5 9-8,-3 2 0,-7-5 1,4 2-5,-1 3 0,6-5 0,-4 0 1,2 0-1,1 0 0,-9-5 0,6 7 0,-3 3 0,8-5 0,-6 0 1,4 0-12,-1 0 1,-2 2-14,2 8 0,5-7 0,-7-1 1,0 3 1,7-5-1,-7 0 5,0-2 1,7-1 0,-7-5 7,-1 3 1,1 2-1,-8-5 10,2 3 0,9 2 11,-9-2 1,9-5-3,-9 4-7,11 6 1,-8-10 0,8 7 5,-3 0-75,0-7 0,-2 18-51,-5-6 1,2-5-630,-3-2-192,1 5 940,2-10 0,13-3 0,13-13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7T15:33:03.217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0 441 10862,'0'-13'22,"8"0"0,2 8 325,3-3 1,0-2-1,5 5-137,-2-3 0,-1 0 0,8 8-137,0 0 1,1 0 0,-1 0-14,0 0 1,0 0-1,1 0 1,-1 0-17,0 0 1,0-2 0,0-3 0,1-3 11,-1 3 0,0 2 0,0 3 1,3 0-6,5 0 0,-5 0 0,5 0 0,-3 0 34,3 0 0,-5 0 0,5 0 0,-5 0-131,-3 0 0,8 0 1,0 0-1,-3 3-3,-2 5 1,-3-6-1,0 6 1,0-3 66,1 3 1,-9-6 0,1 6 0,2-5-7,2-3 1,3 7 0,1 1-1,-1 0-10,0 2 0,0-7 1,0 7-1,1-2-6,-1-1 0,0 4 0,0-6 0,1 3-12,-1-3 0,0 0 1,3 0-1,2 3-27,3-3 0,0 5 0,-8-2 0,0 0 21,1 2 1,-1-7 0,0 7 0,0-2-28,0 0 0,8-1 0,0-4 0,-2 2 39,-4 3 0,-1-1 0,-1-4 1,0 2-2,0 3 1,1 0 0,-1-8-1,0 2 17,0 6 1,0-5 0,1 7 0,-1-2 35,0-1 0,0 1 1,0-5-1,1 2-32,-1 3 1,8 2-1,0-5 1,-3 3-28,-2-3 1,-3 0 0,0 0-1,1 3 22,-1-3 0,0 0 0,0 0 0,0 3-9,1-3 0,-1 6 1,0-4-1,0-1 22,0-4 1,1 6 0,-1 0 0,0-1-46,0 4 1,0-9 0,1 9 0,-1-4-18,0 1 0,8 0 0,0-6 1,-3 4 17,-2 1 1,-3 1 0,3-5-1,2 2 13,3 2 0,0 4 0,-5-6 0,3 3-13,1-3 1,4 0 0,-6 0 0,3 3 1,-2-3 1,4 5-1,-2-2 1,-2 0 0,-4 2 1,6-7 0,0 7-1,-2-2 40,-4 0 1,1 2 0,2-5-1,3 3-8,-2-3 1,-1 5-1,1-2 1,1 0 2,-1 2 0,-3-7 1,-1 7-1,4-2-15,2-1 0,2 4 0,-4-6 0,2 3 15,-3-3 1,5 5 0,-2-2 0,-2 0-3,-3 2 0,5-8 0,2 6 0,1-3-3,-1 3 0,1-5 0,-6 7 0,6-2 6,2-1 1,-5 4 0,5-6 0,-3 5-21,-4 3 0,4-8 0,1 6 0,-1-4 24,1 1 1,4 2-1,-7-5 1,0 3 25,3-3 1,-8 6 0,7-4 0,-2 1-15,0 2 1,2-7 0,-4 7 0,2-2-44,-3 0 1,-2 0 0,0-6 0,5 6 0,-6-6 0,6 6 0,-7-3-7,-9 3 0,6-5 0,-6 4 7,6-4 1,-6 5 0,1-1-19,2-1 124,-8-4-26,11 9-31,-19-9 442,9 8 42,-11-10-427,0 0-181,0-10 0,0 5 26,0-11 1,0 9 0,-3-6 0,-2 0-148,-3 0 0,-10 8 1,5-5-1,-2 2 108,-1 0 1,1-10 0,-8 5 0,-1-2 84,1-1 1,0 8 0,0-4 0,-3-1-34,-5 0 1,5 5 0,-7-7-1,2-3 72,0-3 0,-8 5 0,8 1 0,0-3-55,-2-3 1,7-2-1,-5 0 1,3 0-16,-3-1 0,5 1 1,-5-3-1,5-2 50,3-3 1,7 3 0,1 10-1,-3 2 107,-3-2 1,-2-2-22,0-4 1,2 9 0,3 2 333,3 3-285,10-8 1,-6 12-48,11-9-90,0 10-208,0-5 1,3 10 204,5 0 1,4 0-1,12 0 10,-1 0 1,0 2 0,0 3-1,1 3 13,-1-3 1,0-2 0,3-3 0,2 2-3,3 6 0,3-5 0,-6 4 0,3-4-12,-3-3 0,1 3 1,-1 2-1,3 2-16,-3-1 0,-2-4 0,-3-2 9,1 0 0,-1 8 0,0 0-22,0-3 0,-7-3-134,-1-2 303,1 0 134,-4 0-344,-1 0 1,-11-2 0,-3-3-10,-5-3 1,-4-8 0,-12 9 0,4-1-10,4-2 1,-2 4 0,8-6 36,-3 1 1,-2-7 71,-9 3 0,9 2-19,-1-3 113,11 11-133,-5-15 0,20 14 1,6-6 1,4 1 0,4-4 0,-1 7 0,-3 0 1,-4-2 1,4 5 81,-4-11 0,-3 11 0,0-5 130,-3 0 1,-2 4-197,-8-9 1,-11 10-1,-4-6 1,-6 4-47,-2-1 0,-8 0 1,-2 8-1,-3-2 47,-6-6 1,-2 5 0,-2-4 0,2 4-51,6 3 0,-11-8 1,7 1-1,1 1 34,-3 4 0,0-6 0,-2 0 0,-1 3 7,1 3 0,-8 2 0,0 0 0,2 0-7,3 0 0,3 0 0,-1 0 0,1 0-1,0 0 0,-1 0 0,-2 0 1,0 0 4,3 0 0,-6-3 0,13-2 1,-4-3 1,-4 3 1,1 2 0,-1 3 0,4 0 2,4 0 1,-5 0-1,8-2 1,-3-3-4,1-3 0,7 0 0,-6 8 1,1 0 9,0 0 0,8 0 0,-6 0 0,3 0-2,0 0 0,1-8 0,6 1 0,-1 2-5,-6 2 0,5 3 1,-5-3-1,5-2-2,3-2 0,-3-1 0,-2 8 0,-3 0 0,2 0 1,4-3 0,1-2 0,1-3-5,0 3 0,-8 0 0,0 0 0,3-3-6,2 3 1,3-5 0,0 2-1,-1 3-5,1 2 1,0-5-1,0 1 1,-1-1 7,1-2 1,0 7 0,0-5 8,0 6 0,7-6 0,1 0-18,-3 3 0,-3 3 0,-2-1-11,0-5 0,-1 6 0,1-6 1,0 5 11,0 3 1,-8 0 0,0 0 0,2-2 7,4-6 0,-6 5 0,0-4 1,2 4 8,4 3 1,1 0-1,1 0 1,0 0 4,0 0 0,0 0 0,-1 0 36,1 0 0,0 0-34,0 0 0,2-2 0,3-4-5,3-1 1,7-1-28,-8 8 0,9 0 1,-9-3-12,-2-4 1,5 4 18,-2-5 0,-1 6 2,-7 2 1,2-3 0,3-2 40,3-3 0,7 0 0,-7 8 23,-3 0 0,-3-2 311,-2-6-80,10 6-127,3-9-33,10 11-5256,0 0 5134,10 0 0,3-10 0,10-3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4A11-2B0A-0847-93CE-7B801AC9F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1963A-C7EF-8F49-A545-E30C76725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D43C-9545-6F4D-AD4E-494EB202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73DA-C6ED-8E46-8A60-E60C9B62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FB31-E635-B644-BC6B-BE1E05D7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03BD-7A49-D74E-8AB0-DA60A309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FA113-BFFC-EF4C-B83B-8831A021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C9D5-842F-4E46-81D5-55D87C0A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1A7B-E46A-A64E-B977-3639A473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05AF-14CD-C148-B894-2FDFFDFB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F571D-B2F7-E743-B1A3-A996545EE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E1AE6-68D6-474D-BCF7-5638086E1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B1AD-90C4-3B4F-BF51-ECFB3DDB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7A38-2D61-4D49-91C4-43610FEC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A940-6387-BE46-A93A-1AD57746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3807-AB14-A54B-A3D7-235039D9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5007-25D2-0A41-8CB5-9D4A9ACC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F7C8-A4CD-F940-98EE-7CE15C7D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18A4-D3EB-CE41-B24F-8F5A9DDD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8BFD-8EF9-9043-996B-B3A9A190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FC9B-5123-3D44-A9C6-7F16BFC5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555B-5A69-4948-B070-116C9FA3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B027-90C0-EE47-B027-931FEDB0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ADC8-6B8D-1046-BAD9-09461D2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22EC-944E-494F-A04F-D221183C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F9FB-5268-484A-AABC-D935FD78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6417-30F2-2445-8510-F606E810B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50B7-9589-B84B-B25E-B790B145A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A7B9-5052-EC49-B109-9E22CC56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04A49-8555-174B-A37D-EFDAFDB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CAE2D-ECCE-9F41-97EE-E4B3CB15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BC19-888E-0E4E-943C-5FCE1186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9B2B0-4EAC-4F40-BAD8-1C2FEFD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2EE0-A8AE-EA44-970B-9E31C58BB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AE3DD-E18F-8749-A67B-B51FDD234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2FC44-C5BF-D241-8693-AADFB7184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7A84-3A37-A54A-84CC-8DED4313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72CF9-DA49-3B40-A523-6AB1D87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45FF5-CD81-EA4A-8243-C8C285AF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FB5-FD7F-8F48-8312-859D225D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EF816-BFC1-0D48-AC91-1F420821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10AD8-2F2A-B845-A915-11135694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20837-475C-9644-8559-0EB1F5FA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28258-00C6-B342-9604-DAD6D131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D08C-339B-8C43-A637-6EED46D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B2758-EA76-734F-A49C-DF44BB91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ED8F-CF86-434E-A75A-EF8635E0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C91B-DBC0-064F-BFC3-3C0C0F6B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4DFE-11B6-AB43-9314-0A91F92ED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5E982-0FBE-AC48-BD00-B80FA601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8EEE-DEF5-4242-AB15-80762A0D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842A-BB8D-1D4F-AF89-303DA6E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3039-BB85-AF4A-87AB-3EDA75E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4A5CA-4DAE-7546-8631-16DE776D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F23FD-D59C-6E46-864C-FD9A82003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5841-B517-C34F-9E4C-6A4649F1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4E8F-A707-9446-875F-67C8250F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42084-410A-7945-A695-67348B6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80C13-1514-4D46-89C0-933F66FA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F46F-6E51-874B-919D-E84DCB75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51BF-00A1-D444-826A-BACFD01EB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5600-8965-2841-9CF4-3AEA78879CB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7FDE-EE01-5B42-B299-09634A58E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DFA6-220C-3245-89F2-5BA4D8DFD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99E6-02AC-BD4F-9E2C-595FAB6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6.png"/><Relationship Id="rId18" Type="http://schemas.openxmlformats.org/officeDocument/2006/relationships/customXml" Target="../ink/ink59.xml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58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10" Type="http://schemas.openxmlformats.org/officeDocument/2006/relationships/customXml" Target="../ink/ink55.xml"/><Relationship Id="rId19" Type="http://schemas.openxmlformats.org/officeDocument/2006/relationships/image" Target="../media/image59.png"/><Relationship Id="rId4" Type="http://schemas.openxmlformats.org/officeDocument/2006/relationships/customXml" Target="../ink/ink52.xml"/><Relationship Id="rId9" Type="http://schemas.openxmlformats.org/officeDocument/2006/relationships/image" Target="../media/image54.png"/><Relationship Id="rId14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65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" Type="http://schemas.openxmlformats.org/officeDocument/2006/relationships/image" Target="../media/image60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customXml" Target="../ink/ink65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64.png"/><Relationship Id="rId24" Type="http://schemas.openxmlformats.org/officeDocument/2006/relationships/customXml" Target="../ink/ink71.xml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73.xml"/><Relationship Id="rId10" Type="http://schemas.openxmlformats.org/officeDocument/2006/relationships/customXml" Target="../ink/ink64.xml"/><Relationship Id="rId19" Type="http://schemas.openxmlformats.org/officeDocument/2006/relationships/image" Target="../media/image68.png"/><Relationship Id="rId4" Type="http://schemas.openxmlformats.org/officeDocument/2006/relationships/customXml" Target="../ink/ink61.xml"/><Relationship Id="rId9" Type="http://schemas.openxmlformats.org/officeDocument/2006/relationships/image" Target="../media/image63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B06BFA46-ABF7-7F47-A4DD-11817304C77E}"/>
                  </a:ext>
                </a:extLst>
              </p14:cNvPr>
              <p14:cNvContentPartPr/>
              <p14:nvPr/>
            </p14:nvContentPartPr>
            <p14:xfrm>
              <a:off x="1768373" y="1238906"/>
              <a:ext cx="2302920" cy="91152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B06BFA46-ABF7-7F47-A4DD-11817304C7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687" y="1198210"/>
                <a:ext cx="2385013" cy="993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BBF646-66C7-B14A-ACDA-06D669A33EA8}"/>
                  </a:ext>
                </a:extLst>
              </p14:cNvPr>
              <p14:cNvContentPartPr/>
              <p14:nvPr/>
            </p14:nvContentPartPr>
            <p14:xfrm>
              <a:off x="1580813" y="1264106"/>
              <a:ext cx="2114280" cy="36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BBF646-66C7-B14A-ACDA-06D669A33E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133" y="1223066"/>
                <a:ext cx="2196000" cy="37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B09D3A-1F1C-BE4A-97F4-D48101A9EFD4}"/>
                  </a:ext>
                </a:extLst>
              </p14:cNvPr>
              <p14:cNvContentPartPr/>
              <p14:nvPr/>
            </p14:nvContentPartPr>
            <p14:xfrm>
              <a:off x="3535973" y="278066"/>
              <a:ext cx="660600" cy="138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B09D3A-1F1C-BE4A-97F4-D48101A9EF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5373" y="247466"/>
                <a:ext cx="721800" cy="14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2DFB0C-3D13-CF4C-9DFD-D537C85D8B87}"/>
                  </a:ext>
                </a:extLst>
              </p14:cNvPr>
              <p14:cNvContentPartPr/>
              <p14:nvPr/>
            </p14:nvContentPartPr>
            <p14:xfrm>
              <a:off x="4154453" y="1673426"/>
              <a:ext cx="618480" cy="72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2DFB0C-3D13-CF4C-9DFD-D537C85D8B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3853" y="1642826"/>
                <a:ext cx="68004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63F624-36A5-E446-BD62-B6A675AB2428}"/>
                  </a:ext>
                </a:extLst>
              </p14:cNvPr>
              <p14:cNvContentPartPr/>
              <p14:nvPr/>
            </p14:nvContentPartPr>
            <p14:xfrm>
              <a:off x="3661253" y="2617706"/>
              <a:ext cx="1195200" cy="99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63F624-36A5-E446-BD62-B6A675AB24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0653" y="2587106"/>
                <a:ext cx="12564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607320-C809-ED40-A195-AFA3726B9E79}"/>
                  </a:ext>
                </a:extLst>
              </p14:cNvPr>
              <p14:cNvContentPartPr/>
              <p14:nvPr/>
            </p14:nvContentPartPr>
            <p14:xfrm>
              <a:off x="4764293" y="2083106"/>
              <a:ext cx="3543120" cy="343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607320-C809-ED40-A195-AFA3726B9E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3253" y="2042066"/>
                <a:ext cx="36248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AE79BE-C8C1-E048-B8AD-6F7E34A54ACD}"/>
                  </a:ext>
                </a:extLst>
              </p14:cNvPr>
              <p14:cNvContentPartPr/>
              <p14:nvPr/>
            </p14:nvContentPartPr>
            <p14:xfrm>
              <a:off x="4806053" y="2333666"/>
              <a:ext cx="3551400" cy="34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AE79BE-C8C1-E048-B8AD-6F7E34A54A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5013" y="2292626"/>
                <a:ext cx="36331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478BEC-B891-7441-9C69-4E2508FE3471}"/>
                  </a:ext>
                </a:extLst>
              </p14:cNvPr>
              <p14:cNvContentPartPr/>
              <p14:nvPr/>
            </p14:nvContentPartPr>
            <p14:xfrm>
              <a:off x="8190053" y="478586"/>
              <a:ext cx="1479240" cy="166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478BEC-B891-7441-9C69-4E2508FE34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9453" y="447986"/>
                <a:ext cx="1540440" cy="17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9BCC0E-900E-FB48-A4FA-FF1D70125AD3}"/>
                  </a:ext>
                </a:extLst>
              </p14:cNvPr>
              <p14:cNvContentPartPr/>
              <p14:nvPr/>
            </p14:nvContentPartPr>
            <p14:xfrm>
              <a:off x="8340533" y="2202108"/>
              <a:ext cx="1855080" cy="534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9BCC0E-900E-FB48-A4FA-FF1D70125A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99493" y="2161068"/>
                <a:ext cx="19371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172D97-79C4-A346-84DB-55939D08AF81}"/>
                  </a:ext>
                </a:extLst>
              </p14:cNvPr>
              <p14:cNvContentPartPr/>
              <p14:nvPr/>
            </p14:nvContentPartPr>
            <p14:xfrm>
              <a:off x="8624753" y="804026"/>
              <a:ext cx="2172600" cy="1245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172D97-79C4-A346-84DB-55939D08AF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94153" y="773426"/>
                <a:ext cx="2234160" cy="13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B6D78F91-2EAD-F246-A7C2-5E006C3C1123}"/>
                  </a:ext>
                </a:extLst>
              </p14:cNvPr>
              <p14:cNvContentPartPr/>
              <p14:nvPr/>
            </p14:nvContentPartPr>
            <p14:xfrm>
              <a:off x="8056133" y="2074466"/>
              <a:ext cx="627120" cy="32652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B6D78F91-2EAD-F246-A7C2-5E006C3C11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5533" y="2043832"/>
                <a:ext cx="688320" cy="388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ADAAB1FD-C0BE-CB42-8853-C6FB487F8BFE}"/>
                  </a:ext>
                </a:extLst>
              </p14:cNvPr>
              <p14:cNvContentPartPr/>
              <p14:nvPr/>
            </p14:nvContentPartPr>
            <p14:xfrm>
              <a:off x="8632853" y="2057906"/>
              <a:ext cx="192240" cy="1674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ADAAB1FD-C0BE-CB42-8853-C6FB487F8B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02310" y="2027306"/>
                <a:ext cx="253326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B6831D-E985-1E45-B6F1-AD11F08D9E30}"/>
                  </a:ext>
                </a:extLst>
              </p14:cNvPr>
              <p14:cNvContentPartPr/>
              <p14:nvPr/>
            </p14:nvContentPartPr>
            <p14:xfrm>
              <a:off x="3544613" y="2291906"/>
              <a:ext cx="551880" cy="49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B6831D-E985-1E45-B6F1-AD11F08D9E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3653" y="2261306"/>
                <a:ext cx="6130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7CF5F2-5F4F-C242-874D-C4D25B10A18E}"/>
                  </a:ext>
                </a:extLst>
              </p14:cNvPr>
              <p14:cNvContentPartPr/>
              <p14:nvPr/>
            </p14:nvContentPartPr>
            <p14:xfrm>
              <a:off x="3711653" y="2425466"/>
              <a:ext cx="200880" cy="192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7CF5F2-5F4F-C242-874D-C4D25B10A1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81053" y="2394866"/>
                <a:ext cx="262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8A822BFE-AAB2-8B4E-80AF-21673966B04D}"/>
                  </a:ext>
                </a:extLst>
              </p14:cNvPr>
              <p14:cNvContentPartPr/>
              <p14:nvPr/>
            </p14:nvContentPartPr>
            <p14:xfrm>
              <a:off x="4196213" y="2885186"/>
              <a:ext cx="1729800" cy="8942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8A822BFE-AAB2-8B4E-80AF-21673966B0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81093" y="2869706"/>
                <a:ext cx="176040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51CBC5CB-D1DE-3242-97A8-8D84DB5C782D}"/>
                  </a:ext>
                </a:extLst>
              </p14:cNvPr>
              <p14:cNvContentPartPr/>
              <p14:nvPr/>
            </p14:nvContentPartPr>
            <p14:xfrm>
              <a:off x="6201413" y="3223946"/>
              <a:ext cx="1153440" cy="81360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51CBC5CB-D1DE-3242-97A8-8D84DB5C78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6293" y="3208826"/>
                <a:ext cx="11840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C76EB9AE-9805-E643-8049-4B709C857271}"/>
                  </a:ext>
                </a:extLst>
              </p14:cNvPr>
              <p14:cNvContentPartPr/>
              <p14:nvPr/>
            </p14:nvContentPartPr>
            <p14:xfrm>
              <a:off x="4079213" y="700706"/>
              <a:ext cx="3090960" cy="165852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C76EB9AE-9805-E643-8049-4B709C8572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64093" y="685226"/>
                <a:ext cx="3121200" cy="16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F3E5A6C3-E98F-B64C-ACBE-2EFB7D4D4FBF}"/>
                  </a:ext>
                </a:extLst>
              </p14:cNvPr>
              <p14:cNvContentPartPr/>
              <p14:nvPr/>
            </p14:nvContentPartPr>
            <p14:xfrm>
              <a:off x="653453" y="315506"/>
              <a:ext cx="1963800" cy="4813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F3E5A6C3-E98F-B64C-ACBE-2EFB7D4D4F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293" y="294986"/>
                <a:ext cx="20044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ECF551F9-771B-944E-8F8F-55925B1051B2}"/>
                  </a:ext>
                </a:extLst>
              </p14:cNvPr>
              <p14:cNvContentPartPr/>
              <p14:nvPr/>
            </p14:nvContentPartPr>
            <p14:xfrm>
              <a:off x="2207573" y="495506"/>
              <a:ext cx="1303920" cy="8190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ECF551F9-771B-944E-8F8F-55925B1051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87053" y="480026"/>
                <a:ext cx="133956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6F1678B6-2E04-9A4F-8418-9A6816FA7F1F}"/>
                  </a:ext>
                </a:extLst>
              </p14:cNvPr>
              <p14:cNvContentPartPr/>
              <p14:nvPr/>
            </p14:nvContentPartPr>
            <p14:xfrm>
              <a:off x="2065733" y="445466"/>
              <a:ext cx="760680" cy="63072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6F1678B6-2E04-9A4F-8418-9A6816FA7F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50253" y="429986"/>
                <a:ext cx="7912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C82537-3CBE-EC43-9D5A-0E5D4FEB7D4D}"/>
                  </a:ext>
                </a:extLst>
              </p14:cNvPr>
              <p14:cNvContentPartPr/>
              <p14:nvPr/>
            </p14:nvContentPartPr>
            <p14:xfrm>
              <a:off x="5107013" y="1381106"/>
              <a:ext cx="241560" cy="159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C82537-3CBE-EC43-9D5A-0E5D4FEB7D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91533" y="1365986"/>
                <a:ext cx="272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59B1B5-780C-7E4D-A209-3524DA67CBD7}"/>
                  </a:ext>
                </a:extLst>
              </p14:cNvPr>
              <p14:cNvContentPartPr/>
              <p14:nvPr/>
            </p14:nvContentPartPr>
            <p14:xfrm>
              <a:off x="4797773" y="3261026"/>
              <a:ext cx="267840" cy="250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59B1B5-780C-7E4D-A209-3524DA67CB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82653" y="3245906"/>
                <a:ext cx="298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9D3D15F-AC4D-3443-B510-817C822B4114}"/>
                  </a:ext>
                </a:extLst>
              </p14:cNvPr>
              <p14:cNvContentPartPr/>
              <p14:nvPr/>
            </p14:nvContentPartPr>
            <p14:xfrm>
              <a:off x="7705493" y="2484146"/>
              <a:ext cx="417960" cy="752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9D3D15F-AC4D-3443-B510-817C822B41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90013" y="2468666"/>
                <a:ext cx="44856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586EC41-703A-934C-9269-BBDAB561B5A9}"/>
                  </a:ext>
                </a:extLst>
              </p14:cNvPr>
              <p14:cNvContentPartPr/>
              <p14:nvPr/>
            </p14:nvContentPartPr>
            <p14:xfrm>
              <a:off x="8064773" y="3403226"/>
              <a:ext cx="1119960" cy="234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586EC41-703A-934C-9269-BBDAB561B5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49293" y="3387746"/>
                <a:ext cx="11505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72E7A91-3215-3D47-8ED0-EE1C33E4D69B}"/>
                  </a:ext>
                </a:extLst>
              </p14:cNvPr>
              <p14:cNvContentPartPr/>
              <p14:nvPr/>
            </p14:nvContentPartPr>
            <p14:xfrm>
              <a:off x="9334493" y="1155386"/>
              <a:ext cx="259200" cy="3333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72E7A91-3215-3D47-8ED0-EE1C33E4D6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14333" y="1135226"/>
                <a:ext cx="300240" cy="33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C44137-33BA-6E44-A0E2-81592F9A4ED7}"/>
                  </a:ext>
                </a:extLst>
              </p14:cNvPr>
              <p14:cNvContentPartPr/>
              <p14:nvPr/>
            </p14:nvContentPartPr>
            <p14:xfrm>
              <a:off x="8883413" y="4714706"/>
              <a:ext cx="1119960" cy="247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C44137-33BA-6E44-A0E2-81592F9A4E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68293" y="4699586"/>
                <a:ext cx="1150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38A92960-CCEA-104B-9B85-AD6F289F46FB}"/>
                  </a:ext>
                </a:extLst>
              </p14:cNvPr>
              <p14:cNvContentPartPr/>
              <p14:nvPr/>
            </p14:nvContentPartPr>
            <p14:xfrm>
              <a:off x="8256653" y="5276666"/>
              <a:ext cx="1704960" cy="36612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38A92960-CCEA-104B-9B85-AD6F289F4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1533" y="5261186"/>
                <a:ext cx="17352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0A26CD07-5780-1647-BD0D-DACBCC12859F}"/>
                  </a:ext>
                </a:extLst>
              </p14:cNvPr>
              <p14:cNvContentPartPr/>
              <p14:nvPr/>
            </p14:nvContentPartPr>
            <p14:xfrm>
              <a:off x="9524903" y="5136214"/>
              <a:ext cx="1202400" cy="42444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0A26CD07-5780-1647-BD0D-DACBCC1285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09783" y="5120734"/>
                <a:ext cx="1233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2B59FD1-7944-354F-B881-326F8DDB2D23}"/>
                  </a:ext>
                </a:extLst>
              </p14:cNvPr>
              <p14:cNvContentPartPr/>
              <p14:nvPr/>
            </p14:nvContentPartPr>
            <p14:xfrm>
              <a:off x="9479543" y="2891614"/>
              <a:ext cx="544680" cy="1625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2B59FD1-7944-354F-B881-326F8DDB2D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64423" y="2876494"/>
                <a:ext cx="575280" cy="16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AC29EB6-F242-6A4A-9E29-8956D0BE6592}"/>
                  </a:ext>
                </a:extLst>
              </p14:cNvPr>
              <p14:cNvContentPartPr/>
              <p14:nvPr/>
            </p14:nvContentPartPr>
            <p14:xfrm>
              <a:off x="2974343" y="1788934"/>
              <a:ext cx="1683720" cy="1522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AC29EB6-F242-6A4A-9E29-8956D0BE659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20343" y="1680934"/>
                <a:ext cx="179136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C624AC6-1E57-0B4A-B56C-95166E88B104}"/>
                  </a:ext>
                </a:extLst>
              </p14:cNvPr>
              <p14:cNvContentPartPr/>
              <p14:nvPr/>
            </p14:nvContentPartPr>
            <p14:xfrm>
              <a:off x="1829543" y="1372054"/>
              <a:ext cx="1315800" cy="877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C624AC6-1E57-0B4A-B56C-95166E88B1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11543" y="1336414"/>
                <a:ext cx="135144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21B9E82-D80E-8441-BE06-65C4D3BCFA96}"/>
                  </a:ext>
                </a:extLst>
              </p14:cNvPr>
              <p14:cNvContentPartPr/>
              <p14:nvPr/>
            </p14:nvContentPartPr>
            <p14:xfrm>
              <a:off x="1905143" y="2914294"/>
              <a:ext cx="1066320" cy="438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21B9E82-D80E-8441-BE06-65C4D3BCFA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87143" y="2878654"/>
                <a:ext cx="11019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CF1876A-EB48-6244-8612-340675077705}"/>
                  </a:ext>
                </a:extLst>
              </p14:cNvPr>
              <p14:cNvContentPartPr/>
              <p14:nvPr/>
            </p14:nvContentPartPr>
            <p14:xfrm>
              <a:off x="2124383" y="3156214"/>
              <a:ext cx="245520" cy="227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CF1876A-EB48-6244-8612-3406750777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6383" y="3120574"/>
                <a:ext cx="281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D073668-6BCE-E54D-BFE9-EA2D0218D6A6}"/>
                  </a:ext>
                </a:extLst>
              </p14:cNvPr>
              <p14:cNvContentPartPr/>
              <p14:nvPr/>
            </p14:nvContentPartPr>
            <p14:xfrm>
              <a:off x="2230223" y="3428374"/>
              <a:ext cx="53280" cy="151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D073668-6BCE-E54D-BFE9-EA2D0218D6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12223" y="3392734"/>
                <a:ext cx="889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D074AB9-D448-B54B-B14E-BD55AA828CDC}"/>
                  </a:ext>
                </a:extLst>
              </p14:cNvPr>
              <p14:cNvContentPartPr/>
              <p14:nvPr/>
            </p14:nvContentPartPr>
            <p14:xfrm>
              <a:off x="2971103" y="3042814"/>
              <a:ext cx="590040" cy="249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D074AB9-D448-B54B-B14E-BD55AA828CD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53103" y="3007174"/>
                <a:ext cx="625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A55D488-794F-6E4F-A85D-BCF10E21114B}"/>
                  </a:ext>
                </a:extLst>
              </p14:cNvPr>
              <p14:cNvContentPartPr/>
              <p14:nvPr/>
            </p14:nvContentPartPr>
            <p14:xfrm>
              <a:off x="2646743" y="3376174"/>
              <a:ext cx="1155240" cy="1420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A55D488-794F-6E4F-A85D-BCF10E21114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28743" y="3340534"/>
                <a:ext cx="1190880" cy="14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C4986AC-F8A7-924D-BFF8-6322CA0396F7}"/>
                  </a:ext>
                </a:extLst>
              </p14:cNvPr>
              <p14:cNvContentPartPr/>
              <p14:nvPr/>
            </p14:nvContentPartPr>
            <p14:xfrm>
              <a:off x="3583103" y="397174"/>
              <a:ext cx="574920" cy="1421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C4986AC-F8A7-924D-BFF8-6322CA0396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65463" y="361174"/>
                <a:ext cx="610560" cy="14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80CC-2F0C-4F40-9D52-3FEB456388BE}"/>
                  </a:ext>
                </a:extLst>
              </p14:cNvPr>
              <p14:cNvContentPartPr/>
              <p14:nvPr/>
            </p14:nvContentPartPr>
            <p14:xfrm>
              <a:off x="4172783" y="1742494"/>
              <a:ext cx="378360" cy="302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80CC-2F0C-4F40-9D52-3FEB456388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55143" y="1706854"/>
                <a:ext cx="4140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54566C5-5901-A245-B3B8-BFE020E03C60}"/>
                  </a:ext>
                </a:extLst>
              </p14:cNvPr>
              <p14:cNvContentPartPr/>
              <p14:nvPr/>
            </p14:nvContentPartPr>
            <p14:xfrm>
              <a:off x="4550783" y="2090254"/>
              <a:ext cx="264960" cy="816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54566C5-5901-A245-B3B8-BFE020E03C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33143" y="2054614"/>
                <a:ext cx="30060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7760CEB-36DD-1D43-912B-95A78189750F}"/>
                  </a:ext>
                </a:extLst>
              </p14:cNvPr>
              <p14:cNvContentPartPr/>
              <p14:nvPr/>
            </p14:nvContentPartPr>
            <p14:xfrm>
              <a:off x="3575543" y="2362414"/>
              <a:ext cx="453960" cy="378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7760CEB-36DD-1D43-912B-95A7818975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57903" y="2326774"/>
                <a:ext cx="4896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B617495-ABBA-1243-B589-825428ED8B76}"/>
                  </a:ext>
                </a:extLst>
              </p14:cNvPr>
              <p14:cNvContentPartPr/>
              <p14:nvPr/>
            </p14:nvContentPartPr>
            <p14:xfrm>
              <a:off x="3983783" y="2426494"/>
              <a:ext cx="174240" cy="284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B617495-ABBA-1243-B589-825428ED8B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66143" y="2390494"/>
                <a:ext cx="2098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877F4DB-BA95-A04F-A9CC-A4FE1CC31B21}"/>
                  </a:ext>
                </a:extLst>
              </p14:cNvPr>
              <p14:cNvContentPartPr/>
              <p14:nvPr/>
            </p14:nvContentPartPr>
            <p14:xfrm>
              <a:off x="3594263" y="2816014"/>
              <a:ext cx="50040" cy="38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877F4DB-BA95-A04F-A9CC-A4FE1CC31B2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76263" y="2780374"/>
                <a:ext cx="85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B9FF44-6616-8F4B-AC8A-67EBA01D713E}"/>
                  </a:ext>
                </a:extLst>
              </p14:cNvPr>
              <p14:cNvContentPartPr/>
              <p14:nvPr/>
            </p14:nvContentPartPr>
            <p14:xfrm>
              <a:off x="4766063" y="2310574"/>
              <a:ext cx="2011320" cy="302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B9FF44-6616-8F4B-AC8A-67EBA01D71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48063" y="2274574"/>
                <a:ext cx="20469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F8CE106-4F6A-A242-929A-2891C0A57671}"/>
                  </a:ext>
                </a:extLst>
              </p14:cNvPr>
              <p14:cNvContentPartPr/>
              <p14:nvPr/>
            </p14:nvContentPartPr>
            <p14:xfrm>
              <a:off x="6561743" y="2044894"/>
              <a:ext cx="3061080" cy="431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F8CE106-4F6A-A242-929A-2891C0A5767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43743" y="2009254"/>
                <a:ext cx="30967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050EE9F-C621-F946-BE92-A7F578261DF9}"/>
                  </a:ext>
                </a:extLst>
              </p14:cNvPr>
              <p14:cNvContentPartPr/>
              <p14:nvPr/>
            </p14:nvContentPartPr>
            <p14:xfrm>
              <a:off x="9457943" y="2392654"/>
              <a:ext cx="543960" cy="249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050EE9F-C621-F946-BE92-A7F578261DF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39943" y="2357014"/>
                <a:ext cx="5796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4B1800D-5AAF-974C-B30D-7487F66CA57F}"/>
                  </a:ext>
                </a:extLst>
              </p14:cNvPr>
              <p14:cNvContentPartPr/>
              <p14:nvPr/>
            </p14:nvContentPartPr>
            <p14:xfrm>
              <a:off x="8341583" y="540814"/>
              <a:ext cx="2332800" cy="1579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4B1800D-5AAF-974C-B30D-7487F66CA57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23583" y="504814"/>
                <a:ext cx="2368440" cy="16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4D6608C-79A3-744C-BBE1-73764F8D7E09}"/>
                  </a:ext>
                </a:extLst>
              </p14:cNvPr>
              <p14:cNvContentPartPr/>
              <p14:nvPr/>
            </p14:nvContentPartPr>
            <p14:xfrm>
              <a:off x="10273343" y="1508134"/>
              <a:ext cx="260640" cy="68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4D6608C-79A3-744C-BBE1-73764F8D7E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55703" y="1472494"/>
                <a:ext cx="296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CB8EA47D-7F16-3D4B-801E-FD59EBD4C23E}"/>
                  </a:ext>
                </a:extLst>
              </p14:cNvPr>
              <p14:cNvContentPartPr/>
              <p14:nvPr/>
            </p14:nvContentPartPr>
            <p14:xfrm>
              <a:off x="2003423" y="5575414"/>
              <a:ext cx="763920" cy="36216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CB8EA47D-7F16-3D4B-801E-FD59EBD4C23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87943" y="5559949"/>
                <a:ext cx="794520" cy="392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288898ED-9B42-0A41-92EF-86A5FB04A363}"/>
                  </a:ext>
                </a:extLst>
              </p14:cNvPr>
              <p14:cNvContentPartPr/>
              <p14:nvPr/>
            </p14:nvContentPartPr>
            <p14:xfrm>
              <a:off x="2887943" y="5443294"/>
              <a:ext cx="1285200" cy="38952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288898ED-9B42-0A41-92EF-86A5FB04A3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72467" y="5428160"/>
                <a:ext cx="1315432" cy="420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86D452D6-3E49-E346-94ED-17E3A98C5947}"/>
                  </a:ext>
                </a:extLst>
              </p14:cNvPr>
              <p14:cNvContentPartPr/>
              <p14:nvPr/>
            </p14:nvContentPartPr>
            <p14:xfrm>
              <a:off x="1746383" y="6051694"/>
              <a:ext cx="2918520" cy="35532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86D452D6-3E49-E346-94ED-17E3A98C59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30901" y="6036230"/>
                <a:ext cx="2949124" cy="3858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55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6F595C-3783-EA4F-AAAC-2B36F5C7C3FD}"/>
              </a:ext>
            </a:extLst>
          </p:cNvPr>
          <p:cNvSpPr/>
          <p:nvPr/>
        </p:nvSpPr>
        <p:spPr>
          <a:xfrm>
            <a:off x="4656062" y="1989062"/>
            <a:ext cx="2879876" cy="28798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24315-5302-744C-822F-136F40C00F82}"/>
                  </a:ext>
                </a:extLst>
              </p14:cNvPr>
              <p14:cNvContentPartPr/>
              <p14:nvPr/>
            </p14:nvContentPartPr>
            <p14:xfrm>
              <a:off x="2313383" y="2052454"/>
              <a:ext cx="2480040" cy="78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24315-5302-744C-822F-136F40C00F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2343" y="2011774"/>
                <a:ext cx="256176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11AF7-9E12-044D-9773-08B596C471E2}"/>
                  </a:ext>
                </a:extLst>
              </p14:cNvPr>
              <p14:cNvContentPartPr/>
              <p14:nvPr/>
            </p14:nvContentPartPr>
            <p14:xfrm>
              <a:off x="4475183" y="2506054"/>
              <a:ext cx="310320" cy="476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11AF7-9E12-044D-9773-08B596C47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503" y="2465374"/>
                <a:ext cx="3924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9AE68A56-AE05-C240-B6A8-642C6FAD58B4}"/>
                  </a:ext>
                </a:extLst>
              </p14:cNvPr>
              <p14:cNvContentPartPr/>
              <p14:nvPr/>
            </p14:nvContentPartPr>
            <p14:xfrm>
              <a:off x="1769063" y="3390574"/>
              <a:ext cx="3234960" cy="216252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9AE68A56-AE05-C240-B6A8-642C6FAD5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8023" y="3349534"/>
                <a:ext cx="3317040" cy="22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4828B2B3-D5C9-1641-B2C4-AE30C4A06E57}"/>
                  </a:ext>
                </a:extLst>
              </p14:cNvPr>
              <p14:cNvContentPartPr/>
              <p14:nvPr/>
            </p14:nvContentPartPr>
            <p14:xfrm>
              <a:off x="7529423" y="3020134"/>
              <a:ext cx="2064240" cy="5598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4828B2B3-D5C9-1641-B2C4-AE30C4A06E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8383" y="2979094"/>
                <a:ext cx="21459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4FBA3023-88AF-354C-8CF6-4928D3D68627}"/>
                  </a:ext>
                </a:extLst>
              </p14:cNvPr>
              <p14:cNvContentPartPr/>
              <p14:nvPr/>
            </p14:nvContentPartPr>
            <p14:xfrm>
              <a:off x="718943" y="3084934"/>
              <a:ext cx="1859400" cy="62712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4FBA3023-88AF-354C-8CF6-4928D3D686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820" y="3069814"/>
                <a:ext cx="1890006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90C29D3A-D550-0A46-8035-877654BD729E}"/>
                  </a:ext>
                </a:extLst>
              </p14:cNvPr>
              <p14:cNvContentPartPr/>
              <p14:nvPr/>
            </p14:nvContentPartPr>
            <p14:xfrm>
              <a:off x="1020623" y="1388254"/>
              <a:ext cx="1724040" cy="69516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90C29D3A-D550-0A46-8035-877654BD72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5503" y="1372774"/>
                <a:ext cx="17542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9976A841-3FCA-1A4E-97BD-584A607F8877}"/>
                  </a:ext>
                </a:extLst>
              </p14:cNvPr>
              <p14:cNvContentPartPr/>
              <p14:nvPr/>
            </p14:nvContentPartPr>
            <p14:xfrm>
              <a:off x="953303" y="4879894"/>
              <a:ext cx="1768680" cy="64620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9976A841-3FCA-1A4E-97BD-584A607F88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180" y="4864774"/>
                <a:ext cx="1799286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B28A63E6-5047-B14E-9FC5-E19CE55622ED}"/>
                  </a:ext>
                </a:extLst>
              </p14:cNvPr>
              <p14:cNvContentPartPr/>
              <p14:nvPr/>
            </p14:nvContentPartPr>
            <p14:xfrm>
              <a:off x="9751703" y="2797654"/>
              <a:ext cx="1708920" cy="5673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B28A63E6-5047-B14E-9FC5-E19CE55622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36583" y="2782534"/>
                <a:ext cx="173916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2F8AD0FB-CD93-F44C-952D-30AAE3467EAB}"/>
                  </a:ext>
                </a:extLst>
              </p14:cNvPr>
              <p14:cNvContentPartPr/>
              <p14:nvPr/>
            </p14:nvContentPartPr>
            <p14:xfrm>
              <a:off x="7336823" y="1508134"/>
              <a:ext cx="3148560" cy="1110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2F8AD0FB-CD93-F44C-952D-30AAE3467E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1703" y="1493009"/>
                <a:ext cx="3178800" cy="11415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32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0E447E5-6B8D-D84F-BB60-ED24839BE0D5}"/>
              </a:ext>
            </a:extLst>
          </p:cNvPr>
          <p:cNvSpPr/>
          <p:nvPr/>
        </p:nvSpPr>
        <p:spPr>
          <a:xfrm>
            <a:off x="3711424" y="1044424"/>
            <a:ext cx="4769152" cy="47691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9A76A67-14B8-C548-8933-6B7506369C5B}"/>
                  </a:ext>
                </a:extLst>
              </p14:cNvPr>
              <p14:cNvContentPartPr/>
              <p14:nvPr/>
            </p14:nvContentPartPr>
            <p14:xfrm>
              <a:off x="4293743" y="2551414"/>
              <a:ext cx="1603080" cy="194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9A76A67-14B8-C548-8933-6B7506369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3063" y="2510734"/>
                <a:ext cx="1684800" cy="20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8D5129-AB2D-354D-89F4-C3B3B219C252}"/>
                  </a:ext>
                </a:extLst>
              </p14:cNvPr>
              <p14:cNvContentPartPr/>
              <p14:nvPr/>
            </p14:nvContentPartPr>
            <p14:xfrm>
              <a:off x="6206423" y="2332174"/>
              <a:ext cx="1905480" cy="2003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8D5129-AB2D-354D-89F4-C3B3B219C2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5383" y="2291494"/>
                <a:ext cx="1987200" cy="20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1CE72D-E98C-5747-A701-E3F19BA33591}"/>
                  </a:ext>
                </a:extLst>
              </p14:cNvPr>
              <p14:cNvContentPartPr/>
              <p14:nvPr/>
            </p14:nvContentPartPr>
            <p14:xfrm>
              <a:off x="4582103" y="2891614"/>
              <a:ext cx="952200" cy="1247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1CE72D-E98C-5747-A701-E3F19BA33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1143" y="2861014"/>
                <a:ext cx="101340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81F80B-98A0-D44C-ABD3-3F67651BCDC2}"/>
                  </a:ext>
                </a:extLst>
              </p14:cNvPr>
              <p14:cNvContentPartPr/>
              <p14:nvPr/>
            </p14:nvContentPartPr>
            <p14:xfrm>
              <a:off x="6448343" y="2634574"/>
              <a:ext cx="1202400" cy="1414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81F80B-98A0-D44C-ABD3-3F67651BCD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7743" y="2603974"/>
                <a:ext cx="126360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5F182992-CF13-5141-A04D-EB088BDCDC6A}"/>
                  </a:ext>
                </a:extLst>
              </p14:cNvPr>
              <p14:cNvContentPartPr/>
              <p14:nvPr/>
            </p14:nvContentPartPr>
            <p14:xfrm>
              <a:off x="2934023" y="3640054"/>
              <a:ext cx="1405440" cy="1213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5F182992-CF13-5141-A04D-EB088BDCDC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3423" y="3609454"/>
                <a:ext cx="1467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95708009-7C64-164F-9097-BD55C4753A19}"/>
                  </a:ext>
                </a:extLst>
              </p14:cNvPr>
              <p14:cNvContentPartPr/>
              <p14:nvPr/>
            </p14:nvContentPartPr>
            <p14:xfrm>
              <a:off x="5790623" y="3503974"/>
              <a:ext cx="499320" cy="4572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95708009-7C64-164F-9097-BD55C4753A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0023" y="3473374"/>
                <a:ext cx="560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86198850-36EA-0940-BE7F-A5957E417DDB}"/>
                  </a:ext>
                </a:extLst>
              </p14:cNvPr>
              <p14:cNvContentPartPr/>
              <p14:nvPr/>
            </p14:nvContentPartPr>
            <p14:xfrm>
              <a:off x="8020823" y="3209134"/>
              <a:ext cx="1776600" cy="12888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86198850-36EA-0940-BE7F-A5957E417D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9869" y="3168094"/>
                <a:ext cx="1848225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EB850F89-648C-B54B-9DCA-0B37C5A4EFC0}"/>
                  </a:ext>
                </a:extLst>
              </p14:cNvPr>
              <p14:cNvContentPartPr/>
              <p14:nvPr/>
            </p14:nvContentPartPr>
            <p14:xfrm>
              <a:off x="907943" y="3463654"/>
              <a:ext cx="1473840" cy="75564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EB850F89-648C-B54B-9DCA-0B37C5A4EF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336" y="3433054"/>
                <a:ext cx="1535415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6E884BE6-C8B2-BD43-957B-6F34663A2CE3}"/>
                  </a:ext>
                </a:extLst>
              </p14:cNvPr>
              <p14:cNvContentPartPr/>
              <p14:nvPr/>
            </p14:nvContentPartPr>
            <p14:xfrm>
              <a:off x="10129703" y="2853094"/>
              <a:ext cx="1625760" cy="62460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6E884BE6-C8B2-BD43-957B-6F34663A2C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99103" y="2822494"/>
                <a:ext cx="168696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688F2B60-E367-6945-AC66-FAC54C50336B}"/>
                  </a:ext>
                </a:extLst>
              </p14:cNvPr>
              <p14:cNvContentPartPr/>
              <p14:nvPr/>
            </p14:nvContentPartPr>
            <p14:xfrm>
              <a:off x="7295063" y="760054"/>
              <a:ext cx="3757320" cy="16632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688F2B60-E367-6945-AC66-FAC54C5033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4463" y="729101"/>
                <a:ext cx="3818880" cy="1724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C15A8F67-D0FE-964C-9D1B-45D9437956E5}"/>
                  </a:ext>
                </a:extLst>
              </p14:cNvPr>
              <p14:cNvContentPartPr/>
              <p14:nvPr/>
            </p14:nvContentPartPr>
            <p14:xfrm>
              <a:off x="2199983" y="4524574"/>
              <a:ext cx="2600640" cy="202536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C15A8F67-D0FE-964C-9D1B-45D9437956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9387" y="4493974"/>
                <a:ext cx="2661832" cy="20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6B48BFC7-2C50-3841-A129-76911C33FA3A}"/>
                  </a:ext>
                </a:extLst>
              </p14:cNvPr>
              <p14:cNvContentPartPr/>
              <p14:nvPr/>
            </p14:nvContentPartPr>
            <p14:xfrm>
              <a:off x="7650383" y="4297774"/>
              <a:ext cx="2653560" cy="167076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6B48BFC7-2C50-3841-A129-76911C33FA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19787" y="4267181"/>
                <a:ext cx="2714752" cy="1731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796C25C9-EA39-EF42-817A-5BAA4E360A61}"/>
                  </a:ext>
                </a:extLst>
              </p14:cNvPr>
              <p14:cNvContentPartPr/>
              <p14:nvPr/>
            </p14:nvContentPartPr>
            <p14:xfrm>
              <a:off x="8814623" y="5847574"/>
              <a:ext cx="2063880" cy="75636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796C25C9-EA39-EF42-817A-5BAA4E360A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83668" y="5816614"/>
                <a:ext cx="2125069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97376D29-92BB-D64D-AEAF-5F87221124DD}"/>
                  </a:ext>
                </a:extLst>
              </p14:cNvPr>
              <p14:cNvContentPartPr/>
              <p14:nvPr/>
            </p14:nvContentPartPr>
            <p14:xfrm>
              <a:off x="2351903" y="3556894"/>
              <a:ext cx="483480" cy="34056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97376D29-92BB-D64D-AEAF-5F87221124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21303" y="3526294"/>
                <a:ext cx="544680" cy="4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69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Rajni Jaiswal</cp:lastModifiedBy>
  <cp:revision>2</cp:revision>
  <dcterms:created xsi:type="dcterms:W3CDTF">2019-07-07T15:30:39Z</dcterms:created>
  <dcterms:modified xsi:type="dcterms:W3CDTF">2019-07-08T04:33:30Z</dcterms:modified>
</cp:coreProperties>
</file>