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19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40ED-6E31-4645-9474-5ACD015B9E0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D5B7-4432-4A4A-A440-F9D8257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CD4E0D-6D47-FD45-A5F3-3257D73FF1B8}"/>
              </a:ext>
            </a:extLst>
          </p:cNvPr>
          <p:cNvSpPr/>
          <p:nvPr/>
        </p:nvSpPr>
        <p:spPr>
          <a:xfrm>
            <a:off x="4941308" y="2648320"/>
            <a:ext cx="2389263" cy="1169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23" dirty="0"/>
              <a:t>Temperature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D741C-B24F-6441-9B31-73F6C7E26C4D}"/>
              </a:ext>
            </a:extLst>
          </p:cNvPr>
          <p:cNvSpPr/>
          <p:nvPr/>
        </p:nvSpPr>
        <p:spPr>
          <a:xfrm>
            <a:off x="7432653" y="4499875"/>
            <a:ext cx="2185100" cy="1169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/>
              <a:t>Play Tennis</a:t>
            </a:r>
          </a:p>
          <a:p>
            <a:pPr algn="ctr"/>
            <a:r>
              <a:rPr lang="en-US" sz="1680" dirty="0"/>
              <a:t>___________</a:t>
            </a:r>
          </a:p>
          <a:p>
            <a:pPr algn="ctr"/>
            <a:r>
              <a:rPr lang="en-US" sz="1680" dirty="0"/>
              <a:t>Yes	No</a:t>
            </a:r>
          </a:p>
          <a:p>
            <a:pPr algn="ctr"/>
            <a:r>
              <a:rPr lang="en-US" sz="1680" dirty="0"/>
              <a:t>3	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615456-5F62-C946-9612-09F1B7FC1933}"/>
              </a:ext>
            </a:extLst>
          </p:cNvPr>
          <p:cNvSpPr/>
          <p:nvPr/>
        </p:nvSpPr>
        <p:spPr>
          <a:xfrm>
            <a:off x="5043390" y="4499875"/>
            <a:ext cx="2185100" cy="1169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/>
              <a:t>Play Tennis</a:t>
            </a:r>
          </a:p>
          <a:p>
            <a:pPr algn="ctr"/>
            <a:r>
              <a:rPr lang="en-US" sz="1680" dirty="0"/>
              <a:t>___________</a:t>
            </a:r>
          </a:p>
          <a:p>
            <a:pPr algn="ctr"/>
            <a:r>
              <a:rPr lang="en-US" sz="1680" dirty="0"/>
              <a:t>Yes	No</a:t>
            </a:r>
          </a:p>
          <a:p>
            <a:pPr algn="ctr"/>
            <a:r>
              <a:rPr lang="en-US" sz="1680" dirty="0"/>
              <a:t>4	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CF578-940C-D94C-99FD-4D9A63C5E1B2}"/>
              </a:ext>
            </a:extLst>
          </p:cNvPr>
          <p:cNvSpPr/>
          <p:nvPr/>
        </p:nvSpPr>
        <p:spPr>
          <a:xfrm>
            <a:off x="2654126" y="4499875"/>
            <a:ext cx="2185100" cy="1169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0" dirty="0"/>
          </a:p>
          <a:p>
            <a:pPr algn="ctr"/>
            <a:r>
              <a:rPr lang="en-US" sz="1680" dirty="0"/>
              <a:t>Play Tennis</a:t>
            </a:r>
          </a:p>
          <a:p>
            <a:pPr algn="ctr"/>
            <a:r>
              <a:rPr lang="en-US" sz="1680" dirty="0"/>
              <a:t>___________</a:t>
            </a:r>
          </a:p>
          <a:p>
            <a:pPr algn="ctr"/>
            <a:r>
              <a:rPr lang="en-US" sz="1680" dirty="0"/>
              <a:t>Yes	No</a:t>
            </a:r>
          </a:p>
          <a:p>
            <a:pPr algn="ctr"/>
            <a:r>
              <a:rPr lang="en-US" sz="1680" dirty="0"/>
              <a:t>2	2</a:t>
            </a:r>
          </a:p>
          <a:p>
            <a:pPr algn="ctr"/>
            <a:endParaRPr lang="en-US" sz="168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D6BED-0125-AC42-ACE8-38A5C9732FC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135940" y="3818121"/>
            <a:ext cx="0" cy="6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58B11-FC7B-1941-8335-45B781060598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746676" y="3818121"/>
            <a:ext cx="2389264" cy="6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E439E0-3581-5049-B1C1-8AF73414BAE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135940" y="3818121"/>
            <a:ext cx="2389263" cy="6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6D6452-C397-BD40-9B08-D3D328C989C5}"/>
              </a:ext>
            </a:extLst>
          </p:cNvPr>
          <p:cNvSpPr txBox="1"/>
          <p:nvPr/>
        </p:nvSpPr>
        <p:spPr>
          <a:xfrm>
            <a:off x="3688735" y="3918483"/>
            <a:ext cx="882869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F27DD-89C9-2948-BF3B-1E7A9BADB181}"/>
              </a:ext>
            </a:extLst>
          </p:cNvPr>
          <p:cNvSpPr txBox="1"/>
          <p:nvPr/>
        </p:nvSpPr>
        <p:spPr>
          <a:xfrm>
            <a:off x="5517931" y="3941791"/>
            <a:ext cx="882869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Mild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2F10B-5D83-144E-B998-D5D3E83E92E9}"/>
              </a:ext>
            </a:extLst>
          </p:cNvPr>
          <p:cNvSpPr txBox="1"/>
          <p:nvPr/>
        </p:nvSpPr>
        <p:spPr>
          <a:xfrm>
            <a:off x="7697514" y="3941791"/>
            <a:ext cx="827689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23" dirty="0"/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66230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16</Words>
  <Application>Microsoft Macintosh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4</cp:revision>
  <dcterms:created xsi:type="dcterms:W3CDTF">2019-06-05T07:41:45Z</dcterms:created>
  <dcterms:modified xsi:type="dcterms:W3CDTF">2019-06-06T01:06:09Z</dcterms:modified>
</cp:coreProperties>
</file>