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9" r:id="rId7"/>
    <p:sldId id="268" r:id="rId8"/>
    <p:sldId id="256" r:id="rId9"/>
    <p:sldId id="257" r:id="rId10"/>
    <p:sldId id="259" r:id="rId11"/>
    <p:sldId id="25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9" autoAdjust="0"/>
    <p:restoredTop sz="94660"/>
  </p:normalViewPr>
  <p:slideViewPr>
    <p:cSldViewPr snapToGrid="0">
      <p:cViewPr>
        <p:scale>
          <a:sx n="60" d="100"/>
          <a:sy n="60" d="100"/>
        </p:scale>
        <p:origin x="1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ENCODE (https://</a:t>
          </a:r>
          <a:r>
            <a:rPr lang="en-US" dirty="0" err="1"/>
            <a:t>www.encodeproject.org</a:t>
          </a:r>
          <a:r>
            <a:rPr lang="en-US" dirty="0"/>
            <a:t>/)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Pull </a:t>
          </a:r>
          <a:r>
            <a:rPr lang="en-US" dirty="0" err="1"/>
            <a:t>ChIP</a:t>
          </a:r>
          <a:r>
            <a:rPr lang="en-US" dirty="0"/>
            <a:t>-Seq data (BAM files) for H3K27ac, H3K4me1, HeK4me2, H3K4me3.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Index the BAM files using </a:t>
          </a:r>
          <a:r>
            <a:rPr lang="en-US" i="1" dirty="0" err="1"/>
            <a:t>samtools</a:t>
          </a:r>
          <a:endParaRPr lang="en-US" i="1" dirty="0"/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Calibrate bin level peak-enrichment using </a:t>
          </a:r>
          <a:r>
            <a:rPr lang="en-US" i="1" dirty="0" err="1"/>
            <a:t>bamCoverage</a:t>
          </a:r>
          <a:r>
            <a:rPr lang="en-US" dirty="0"/>
            <a:t> (</a:t>
          </a:r>
          <a:r>
            <a:rPr lang="en-US" dirty="0" err="1"/>
            <a:t>deeptools</a:t>
          </a:r>
          <a:r>
            <a:rPr lang="en-US" dirty="0"/>
            <a:t>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5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4"/>
      <dgm:spPr/>
    </dgm:pt>
    <dgm:pt modelId="{82D9668B-1229-4FE5-9218-E32052C32163}" type="pres">
      <dgm:prSet presAssocID="{B8655291-E70F-4D4D-8B79-91F940719591}" presName="connectorText" presStyleLbl="sibTrans2D1" presStyleIdx="0" presStyleCnt="4"/>
      <dgm:spPr/>
    </dgm:pt>
    <dgm:pt modelId="{2C28B92A-9BFD-4264-A70E-B712FFF61F0E}" type="pres">
      <dgm:prSet presAssocID="{53A60C83-E320-4D8D-AC34-A4FD5C458BEB}" presName="node" presStyleLbl="node1" presStyleIdx="1" presStyleCnt="5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4"/>
      <dgm:spPr/>
    </dgm:pt>
    <dgm:pt modelId="{ED775E92-9BD6-461B-843B-1CEA801FF82B}" type="pres">
      <dgm:prSet presAssocID="{C0E435F7-9BDE-4FEE-964B-894E24251584}" presName="connectorText" presStyleLbl="sibTrans2D1" presStyleIdx="1" presStyleCnt="4"/>
      <dgm:spPr/>
    </dgm:pt>
    <dgm:pt modelId="{55681D6F-DDCB-42D8-9689-3B66CCF24AD0}" type="pres">
      <dgm:prSet presAssocID="{0F92D21F-7FE4-4D81-A164-B28499D968D3}" presName="node" presStyleLbl="node1" presStyleIdx="2" presStyleCnt="5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4"/>
      <dgm:spPr/>
    </dgm:pt>
    <dgm:pt modelId="{24E70E83-2375-4A37-AE9A-12FC5FDC99F3}" type="pres">
      <dgm:prSet presAssocID="{BA2AA2E8-201B-45EF-B4DC-10FB233BC901}" presName="connectorText" presStyleLbl="sibTrans2D1" presStyleIdx="2" presStyleCnt="4"/>
      <dgm:spPr/>
    </dgm:pt>
    <dgm:pt modelId="{9E6080A3-0307-46A5-B63A-35ED5C8EB6A7}" type="pres">
      <dgm:prSet presAssocID="{C566CA9F-1CCA-49BA-B874-F56053556743}" presName="node" presStyleLbl="node1" presStyleIdx="3" presStyleCnt="5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4"/>
      <dgm:spPr/>
    </dgm:pt>
    <dgm:pt modelId="{96077CE2-89B8-4D88-87F6-59F29BAFF04A}" type="pres">
      <dgm:prSet presAssocID="{9894FC76-7147-475A-B94B-381B90063B73}" presName="connectorText" presStyleLbl="sibTrans2D1" presStyleIdx="3" presStyleCnt="4"/>
      <dgm:spPr/>
    </dgm:pt>
    <dgm:pt modelId="{14963B6A-3E06-4B62-AA40-C7BDE330A2E2}" type="pres">
      <dgm:prSet presAssocID="{07A1A27E-5A5A-47DB-8203-2D4557909B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bedtools</a:t>
          </a:r>
          <a:r>
            <a:rPr lang="en-US" dirty="0"/>
            <a:t> Merge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616DC1E8-BD59-4F1D-B4B7-C9C8508D2F8D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Spread out at </a:t>
          </a:r>
          <a:r>
            <a:rPr lang="en-US" b="1" i="1"/>
            <a:t>same bin-size</a:t>
          </a:r>
          <a:endParaRPr lang="en-US" dirty="0"/>
        </a:p>
      </dgm:t>
    </dgm:pt>
    <dgm:pt modelId="{555B3348-CFC2-43EC-99D8-9CCCF32EB7E8}" type="parTrans" cxnId="{08D7B7F3-91B0-488E-856A-7172AA3EF942}">
      <dgm:prSet/>
      <dgm:spPr/>
      <dgm:t>
        <a:bodyPr/>
        <a:lstStyle/>
        <a:p>
          <a:endParaRPr lang="en-US"/>
        </a:p>
      </dgm:t>
    </dgm:pt>
    <dgm:pt modelId="{CE2528CD-275B-4AC5-94D4-DFB907E2097E}" type="sibTrans" cxnId="{08D7B7F3-91B0-488E-856A-7172AA3EF942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4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3"/>
      <dgm:spPr/>
    </dgm:pt>
    <dgm:pt modelId="{82D9668B-1229-4FE5-9218-E32052C32163}" type="pres">
      <dgm:prSet presAssocID="{B8655291-E70F-4D4D-8B79-91F940719591}" presName="connectorText" presStyleLbl="sibTrans2D1" presStyleIdx="0" presStyleCnt="3"/>
      <dgm:spPr/>
    </dgm:pt>
    <dgm:pt modelId="{2C28B92A-9BFD-4264-A70E-B712FFF61F0E}" type="pres">
      <dgm:prSet presAssocID="{53A60C83-E320-4D8D-AC34-A4FD5C458BEB}" presName="node" presStyleLbl="node1" presStyleIdx="1" presStyleCnt="4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3"/>
      <dgm:spPr/>
    </dgm:pt>
    <dgm:pt modelId="{ED775E92-9BD6-461B-843B-1CEA801FF82B}" type="pres">
      <dgm:prSet presAssocID="{C0E435F7-9BDE-4FEE-964B-894E24251584}" presName="connectorText" presStyleLbl="sibTrans2D1" presStyleIdx="1" presStyleCnt="3"/>
      <dgm:spPr/>
    </dgm:pt>
    <dgm:pt modelId="{55681D6F-DDCB-42D8-9689-3B66CCF24AD0}" type="pres">
      <dgm:prSet presAssocID="{0F92D21F-7FE4-4D81-A164-B28499D968D3}" presName="node" presStyleLbl="node1" presStyleIdx="2" presStyleCnt="4">
        <dgm:presLayoutVars>
          <dgm:bulletEnabled val="1"/>
        </dgm:presLayoutVars>
      </dgm:prSet>
      <dgm:spPr/>
    </dgm:pt>
    <dgm:pt modelId="{B4C580A4-E54B-41AA-BD87-D607273F6D90}" type="pres">
      <dgm:prSet presAssocID="{BA2AA2E8-201B-45EF-B4DC-10FB233BC901}" presName="sibTrans" presStyleLbl="sibTrans2D1" presStyleIdx="2" presStyleCnt="3"/>
      <dgm:spPr/>
    </dgm:pt>
    <dgm:pt modelId="{9512A81C-234C-456D-A8AF-B4C6205B907B}" type="pres">
      <dgm:prSet presAssocID="{BA2AA2E8-201B-45EF-B4DC-10FB233BC901}" presName="connectorText" presStyleLbl="sibTrans2D1" presStyleIdx="2" presStyleCnt="3"/>
      <dgm:spPr/>
    </dgm:pt>
    <dgm:pt modelId="{7D0331A1-B9AF-4CAB-A574-AF8151B3204C}" type="pres">
      <dgm:prSet presAssocID="{616DC1E8-BD59-4F1D-B4B7-C9C8508D2F8D}" presName="node" presStyleLbl="node1" presStyleIdx="3" presStyleCnt="4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C228558B-B960-4ABF-8D98-9F807416B2AB}" type="presOf" srcId="{BA2AA2E8-201B-45EF-B4DC-10FB233BC901}" destId="{B4C580A4-E54B-41AA-BD87-D607273F6D90}" srcOrd="0" destOrd="0" presId="urn:microsoft.com/office/officeart/2005/8/layout/process5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16F22092-2743-42EC-BF30-0DBD97156536}" type="presOf" srcId="{616DC1E8-BD59-4F1D-B4B7-C9C8508D2F8D}" destId="{7D0331A1-B9AF-4CAB-A574-AF8151B3204C}" srcOrd="0" destOrd="0" presId="urn:microsoft.com/office/officeart/2005/8/layout/process5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F61632D9-6304-4693-A68F-ABE2B6E7C07F}" type="presOf" srcId="{BA2AA2E8-201B-45EF-B4DC-10FB233BC901}" destId="{9512A81C-234C-456D-A8AF-B4C6205B907B}" srcOrd="1" destOrd="0" presId="urn:microsoft.com/office/officeart/2005/8/layout/process5"/>
    <dgm:cxn modelId="{08D7B7F3-91B0-488E-856A-7172AA3EF942}" srcId="{41117B40-1263-4EEB-84B8-342A98841174}" destId="{616DC1E8-BD59-4F1D-B4B7-C9C8508D2F8D}" srcOrd="3" destOrd="0" parTransId="{555B3348-CFC2-43EC-99D8-9CCCF32EB7E8}" sibTransId="{CE2528CD-275B-4AC5-94D4-DFB907E2097E}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1C66078B-CB43-49E2-9AFE-29488C9C059A}" type="presParOf" srcId="{857B9EDD-DB8E-4517-AD36-83DDE2AEF884}" destId="{B4C580A4-E54B-41AA-BD87-D607273F6D90}" srcOrd="5" destOrd="0" presId="urn:microsoft.com/office/officeart/2005/8/layout/process5"/>
    <dgm:cxn modelId="{E068EB3B-5AFA-4309-848B-9E5035A134CD}" type="presParOf" srcId="{B4C580A4-E54B-41AA-BD87-D607273F6D90}" destId="{9512A81C-234C-456D-A8AF-B4C6205B907B}" srcOrd="0" destOrd="0" presId="urn:microsoft.com/office/officeart/2005/8/layout/process5"/>
    <dgm:cxn modelId="{9DA28ADA-1CD7-4243-8503-16FC4AB342E7}" type="presParOf" srcId="{857B9EDD-DB8E-4517-AD36-83DDE2AEF884}" destId="{7D0331A1-B9AF-4CAB-A574-AF8151B3204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9CA77A41-CF9F-4CA1-AB16-6836E70DEE8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Spread out at </a:t>
          </a:r>
          <a:r>
            <a:rPr lang="en-US" b="1" i="1" dirty="0"/>
            <a:t>same bin-size</a:t>
          </a:r>
        </a:p>
      </dgm:t>
    </dgm:pt>
    <dgm:pt modelId="{14842A2E-FAE2-45AE-ABF1-CF6883F41634}" type="parTrans" cxnId="{D0778E9C-DF1A-4E2C-A4E4-9CFE27F126B4}">
      <dgm:prSet/>
      <dgm:spPr/>
    </dgm:pt>
    <dgm:pt modelId="{7DCF6AB5-909F-4D31-B3CB-3104158FEB98}" type="sibTrans" cxnId="{D0778E9C-DF1A-4E2C-A4E4-9CFE27F126B4}">
      <dgm:prSet/>
      <dgm:spPr/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4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3"/>
      <dgm:spPr/>
    </dgm:pt>
    <dgm:pt modelId="{82D9668B-1229-4FE5-9218-E32052C32163}" type="pres">
      <dgm:prSet presAssocID="{B8655291-E70F-4D4D-8B79-91F940719591}" presName="connectorText" presStyleLbl="sibTrans2D1" presStyleIdx="0" presStyleCnt="3"/>
      <dgm:spPr/>
    </dgm:pt>
    <dgm:pt modelId="{2C28B92A-9BFD-4264-A70E-B712FFF61F0E}" type="pres">
      <dgm:prSet presAssocID="{53A60C83-E320-4D8D-AC34-A4FD5C458BEB}" presName="node" presStyleLbl="node1" presStyleIdx="1" presStyleCnt="4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3"/>
      <dgm:spPr/>
    </dgm:pt>
    <dgm:pt modelId="{ED775E92-9BD6-461B-843B-1CEA801FF82B}" type="pres">
      <dgm:prSet presAssocID="{C0E435F7-9BDE-4FEE-964B-894E24251584}" presName="connectorText" presStyleLbl="sibTrans2D1" presStyleIdx="1" presStyleCnt="3"/>
      <dgm:spPr/>
    </dgm:pt>
    <dgm:pt modelId="{55681D6F-DDCB-42D8-9689-3B66CCF24AD0}" type="pres">
      <dgm:prSet presAssocID="{0F92D21F-7FE4-4D81-A164-B28499D968D3}" presName="node" presStyleLbl="node1" presStyleIdx="2" presStyleCnt="4">
        <dgm:presLayoutVars>
          <dgm:bulletEnabled val="1"/>
        </dgm:presLayoutVars>
      </dgm:prSet>
      <dgm:spPr/>
    </dgm:pt>
    <dgm:pt modelId="{80FC7F1D-4692-4DDE-B264-CB2CD01D1BE2}" type="pres">
      <dgm:prSet presAssocID="{BA2AA2E8-201B-45EF-B4DC-10FB233BC901}" presName="sibTrans" presStyleLbl="sibTrans2D1" presStyleIdx="2" presStyleCnt="3"/>
      <dgm:spPr/>
    </dgm:pt>
    <dgm:pt modelId="{D68675C1-730A-42A0-B749-067C8C94323F}" type="pres">
      <dgm:prSet presAssocID="{BA2AA2E8-201B-45EF-B4DC-10FB233BC901}" presName="connectorText" presStyleLbl="sibTrans2D1" presStyleIdx="2" presStyleCnt="3"/>
      <dgm:spPr/>
    </dgm:pt>
    <dgm:pt modelId="{626A1E34-EA64-40EB-9F14-F8DD5102B8EF}" type="pres">
      <dgm:prSet presAssocID="{9CA77A41-CF9F-4CA1-AB16-6836E70DEE8A}" presName="node" presStyleLbl="node1" presStyleIdx="3" presStyleCnt="4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CBEAEB80-CF15-494C-9BAE-33069AC5E06D}" type="presOf" srcId="{BA2AA2E8-201B-45EF-B4DC-10FB233BC901}" destId="{D68675C1-730A-42A0-B749-067C8C94323F}" srcOrd="1" destOrd="0" presId="urn:microsoft.com/office/officeart/2005/8/layout/process5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D0778E9C-DF1A-4E2C-A4E4-9CFE27F126B4}" srcId="{41117B40-1263-4EEB-84B8-342A98841174}" destId="{9CA77A41-CF9F-4CA1-AB16-6836E70DEE8A}" srcOrd="3" destOrd="0" parTransId="{14842A2E-FAE2-45AE-ABF1-CF6883F41634}" sibTransId="{7DCF6AB5-909F-4D31-B3CB-3104158FEB98}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0CD8E3D4-528C-4082-9A0B-2F75DB5C48A9}" type="presOf" srcId="{9CA77A41-CF9F-4CA1-AB16-6836E70DEE8A}" destId="{626A1E34-EA64-40EB-9F14-F8DD5102B8EF}" srcOrd="0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D770D5FD-EFC9-4328-B87E-7E942361DCE4}" type="presOf" srcId="{BA2AA2E8-201B-45EF-B4DC-10FB233BC901}" destId="{80FC7F1D-4692-4DDE-B264-CB2CD01D1BE2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BCFD1115-24BB-4DE4-AAD0-07F6D54D96B0}" type="presParOf" srcId="{857B9EDD-DB8E-4517-AD36-83DDE2AEF884}" destId="{80FC7F1D-4692-4DDE-B264-CB2CD01D1BE2}" srcOrd="5" destOrd="0" presId="urn:microsoft.com/office/officeart/2005/8/layout/process5"/>
    <dgm:cxn modelId="{F443AF45-D42C-4B41-9602-7E183ABBF8D5}" type="presParOf" srcId="{80FC7F1D-4692-4DDE-B264-CB2CD01D1BE2}" destId="{D68675C1-730A-42A0-B749-067C8C94323F}" srcOrd="0" destOrd="0" presId="urn:microsoft.com/office/officeart/2005/8/layout/process5"/>
    <dgm:cxn modelId="{389A7CE4-E650-456D-80AF-0D3F0E72E031}" type="presParOf" srcId="{857B9EDD-DB8E-4517-AD36-83DDE2AEF884}" destId="{626A1E34-EA64-40EB-9F14-F8DD5102B8E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(https://</a:t>
          </a:r>
          <a:r>
            <a:rPr lang="en-US" sz="1100" kern="1200" dirty="0" err="1"/>
            <a:t>www.encodeproject.org</a:t>
          </a:r>
          <a:r>
            <a:rPr lang="en-US" sz="1100" kern="1200" dirty="0"/>
            <a:t>/)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H1 Cell Line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</a:t>
          </a:r>
          <a:r>
            <a:rPr lang="en-US" sz="1100" kern="1200" dirty="0" err="1"/>
            <a:t>ChIP</a:t>
          </a:r>
          <a:r>
            <a:rPr lang="en-US" sz="1100" kern="1200" dirty="0"/>
            <a:t>-Seq data (BAM files) for H3K27ac, H3K4me1, HeK4me2, H3K4me3.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the BAM files using </a:t>
          </a:r>
          <a:r>
            <a:rPr lang="en-US" sz="1100" i="1" kern="1200" dirty="0" err="1"/>
            <a:t>samtools</a:t>
          </a:r>
          <a:endParaRPr lang="en-US" sz="1100" i="1" kern="1200" dirty="0"/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Calibrate bin level peak-enrichment using </a:t>
          </a:r>
          <a:r>
            <a:rPr lang="en-US" sz="1100" i="1" kern="1200" dirty="0" err="1"/>
            <a:t>bamCoverage</a:t>
          </a:r>
          <a:r>
            <a:rPr lang="en-US" sz="1100" kern="1200" dirty="0"/>
            <a:t> (</a:t>
          </a:r>
          <a:r>
            <a:rPr lang="en-US" sz="1100" kern="1200" dirty="0" err="1"/>
            <a:t>deeptools</a:t>
          </a:r>
          <a:r>
            <a:rPr lang="en-US" sz="1100" kern="1200" dirty="0"/>
            <a:t>)</a:t>
          </a:r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697862" y="278"/>
          <a:ext cx="2048319" cy="12289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733858" y="36274"/>
        <a:ext cx="1976327" cy="1156999"/>
      </dsp:txXfrm>
    </dsp:sp>
    <dsp:sp modelId="{082C4B30-40A3-45A9-9939-365B3C95504E}">
      <dsp:nvSpPr>
        <dsp:cNvPr id="0" name=""/>
        <dsp:cNvSpPr/>
      </dsp:nvSpPr>
      <dsp:spPr>
        <a:xfrm>
          <a:off x="2926434" y="360783"/>
          <a:ext cx="434243" cy="50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26434" y="462380"/>
        <a:ext cx="303970" cy="304789"/>
      </dsp:txXfrm>
    </dsp:sp>
    <dsp:sp modelId="{2C28B92A-9BFD-4264-A70E-B712FFF61F0E}">
      <dsp:nvSpPr>
        <dsp:cNvPr id="0" name=""/>
        <dsp:cNvSpPr/>
      </dsp:nvSpPr>
      <dsp:spPr>
        <a:xfrm>
          <a:off x="3565510" y="278"/>
          <a:ext cx="2048319" cy="12289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601506" y="36274"/>
        <a:ext cx="1976327" cy="1156999"/>
      </dsp:txXfrm>
    </dsp:sp>
    <dsp:sp modelId="{A035F27A-EAE1-4BF8-898B-030DF89D10B8}">
      <dsp:nvSpPr>
        <dsp:cNvPr id="0" name=""/>
        <dsp:cNvSpPr/>
      </dsp:nvSpPr>
      <dsp:spPr>
        <a:xfrm>
          <a:off x="5794081" y="360783"/>
          <a:ext cx="434243" cy="50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94081" y="462380"/>
        <a:ext cx="303970" cy="304789"/>
      </dsp:txXfrm>
    </dsp:sp>
    <dsp:sp modelId="{55681D6F-DDCB-42D8-9689-3B66CCF24AD0}">
      <dsp:nvSpPr>
        <dsp:cNvPr id="0" name=""/>
        <dsp:cNvSpPr/>
      </dsp:nvSpPr>
      <dsp:spPr>
        <a:xfrm>
          <a:off x="6433157" y="278"/>
          <a:ext cx="2048319" cy="122899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bedtools</a:t>
          </a:r>
          <a:r>
            <a:rPr lang="en-US" sz="1500" kern="1200" dirty="0"/>
            <a:t> Merge</a:t>
          </a:r>
        </a:p>
      </dsp:txBody>
      <dsp:txXfrm>
        <a:off x="6469153" y="36274"/>
        <a:ext cx="1976327" cy="1156999"/>
      </dsp:txXfrm>
    </dsp:sp>
    <dsp:sp modelId="{B4C580A4-E54B-41AA-BD87-D607273F6D90}">
      <dsp:nvSpPr>
        <dsp:cNvPr id="0" name=""/>
        <dsp:cNvSpPr/>
      </dsp:nvSpPr>
      <dsp:spPr>
        <a:xfrm rot="5400000">
          <a:off x="7240195" y="1372652"/>
          <a:ext cx="434243" cy="507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304923" y="1409522"/>
        <a:ext cx="304789" cy="303970"/>
      </dsp:txXfrm>
    </dsp:sp>
    <dsp:sp modelId="{7D0331A1-B9AF-4CAB-A574-AF8151B3204C}">
      <dsp:nvSpPr>
        <dsp:cNvPr id="0" name=""/>
        <dsp:cNvSpPr/>
      </dsp:nvSpPr>
      <dsp:spPr>
        <a:xfrm>
          <a:off x="6433157" y="2048598"/>
          <a:ext cx="2048319" cy="122899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Spread out at </a:t>
          </a:r>
          <a:r>
            <a:rPr lang="en-US" sz="1500" b="1" i="1" kern="1200"/>
            <a:t>same bin-size</a:t>
          </a:r>
          <a:endParaRPr lang="en-US" sz="1500" kern="1200" dirty="0"/>
        </a:p>
      </dsp:txBody>
      <dsp:txXfrm>
        <a:off x="6469153" y="2084594"/>
        <a:ext cx="1976327" cy="1156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25280" y="22"/>
          <a:ext cx="2419746" cy="145184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Dnase</a:t>
          </a:r>
          <a:r>
            <a:rPr lang="en-US" sz="1800" kern="1200" dirty="0"/>
            <a:t> Hypersensitivity Sites (Open Chromatin Regions) (DHSs/ BED file)</a:t>
          </a:r>
        </a:p>
      </dsp:txBody>
      <dsp:txXfrm>
        <a:off x="67803" y="42545"/>
        <a:ext cx="2334700" cy="1366801"/>
      </dsp:txXfrm>
    </dsp:sp>
    <dsp:sp modelId="{082C4B30-40A3-45A9-9939-365B3C95504E}">
      <dsp:nvSpPr>
        <dsp:cNvPr id="0" name=""/>
        <dsp:cNvSpPr/>
      </dsp:nvSpPr>
      <dsp:spPr>
        <a:xfrm>
          <a:off x="2657965" y="425897"/>
          <a:ext cx="512986" cy="6000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657965" y="545916"/>
        <a:ext cx="359090" cy="360059"/>
      </dsp:txXfrm>
    </dsp:sp>
    <dsp:sp modelId="{2C28B92A-9BFD-4264-A70E-B712FFF61F0E}">
      <dsp:nvSpPr>
        <dsp:cNvPr id="0" name=""/>
        <dsp:cNvSpPr/>
      </dsp:nvSpPr>
      <dsp:spPr>
        <a:xfrm>
          <a:off x="3412926" y="22"/>
          <a:ext cx="2419746" cy="145184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TSS sites (</a:t>
          </a:r>
          <a:r>
            <a:rPr lang="en-US" sz="1800" kern="1200" dirty="0" err="1"/>
            <a:t>ChIP</a:t>
          </a:r>
          <a:r>
            <a:rPr lang="en-US" sz="1800" kern="1200" dirty="0"/>
            <a:t>-Seq/BED file)</a:t>
          </a:r>
        </a:p>
      </dsp:txBody>
      <dsp:txXfrm>
        <a:off x="3455449" y="42545"/>
        <a:ext cx="2334700" cy="1366801"/>
      </dsp:txXfrm>
    </dsp:sp>
    <dsp:sp modelId="{A035F27A-EAE1-4BF8-898B-030DF89D10B8}">
      <dsp:nvSpPr>
        <dsp:cNvPr id="0" name=""/>
        <dsp:cNvSpPr/>
      </dsp:nvSpPr>
      <dsp:spPr>
        <a:xfrm>
          <a:off x="6045610" y="425897"/>
          <a:ext cx="512986" cy="6000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45610" y="545916"/>
        <a:ext cx="359090" cy="360059"/>
      </dsp:txXfrm>
    </dsp:sp>
    <dsp:sp modelId="{55681D6F-DDCB-42D8-9689-3B66CCF24AD0}">
      <dsp:nvSpPr>
        <dsp:cNvPr id="0" name=""/>
        <dsp:cNvSpPr/>
      </dsp:nvSpPr>
      <dsp:spPr>
        <a:xfrm>
          <a:off x="6800571" y="22"/>
          <a:ext cx="2419746" cy="145184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sites distal to TSS and p300 binding sites (</a:t>
          </a:r>
          <a:r>
            <a:rPr lang="en-US" sz="1800" kern="1200" dirty="0" err="1"/>
            <a:t>ChIP</a:t>
          </a:r>
          <a:r>
            <a:rPr lang="en-US" sz="1800" kern="1200" dirty="0"/>
            <a:t>-Seq/BED file)</a:t>
          </a:r>
        </a:p>
      </dsp:txBody>
      <dsp:txXfrm>
        <a:off x="6843094" y="42545"/>
        <a:ext cx="2334700" cy="1366801"/>
      </dsp:txXfrm>
    </dsp:sp>
    <dsp:sp modelId="{80FC7F1D-4692-4DDE-B264-CB2CD01D1BE2}">
      <dsp:nvSpPr>
        <dsp:cNvPr id="0" name=""/>
        <dsp:cNvSpPr/>
      </dsp:nvSpPr>
      <dsp:spPr>
        <a:xfrm rot="5400000">
          <a:off x="7753951" y="1621252"/>
          <a:ext cx="512986" cy="60009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7830415" y="1664807"/>
        <a:ext cx="360059" cy="359090"/>
      </dsp:txXfrm>
    </dsp:sp>
    <dsp:sp modelId="{626A1E34-EA64-40EB-9F14-F8DD5102B8EF}">
      <dsp:nvSpPr>
        <dsp:cNvPr id="0" name=""/>
        <dsp:cNvSpPr/>
      </dsp:nvSpPr>
      <dsp:spPr>
        <a:xfrm>
          <a:off x="6800571" y="2419768"/>
          <a:ext cx="2419746" cy="145184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Spread out at </a:t>
          </a:r>
          <a:r>
            <a:rPr lang="en-US" sz="1800" b="1" i="1" kern="1200" dirty="0"/>
            <a:t>same bin-size</a:t>
          </a:r>
        </a:p>
      </dsp:txBody>
      <dsp:txXfrm>
        <a:off x="6843094" y="2462291"/>
        <a:ext cx="2334700" cy="1366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auryajauhari@gzhmu.edu.cn" TargetMode="External"/><Relationship Id="rId2" Type="http://schemas.openxmlformats.org/officeDocument/2006/relationships/hyperlink" Target="https://github.com/shauryajauhari/Machine_Learning/Machine_Learning_Deep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shauryajauhar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/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4806646" y="258001"/>
            <a:ext cx="2578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1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A4A36369-0C6F-B340-B9A8-775B165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8748" y="1976459"/>
            <a:ext cx="1466088" cy="1466088"/>
          </a:xfrm>
          <a:prstGeom prst="rect">
            <a:avLst/>
          </a:prstGeom>
        </p:spPr>
      </p:pic>
      <p:pic>
        <p:nvPicPr>
          <p:cNvPr id="1026" name="Picture 2" descr="ENCODE">
            <a:extLst>
              <a:ext uri="{FF2B5EF4-FFF2-40B4-BE49-F238E27FC236}">
                <a16:creationId xmlns:a16="http://schemas.microsoft.com/office/drawing/2014/main" id="{5BF94698-9865-F046-AAD0-EAD2B7FF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6" y="1279991"/>
            <a:ext cx="1199473" cy="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762094F-7716-FC4E-8777-9DFDC91B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5" y="1456944"/>
            <a:ext cx="1213104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506DD1C2-9ED6-8943-9EEF-35DF73D3A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57235" y="1815048"/>
            <a:ext cx="1058636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F3D53-3C24-9C43-859B-A315709CE45E}"/>
              </a:ext>
            </a:extLst>
          </p:cNvPr>
          <p:cNvSpPr/>
          <p:nvPr/>
        </p:nvSpPr>
        <p:spPr>
          <a:xfrm>
            <a:off x="5345614" y="2810363"/>
            <a:ext cx="1039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63AFA68-8EC1-3D40-BBBE-970400544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332298" y="1793260"/>
            <a:ext cx="1124389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6E22206-5B7D-A145-8A3C-C086B6CE5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183964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01B06C1E-45E0-1D43-A3A9-CAACCAA81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1203961"/>
            <a:ext cx="914400" cy="9144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A67041DE-538F-FF4E-91A4-72468F731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3098364"/>
            <a:ext cx="914400" cy="914400"/>
          </a:xfrm>
          <a:prstGeom prst="rect">
            <a:avLst/>
          </a:prstGeom>
        </p:spPr>
      </p:pic>
      <p:pic>
        <p:nvPicPr>
          <p:cNvPr id="19" name="Graphic 18" descr="List">
            <a:extLst>
              <a:ext uri="{FF2B5EF4-FFF2-40B4-BE49-F238E27FC236}">
                <a16:creationId xmlns:a16="http://schemas.microsoft.com/office/drawing/2014/main" id="{F21AA5F8-8123-A64F-9ABD-7CBEFD8D0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89560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53912F-C24F-DE41-963B-31EDFFDF58B5}"/>
              </a:ext>
            </a:extLst>
          </p:cNvPr>
          <p:cNvSpPr/>
          <p:nvPr/>
        </p:nvSpPr>
        <p:spPr>
          <a:xfrm>
            <a:off x="10254584" y="245224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B4DD-E74B-2B4B-9194-737FE100FA09}"/>
              </a:ext>
            </a:extLst>
          </p:cNvPr>
          <p:cNvSpPr/>
          <p:nvPr/>
        </p:nvSpPr>
        <p:spPr>
          <a:xfrm>
            <a:off x="10289787" y="150727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0FB3-4A3E-A249-8935-473056F9200C}"/>
              </a:ext>
            </a:extLst>
          </p:cNvPr>
          <p:cNvSpPr/>
          <p:nvPr/>
        </p:nvSpPr>
        <p:spPr>
          <a:xfrm>
            <a:off x="10326543" y="652416"/>
            <a:ext cx="82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1EE7-F468-C343-87BE-F2BD2A52B77A}"/>
              </a:ext>
            </a:extLst>
          </p:cNvPr>
          <p:cNvSpPr/>
          <p:nvPr/>
        </p:nvSpPr>
        <p:spPr>
          <a:xfrm>
            <a:off x="10254584" y="339721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B0F5B-82EA-A34B-8C22-FA8FFA5251B7}"/>
              </a:ext>
            </a:extLst>
          </p:cNvPr>
          <p:cNvSpPr/>
          <p:nvPr/>
        </p:nvSpPr>
        <p:spPr>
          <a:xfrm>
            <a:off x="7247254" y="1595141"/>
            <a:ext cx="1209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-Seq 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(BAM file)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CCE-9274-304D-9155-B35D65737B8C}"/>
              </a:ext>
            </a:extLst>
          </p:cNvPr>
          <p:cNvSpPr/>
          <p:nvPr/>
        </p:nvSpPr>
        <p:spPr>
          <a:xfrm>
            <a:off x="7204250" y="2373418"/>
            <a:ext cx="1358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Protein-binding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1214CFD5-DA81-DC4B-ABF6-5597F35A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426894"/>
            <a:ext cx="6438900" cy="3429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8E3458B-D5A5-E84D-8A89-19DE5D9F3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813787"/>
            <a:ext cx="42545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00E82C-DD51-AC48-B71A-05D3E4F5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5241796"/>
            <a:ext cx="5384800" cy="1079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9467E3-328B-704B-96B6-304615260D1C}"/>
              </a:ext>
            </a:extLst>
          </p:cNvPr>
          <p:cNvSpPr/>
          <p:nvPr/>
        </p:nvSpPr>
        <p:spPr>
          <a:xfrm>
            <a:off x="10326543" y="652416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2B25E-EE3F-3744-8828-CB94FADE4D48}"/>
              </a:ext>
            </a:extLst>
          </p:cNvPr>
          <p:cNvSpPr/>
          <p:nvPr/>
        </p:nvSpPr>
        <p:spPr>
          <a:xfrm>
            <a:off x="3022668" y="5961821"/>
            <a:ext cx="972150" cy="1912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D2FFB8-752D-A248-8813-B56552160E41}"/>
              </a:ext>
            </a:extLst>
          </p:cNvPr>
          <p:cNvSpPr/>
          <p:nvPr/>
        </p:nvSpPr>
        <p:spPr>
          <a:xfrm>
            <a:off x="2568259" y="5781546"/>
            <a:ext cx="45238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0F364-DBE7-2446-892A-690118AFDE5A}"/>
              </a:ext>
            </a:extLst>
          </p:cNvPr>
          <p:cNvSpPr/>
          <p:nvPr/>
        </p:nvSpPr>
        <p:spPr>
          <a:xfrm>
            <a:off x="1910451" y="5582621"/>
            <a:ext cx="364839" cy="20558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3EEA0-C644-704B-B05B-C1CABA754C4C}"/>
              </a:ext>
            </a:extLst>
          </p:cNvPr>
          <p:cNvSpPr/>
          <p:nvPr/>
        </p:nvSpPr>
        <p:spPr>
          <a:xfrm>
            <a:off x="4196949" y="4813787"/>
            <a:ext cx="818146" cy="263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60797-BD75-499F-833F-FF89E876E2C0}"/>
              </a:ext>
            </a:extLst>
          </p:cNvPr>
          <p:cNvSpPr txBox="1"/>
          <p:nvPr/>
        </p:nvSpPr>
        <p:spPr>
          <a:xfrm>
            <a:off x="1838748" y="5546914"/>
            <a:ext cx="65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53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762FE3C2-4F26-4345-8757-29066937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94404"/>
            <a:ext cx="694913" cy="581368"/>
          </a:xfrm>
          <a:prstGeom prst="rect">
            <a:avLst/>
          </a:prstGeom>
        </p:spPr>
      </p:pic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3212FC4-569B-41BD-96B6-4D18CEBC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4401"/>
            <a:ext cx="694913" cy="581368"/>
          </a:xfrm>
          <a:prstGeom prst="rect">
            <a:avLst/>
          </a:prstGeom>
        </p:spPr>
      </p:pic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524E0FFB-27E5-4796-ABEE-543145BD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08804"/>
            <a:ext cx="694913" cy="581368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C910F8A3-82F0-484D-8617-4CDB229C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94913" cy="581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371673-E6DF-4816-B0A6-14C05CCCB481}"/>
              </a:ext>
            </a:extLst>
          </p:cNvPr>
          <p:cNvSpPr/>
          <p:nvPr/>
        </p:nvSpPr>
        <p:spPr>
          <a:xfrm>
            <a:off x="498703" y="1983686"/>
            <a:ext cx="16138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ENCFF441KOL.bw (H3K4me1)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948E2-ABAC-4A7F-A852-35A72FF2C78A}"/>
              </a:ext>
            </a:extLst>
          </p:cNvPr>
          <p:cNvSpPr/>
          <p:nvPr/>
        </p:nvSpPr>
        <p:spPr>
          <a:xfrm>
            <a:off x="516806" y="926326"/>
            <a:ext cx="1643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ENCFF799BDH.bw (H3K4me2)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812B0-57FB-434C-91AC-2C88291641EC}"/>
              </a:ext>
            </a:extLst>
          </p:cNvPr>
          <p:cNvSpPr/>
          <p:nvPr/>
        </p:nvSpPr>
        <p:spPr>
          <a:xfrm>
            <a:off x="491906" y="58148"/>
            <a:ext cx="1602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ENCFF340UJK.bw (H3K4me3)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639-A16C-404B-8BF4-9531FDF73506}"/>
              </a:ext>
            </a:extLst>
          </p:cNvPr>
          <p:cNvSpPr/>
          <p:nvPr/>
        </p:nvSpPr>
        <p:spPr>
          <a:xfrm>
            <a:off x="494218" y="2821435"/>
            <a:ext cx="1606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ENCFF663SAM.bw (H3K27ac)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FB316E1E-D9D7-4CE1-A854-E869125AF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16444" y="1214775"/>
            <a:ext cx="1058636" cy="9144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9061B-8D39-4E35-B555-859289B23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68" y="290684"/>
            <a:ext cx="3349562" cy="29076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FF169-6D82-4B7A-A3C0-E84A87E4E189}"/>
              </a:ext>
            </a:extLst>
          </p:cNvPr>
          <p:cNvSpPr/>
          <p:nvPr/>
        </p:nvSpPr>
        <p:spPr>
          <a:xfrm>
            <a:off x="3200227" y="3012792"/>
            <a:ext cx="284749" cy="14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A8F7D-1785-47AF-90B3-A3F8960BFFB9}"/>
              </a:ext>
            </a:extLst>
          </p:cNvPr>
          <p:cNvSpPr/>
          <p:nvPr/>
        </p:nvSpPr>
        <p:spPr>
          <a:xfrm>
            <a:off x="3148893" y="273591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B187A3-8F96-4BBD-BAD7-827919C4D779}"/>
              </a:ext>
            </a:extLst>
          </p:cNvPr>
          <p:cNvSpPr/>
          <p:nvPr/>
        </p:nvSpPr>
        <p:spPr>
          <a:xfrm>
            <a:off x="3166668" y="2393810"/>
            <a:ext cx="1178711" cy="1639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C1482CCE-F0FA-42A7-A679-F52A95F52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07818" y="1257416"/>
            <a:ext cx="1058636" cy="9144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1EFEF-7CB1-41CF-9CA4-82CDB56A7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42" y="319758"/>
            <a:ext cx="4007006" cy="2907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A12747-545C-47B6-89CC-DA0CE8C76C29}"/>
              </a:ext>
            </a:extLst>
          </p:cNvPr>
          <p:cNvSpPr/>
          <p:nvPr/>
        </p:nvSpPr>
        <p:spPr>
          <a:xfrm>
            <a:off x="7830185" y="2657510"/>
            <a:ext cx="1434317" cy="367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4C9148-022F-4D0A-AA26-24A4F1B34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4" y="3630562"/>
            <a:ext cx="2240536" cy="3239799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D4328F66-9F13-41FF-8A03-43D8FBC7B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7343" y="3816132"/>
            <a:ext cx="1058636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17805-649C-404B-B65D-DACEAA05CDDD}"/>
              </a:ext>
            </a:extLst>
          </p:cNvPr>
          <p:cNvCxnSpPr>
            <a:cxnSpLocks/>
          </p:cNvCxnSpPr>
          <p:nvPr/>
        </p:nvCxnSpPr>
        <p:spPr>
          <a:xfrm>
            <a:off x="8609939" y="3630562"/>
            <a:ext cx="0" cy="642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936D-087A-40F1-B259-1C501B89B7EA}"/>
              </a:ext>
            </a:extLst>
          </p:cNvPr>
          <p:cNvSpPr/>
          <p:nvPr/>
        </p:nvSpPr>
        <p:spPr>
          <a:xfrm>
            <a:off x="10039985" y="5066680"/>
            <a:ext cx="1438141" cy="540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835163"/>
              </p:ext>
            </p:extLst>
          </p:nvPr>
        </p:nvGraphicFramePr>
        <p:xfrm>
          <a:off x="1793461" y="2256918"/>
          <a:ext cx="9179340" cy="3277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1254619" y="258001"/>
            <a:ext cx="96827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</a:t>
            </a:r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Set: Class Labels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4643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489431"/>
              </p:ext>
            </p:extLst>
          </p:nvPr>
        </p:nvGraphicFramePr>
        <p:xfrm>
          <a:off x="1780209" y="2012327"/>
          <a:ext cx="9245599" cy="387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1142696" y="258001"/>
            <a:ext cx="99066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Set: Class Labels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180389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2"/>
              </a:rPr>
              <a:t>https://github.com/shauryajauhari/Machine_Learning/Machine_Learning_Deep_Learning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Email</a:t>
            </a:r>
          </a:p>
          <a:p>
            <a:pPr lvl="1"/>
            <a:r>
              <a:rPr lang="en-US" dirty="0">
                <a:hlinkClick r:id="rId3"/>
              </a:rPr>
              <a:t>shauryajauhari@gzhmu.edu.cn</a:t>
            </a:r>
            <a:endParaRPr lang="en-US" dirty="0"/>
          </a:p>
          <a:p>
            <a:pPr marL="457200" lvl="1" indent="0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 Markdown</a:t>
            </a:r>
          </a:p>
          <a:p>
            <a:pPr lvl="1"/>
            <a:r>
              <a:rPr lang="en-US" dirty="0">
                <a:hlinkClick r:id="rId4"/>
              </a:rPr>
              <a:t>https://rpubs.com/shauryajauhari/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95478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086046" y="258001"/>
            <a:ext cx="6019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</a:t>
            </a:r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95437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566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Resources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46</cp:revision>
  <dcterms:created xsi:type="dcterms:W3CDTF">2019-08-21T02:30:10Z</dcterms:created>
  <dcterms:modified xsi:type="dcterms:W3CDTF">2019-08-29T21:40:21Z</dcterms:modified>
</cp:coreProperties>
</file>