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>
        <p:scale>
          <a:sx n="50" d="100"/>
          <a:sy n="50" d="100"/>
        </p:scale>
        <p:origin x="-1980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5527-0CE5-4267-BBF7-AD1E496C36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E13D-6B45-4963-8EF9-00CCE096077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June 2016 Advance Problem</a:t>
            </a:r>
            <a:endParaRPr lang="en-US" dirty="0" smtClean="0"/>
          </a:p>
          <a:p>
            <a:endParaRPr lang="en-US" dirty="0"/>
          </a:p>
          <a:p>
            <a:pPr algn="r"/>
            <a:r>
              <a:rPr lang="en-US" dirty="0"/>
              <a:t>Ankit </a:t>
            </a:r>
            <a:r>
              <a:rPr lang="en-US" dirty="0" smtClean="0"/>
              <a:t>Tandon</a:t>
            </a:r>
            <a:br>
              <a:rPr lang="en-US" dirty="0" smtClean="0"/>
            </a:br>
            <a:r>
              <a:rPr lang="en-US" dirty="0" smtClean="0"/>
              <a:t>Abhishek </a:t>
            </a:r>
            <a:r>
              <a:rPr lang="en-US" dirty="0" err="1"/>
              <a:t>Chaturvedi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Mr. Choi has to do a marathon of D distance. He can run at 5 different paces, each pace will have its time consumed per km and its energy consumption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Mr. Choi can only run till he had energy left.</a:t>
            </a:r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/>
              <a:t>the minimum time required for choi to complete marathon if he has H energy.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Sotong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For loop to calculate all combination</a:t>
            </a:r>
            <a:endParaRPr lang="en-US" dirty="0" smtClean="0"/>
          </a:p>
          <a:p>
            <a:r>
              <a:rPr lang="en-US" dirty="0" smtClean="0"/>
              <a:t>Using recursion with Pruning to find all combinations</a:t>
            </a:r>
            <a:endParaRPr lang="en-US" dirty="0" smtClean="0"/>
          </a:p>
          <a:p>
            <a:r>
              <a:rPr lang="en-US" dirty="0" smtClean="0"/>
              <a:t>Using Recursion with for and While loops to find all combinations</a:t>
            </a:r>
            <a:endParaRPr lang="en-US" dirty="0" smtClean="0"/>
          </a:p>
          <a:p>
            <a:r>
              <a:rPr lang="en-US" dirty="0" smtClean="0"/>
              <a:t>Using DP to find the solution (more programming required in this approach)</a:t>
            </a:r>
            <a:endParaRPr lang="en-US" dirty="0" smtClean="0"/>
          </a:p>
          <a:p>
            <a:r>
              <a:rPr lang="en-US" dirty="0"/>
              <a:t>Using recursion with </a:t>
            </a:r>
            <a:r>
              <a:rPr lang="en-US" dirty="0" smtClean="0"/>
              <a:t>memorization</a:t>
            </a:r>
            <a:endParaRPr lang="en-US" dirty="0" smtClean="0"/>
          </a:p>
          <a:p>
            <a:r>
              <a:rPr lang="en-US" dirty="0" smtClean="0"/>
              <a:t>Please find attached solutions for first 4 approaches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5867400"/>
          <a:ext cx="24495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ackager Shell Object" showAsIcon="1" r:id="rId1" imgW="1828800" imgH="504825" progId="Package">
                  <p:embed/>
                </p:oleObj>
              </mc:Choice>
              <mc:Fallback>
                <p:oleObj name="Packager Shell Object" showAsIcon="1" r:id="rId1" imgW="1828800" imgH="504825" progId="Package">
                  <p:embed/>
                  <p:pic>
                    <p:nvPicPr>
                      <p:cNvPr id="0" name="Picture 10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5867400"/>
                        <a:ext cx="2449513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562600" y="5867399"/>
          <a:ext cx="14208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ackager Shell Object" showAsIcon="1" r:id="rId3" imgW="1057275" imgH="504825" progId="Package">
                  <p:embed/>
                </p:oleObj>
              </mc:Choice>
              <mc:Fallback>
                <p:oleObj name="Packager Shell Object" showAsIcon="1" r:id="rId3" imgW="1057275" imgH="504825" progId="Package">
                  <p:embed/>
                  <p:pic>
                    <p:nvPicPr>
                      <p:cNvPr id="0" name="Picture 10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2600" y="5867399"/>
                        <a:ext cx="1420813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581400" y="5791200"/>
          <a:ext cx="1308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ackager Shell Object" showAsIcon="1" r:id="rId5" imgW="971550" imgH="504825" progId="Package">
                  <p:embed/>
                </p:oleObj>
              </mc:Choice>
              <mc:Fallback>
                <p:oleObj name="Packager Shell Object" showAsIcon="1" r:id="rId5" imgW="971550" imgH="504825" progId="Package">
                  <p:embed/>
                  <p:pic>
                    <p:nvPicPr>
                      <p:cNvPr id="0" name="Picture 10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1400" y="5791200"/>
                        <a:ext cx="1308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Errors/Bugs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all permutations instead of combinations (In recursion)</a:t>
            </a:r>
            <a:endParaRPr lang="en-US" dirty="0" smtClean="0"/>
          </a:p>
          <a:p>
            <a:r>
              <a:rPr lang="en-US" dirty="0" smtClean="0"/>
              <a:t>Not returning at the base conditions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WPS Presentation</Application>
  <PresentationFormat>On-screen Show (4:3)</PresentationFormat>
  <Paragraphs>30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Package</vt:lpstr>
      <vt:lpstr>Package</vt:lpstr>
      <vt:lpstr>Package</vt:lpstr>
      <vt:lpstr>Marathon</vt:lpstr>
      <vt:lpstr>Marathon</vt:lpstr>
      <vt:lpstr>Sotong</vt:lpstr>
      <vt:lpstr>Approaches</vt:lpstr>
      <vt:lpstr>Errors/Bugs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Climbing</dc:title>
  <dc:creator>Nayan Ostwal (10551620)</dc:creator>
  <cp:lastModifiedBy>Suyash Gupta</cp:lastModifiedBy>
  <cp:revision>11</cp:revision>
  <dcterms:created xsi:type="dcterms:W3CDTF">2016-06-27T06:04:00Z</dcterms:created>
  <dcterms:modified xsi:type="dcterms:W3CDTF">2019-10-05T06:17:15Z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