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>
      <p:cViewPr>
        <p:scale>
          <a:sx n="50" d="100"/>
          <a:sy n="50" d="100"/>
        </p:scale>
        <p:origin x="-1980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5527-0CE5-4267-BBF7-AD1E496C36B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E13D-6B45-4963-8EF9-00CCE0960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5527-0CE5-4267-BBF7-AD1E496C36B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E13D-6B45-4963-8EF9-00CCE0960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6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5527-0CE5-4267-BBF7-AD1E496C36B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E13D-6B45-4963-8EF9-00CCE0960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1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5527-0CE5-4267-BBF7-AD1E496C36B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E13D-6B45-4963-8EF9-00CCE0960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9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5527-0CE5-4267-BBF7-AD1E496C36B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E13D-6B45-4963-8EF9-00CCE0960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7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5527-0CE5-4267-BBF7-AD1E496C36B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E13D-6B45-4963-8EF9-00CCE0960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5527-0CE5-4267-BBF7-AD1E496C36B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E13D-6B45-4963-8EF9-00CCE0960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7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5527-0CE5-4267-BBF7-AD1E496C36B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E13D-6B45-4963-8EF9-00CCE0960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4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5527-0CE5-4267-BBF7-AD1E496C36B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E13D-6B45-4963-8EF9-00CCE0960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1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5527-0CE5-4267-BBF7-AD1E496C36B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E13D-6B45-4963-8EF9-00CCE0960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5527-0CE5-4267-BBF7-AD1E496C36B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E13D-6B45-4963-8EF9-00CCE0960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4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45527-0CE5-4267-BBF7-AD1E496C36B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E13D-6B45-4963-8EF9-00CCE0960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8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22</a:t>
            </a:r>
            <a:r>
              <a:rPr lang="en-US" baseline="30000" dirty="0" smtClean="0"/>
              <a:t>nd</a:t>
            </a:r>
            <a:r>
              <a:rPr lang="en-US" dirty="0" smtClean="0"/>
              <a:t> June 2016 Advance Problem</a:t>
            </a:r>
          </a:p>
          <a:p>
            <a:endParaRPr lang="en-US" dirty="0"/>
          </a:p>
          <a:p>
            <a:pPr algn="r"/>
            <a:r>
              <a:rPr lang="en-US" dirty="0"/>
              <a:t>Ankit </a:t>
            </a:r>
            <a:r>
              <a:rPr lang="en-US" dirty="0" smtClean="0"/>
              <a:t>Tandon</a:t>
            </a:r>
            <a:br>
              <a:rPr lang="en-US" dirty="0" smtClean="0"/>
            </a:br>
            <a:r>
              <a:rPr lang="en-US" dirty="0" smtClean="0"/>
              <a:t>Abhishek </a:t>
            </a:r>
            <a:r>
              <a:rPr lang="en-US" dirty="0" err="1"/>
              <a:t>Chaturvedi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6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Mr. Choi has to do a marathon of D distance. He can run at 5 different paces, each pace will have its time consumed per km and its energy consumption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Mr. Choi can only run till he had energy left.</a:t>
            </a:r>
          </a:p>
          <a:p>
            <a:r>
              <a:rPr lang="en-US" dirty="0" smtClean="0"/>
              <a:t>Find </a:t>
            </a:r>
            <a:r>
              <a:rPr lang="en-US" dirty="0"/>
              <a:t>the minimum time required for choi to complete marathon if he has H energy.</a:t>
            </a:r>
          </a:p>
        </p:txBody>
      </p:sp>
    </p:spTree>
    <p:extLst>
      <p:ext uri="{BB962C8B-B14F-4D97-AF65-F5344CB8AC3E}">
        <p14:creationId xmlns:p14="http://schemas.microsoft.com/office/powerpoint/2010/main" val="6579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Sotong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For loop to calculate all combination</a:t>
            </a:r>
          </a:p>
          <a:p>
            <a:r>
              <a:rPr lang="en-US" dirty="0" smtClean="0"/>
              <a:t>Using recursion with Pruning to find all combinations</a:t>
            </a:r>
          </a:p>
          <a:p>
            <a:r>
              <a:rPr lang="en-US" dirty="0" smtClean="0"/>
              <a:t>Using Recursion with for and While loops to find all combinations</a:t>
            </a:r>
          </a:p>
          <a:p>
            <a:r>
              <a:rPr lang="en-US" dirty="0" smtClean="0"/>
              <a:t>Using DP to find the solution (more programming required in this approach)</a:t>
            </a:r>
          </a:p>
          <a:p>
            <a:r>
              <a:rPr lang="en-US" dirty="0"/>
              <a:t>Using recursion with </a:t>
            </a:r>
            <a:r>
              <a:rPr lang="en-US" dirty="0" smtClean="0"/>
              <a:t>memorization</a:t>
            </a:r>
          </a:p>
          <a:p>
            <a:r>
              <a:rPr lang="en-US" dirty="0" smtClean="0"/>
              <a:t>Please find attached solutions for first 4 approaches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445455"/>
              </p:ext>
            </p:extLst>
          </p:nvPr>
        </p:nvGraphicFramePr>
        <p:xfrm>
          <a:off x="533400" y="5867400"/>
          <a:ext cx="24495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ackager Shell Object" showAsIcon="1" r:id="rId3" imgW="2449080" imgH="686880" progId="Package">
                  <p:embed/>
                </p:oleObj>
              </mc:Choice>
              <mc:Fallback>
                <p:oleObj name="Packager Shell Object" showAsIcon="1" r:id="rId3" imgW="24490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5867400"/>
                        <a:ext cx="2449513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946254"/>
              </p:ext>
            </p:extLst>
          </p:nvPr>
        </p:nvGraphicFramePr>
        <p:xfrm>
          <a:off x="5562600" y="5867399"/>
          <a:ext cx="14208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ackager Shell Object" showAsIcon="1" r:id="rId5" imgW="1421280" imgH="686880" progId="Package">
                  <p:embed/>
                </p:oleObj>
              </mc:Choice>
              <mc:Fallback>
                <p:oleObj name="Packager Shell Object" showAsIcon="1" r:id="rId5" imgW="14212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2600" y="5867399"/>
                        <a:ext cx="1420813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2505"/>
              </p:ext>
            </p:extLst>
          </p:nvPr>
        </p:nvGraphicFramePr>
        <p:xfrm>
          <a:off x="3581400" y="5791200"/>
          <a:ext cx="1308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ackager Shell Object" showAsIcon="1" r:id="rId7" imgW="1308240" imgH="685800" progId="Package">
                  <p:embed/>
                </p:oleObj>
              </mc:Choice>
              <mc:Fallback>
                <p:oleObj name="Packager Shell Object" showAsIcon="1" r:id="rId7" imgW="13082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1400" y="5791200"/>
                        <a:ext cx="1308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Errors/Bugs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all permutations instead of combinations (In recursion)</a:t>
            </a:r>
          </a:p>
          <a:p>
            <a:r>
              <a:rPr lang="en-US" dirty="0" smtClean="0"/>
              <a:t>Not returning at the base conditions</a:t>
            </a:r>
          </a:p>
        </p:txBody>
      </p:sp>
    </p:spTree>
    <p:extLst>
      <p:ext uri="{BB962C8B-B14F-4D97-AF65-F5344CB8AC3E}">
        <p14:creationId xmlns:p14="http://schemas.microsoft.com/office/powerpoint/2010/main" val="37860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142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Package</vt:lpstr>
      <vt:lpstr>Packager Shell Object</vt:lpstr>
      <vt:lpstr>Marathon</vt:lpstr>
      <vt:lpstr>Marathon</vt:lpstr>
      <vt:lpstr>Sotong</vt:lpstr>
      <vt:lpstr>Approaches</vt:lpstr>
      <vt:lpstr>Errors/Bugs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Climbing</dc:title>
  <dc:creator>Nayan Ostwal (10551620)</dc:creator>
  <cp:lastModifiedBy>Nayan Ostwal (10551620)</cp:lastModifiedBy>
  <cp:revision>10</cp:revision>
  <dcterms:created xsi:type="dcterms:W3CDTF">2016-06-27T06:04:25Z</dcterms:created>
  <dcterms:modified xsi:type="dcterms:W3CDTF">2016-07-22T05:40:41Z</dcterms:modified>
</cp:coreProperties>
</file>