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58" r:id="rId6"/>
    <p:sldId id="269" r:id="rId7"/>
    <p:sldId id="259" r:id="rId8"/>
    <p:sldId id="268" r:id="rId9"/>
    <p:sldId id="274" r:id="rId10"/>
    <p:sldId id="273" r:id="rId11"/>
    <p:sldId id="271" r:id="rId12"/>
    <p:sldId id="270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72" autoAdjust="0"/>
    <p:restoredTop sz="94660"/>
  </p:normalViewPr>
  <p:slideViewPr>
    <p:cSldViewPr>
      <p:cViewPr varScale="1">
        <p:scale>
          <a:sx n="75" d="100"/>
          <a:sy n="75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A35AC6-48A1-41AD-A2B9-D1D1A787DD91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304CF23-07EE-4174-841D-D58034232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44038"/>
            <a:ext cx="6172200" cy="827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#Stand_for</a:t>
            </a:r>
            <a:r>
              <a:rPr lang="en-US" sz="4000" dirty="0"/>
              <a:t>_</a:t>
            </a:r>
            <a:r>
              <a:rPr lang="en-US" sz="4000" dirty="0" smtClean="0"/>
              <a:t>Wildlife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334000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n-US" sz="3600" b="0" dirty="0" smtClean="0"/>
              <a:t>Presented by</a:t>
            </a:r>
          </a:p>
          <a:p>
            <a:pPr algn="r"/>
            <a:r>
              <a:rPr lang="en-US" sz="3600" b="0" dirty="0" smtClean="0"/>
              <a:t>Team: Hack O’ </a:t>
            </a:r>
            <a:r>
              <a:rPr lang="en-US" sz="3600" b="0" dirty="0" err="1" smtClean="0"/>
              <a:t>Holics</a:t>
            </a:r>
            <a:endParaRPr lang="en-US" sz="3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7818967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910" y="838200"/>
            <a:ext cx="8745690" cy="529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27327" r="19167"/>
          <a:stretch>
            <a:fillRect/>
          </a:stretch>
        </p:blipFill>
        <p:spPr bwMode="auto">
          <a:xfrm>
            <a:off x="76200" y="609600"/>
            <a:ext cx="899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Training ML model with more devices and collect data from different time of years</a:t>
            </a:r>
          </a:p>
          <a:p>
            <a:endParaRPr lang="en-US" dirty="0" smtClean="0"/>
          </a:p>
          <a:p>
            <a:r>
              <a:rPr lang="en-US" dirty="0" smtClean="0"/>
              <a:t>Detecting </a:t>
            </a:r>
            <a:r>
              <a:rPr lang="en-US" dirty="0" smtClean="0"/>
              <a:t>types of harmful </a:t>
            </a:r>
            <a:r>
              <a:rPr lang="en-US" dirty="0" smtClean="0"/>
              <a:t>gases</a:t>
            </a:r>
          </a:p>
          <a:p>
            <a:endParaRPr lang="en-US" dirty="0" smtClean="0"/>
          </a:p>
          <a:p>
            <a:r>
              <a:rPr lang="en-US" dirty="0" smtClean="0"/>
              <a:t>Weather proof enclosed box</a:t>
            </a:r>
          </a:p>
          <a:p>
            <a:endParaRPr lang="en-US" dirty="0" smtClean="0"/>
          </a:p>
          <a:p>
            <a:r>
              <a:rPr lang="en-US" dirty="0" smtClean="0"/>
              <a:t>Deployment of more number of such units in various parts of forest</a:t>
            </a:r>
          </a:p>
          <a:p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satellite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THANKYOU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4873752"/>
          </a:xfrm>
        </p:spPr>
        <p:txBody>
          <a:bodyPr/>
          <a:lstStyle/>
          <a:p>
            <a:r>
              <a:rPr lang="en-US" dirty="0" smtClean="0"/>
              <a:t>Summers are harsh for both human and </a:t>
            </a:r>
            <a:r>
              <a:rPr lang="en-US" dirty="0" smtClean="0"/>
              <a:t>animals</a:t>
            </a:r>
          </a:p>
          <a:p>
            <a:endParaRPr lang="en-US" dirty="0" smtClean="0"/>
          </a:p>
          <a:p>
            <a:r>
              <a:rPr lang="en-US" dirty="0" smtClean="0"/>
              <a:t>Drought and Forest Fires are major issues in summers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the main cause of Global </a:t>
            </a:r>
            <a:r>
              <a:rPr lang="en-US" dirty="0" smtClean="0"/>
              <a:t>Warming and Pollution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Animals </a:t>
            </a:r>
            <a:r>
              <a:rPr lang="en-US" dirty="0" smtClean="0"/>
              <a:t>are getting endangered / becoming extinct</a:t>
            </a:r>
          </a:p>
          <a:p>
            <a:endParaRPr lang="en-US" dirty="0" smtClean="0"/>
          </a:p>
          <a:p>
            <a:r>
              <a:rPr lang="en-US" dirty="0" smtClean="0"/>
              <a:t>Government </a:t>
            </a:r>
            <a:r>
              <a:rPr lang="en-US" dirty="0" smtClean="0"/>
              <a:t>spend a lot of money to resolve this and revive the beauty of nature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Monitoring the forest ecosystem / zoo / wildlife sanctuary using </a:t>
            </a:r>
            <a:r>
              <a:rPr lang="en-US" b="1" dirty="0" err="1" smtClean="0"/>
              <a:t>IoT</a:t>
            </a:r>
            <a:r>
              <a:rPr lang="en-US" b="1" dirty="0" smtClean="0"/>
              <a:t> </a:t>
            </a:r>
            <a:r>
              <a:rPr lang="en-US" b="1" dirty="0" smtClean="0"/>
              <a:t>Sensors</a:t>
            </a:r>
          </a:p>
          <a:p>
            <a:endParaRPr lang="en-US" b="1" dirty="0" smtClean="0"/>
          </a:p>
          <a:p>
            <a:r>
              <a:rPr lang="en-US" dirty="0" smtClean="0"/>
              <a:t>Predicting the upcoming drought / forest fires using </a:t>
            </a:r>
            <a:r>
              <a:rPr lang="en-US" b="1" dirty="0" smtClean="0"/>
              <a:t>Machine learning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62"/>
            <a:ext cx="7467600" cy="503238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 smtClean="0"/>
              <a:t>Proposed Solution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7448"/>
            <a:ext cx="7924800" cy="5940552"/>
          </a:xfrm>
        </p:spPr>
        <p:txBody>
          <a:bodyPr/>
          <a:lstStyle/>
          <a:p>
            <a:r>
              <a:rPr lang="en-US" dirty="0" smtClean="0"/>
              <a:t>Collect </a:t>
            </a:r>
            <a:r>
              <a:rPr lang="en-US" dirty="0" smtClean="0"/>
              <a:t>data of </a:t>
            </a:r>
            <a:r>
              <a:rPr lang="en-US" dirty="0" smtClean="0"/>
              <a:t>forest with the help of sensors</a:t>
            </a:r>
            <a:endParaRPr lang="en-US" dirty="0" smtClean="0"/>
          </a:p>
          <a:p>
            <a:pPr lvl="1"/>
            <a:r>
              <a:rPr lang="en-US" dirty="0" smtClean="0"/>
              <a:t>Air Quality</a:t>
            </a:r>
          </a:p>
          <a:p>
            <a:pPr lvl="1"/>
            <a:r>
              <a:rPr lang="en-US" dirty="0" smtClean="0"/>
              <a:t>Soil Dryness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Animal Movement</a:t>
            </a:r>
          </a:p>
          <a:p>
            <a:pPr lvl="1"/>
            <a:r>
              <a:rPr lang="en-US" dirty="0" smtClean="0"/>
              <a:t>Flame Detection</a:t>
            </a:r>
          </a:p>
          <a:p>
            <a:pPr lvl="1"/>
            <a:r>
              <a:rPr lang="en-US" dirty="0" smtClean="0"/>
              <a:t>Smoke Detection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case of drought-like condition, sprinklers are automatically switched on 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 along with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Determine present scenario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Predict </a:t>
            </a:r>
            <a:r>
              <a:rPr lang="en-US" dirty="0" smtClean="0"/>
              <a:t>future environmental conditions that cause disastrous situations</a:t>
            </a:r>
          </a:p>
          <a:p>
            <a:pPr lvl="2"/>
            <a:r>
              <a:rPr lang="en-US" dirty="0" smtClean="0"/>
              <a:t>Forest Fire</a:t>
            </a:r>
          </a:p>
          <a:p>
            <a:pPr lvl="2"/>
            <a:r>
              <a:rPr lang="en-US" dirty="0" smtClean="0"/>
              <a:t>Drought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Classification algorithm for supervised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Monitor the conditions on the basis of Temperature, Moisture, Motion, Fire on an hourly basis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Graphs generated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Map which shows the coordinated of disaster prone areas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Shows the predictive value of Drought or Forest fire and send an alert to authorities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case of Uneasy Activities in Forest, immediate alert system provided</a:t>
            </a:r>
          </a:p>
          <a:p>
            <a:pPr lvl="1"/>
            <a:r>
              <a:rPr lang="en-US" dirty="0" smtClean="0"/>
              <a:t>SMS / Call - </a:t>
            </a:r>
            <a:r>
              <a:rPr lang="en-US" dirty="0" err="1" smtClean="0"/>
              <a:t>Twillio</a:t>
            </a:r>
            <a:endParaRPr lang="en-US" dirty="0" smtClean="0"/>
          </a:p>
          <a:p>
            <a:pPr lvl="1"/>
            <a:r>
              <a:rPr lang="en-US" dirty="0" smtClean="0"/>
              <a:t>E-Mail – Gmail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Notify government authority, zoo-keepers, care-takers, etc in case of </a:t>
            </a:r>
            <a:r>
              <a:rPr lang="en-US" dirty="0" err="1" smtClean="0"/>
              <a:t>mis</a:t>
            </a:r>
            <a:r>
              <a:rPr lang="en-US" dirty="0" smtClean="0"/>
              <a:t>-happenings</a:t>
            </a:r>
          </a:p>
          <a:p>
            <a:endParaRPr lang="en-US" dirty="0" smtClean="0"/>
          </a:p>
          <a:p>
            <a:r>
              <a:rPr lang="en-US" dirty="0" smtClean="0"/>
              <a:t>Fire alert with location information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/>
          <a:lstStyle/>
          <a:p>
            <a:r>
              <a:rPr lang="en-US" dirty="0" smtClean="0"/>
              <a:t>Competitors in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6048"/>
            <a:ext cx="8305800" cy="5635752"/>
          </a:xfrm>
        </p:spPr>
        <p:txBody>
          <a:bodyPr/>
          <a:lstStyle/>
          <a:p>
            <a:r>
              <a:rPr lang="en-US" dirty="0" smtClean="0"/>
              <a:t>No such solution in India, have implementation in Japan, Russia, </a:t>
            </a:r>
            <a:r>
              <a:rPr lang="en-US" dirty="0" err="1" smtClean="0"/>
              <a:t>Austraila</a:t>
            </a:r>
            <a:r>
              <a:rPr lang="en-US" dirty="0" smtClean="0"/>
              <a:t>, etc</a:t>
            </a:r>
          </a:p>
          <a:p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overnment </a:t>
            </a:r>
            <a:r>
              <a:rPr lang="en-US" dirty="0" smtClean="0"/>
              <a:t>initiatives </a:t>
            </a:r>
            <a:r>
              <a:rPr lang="en-US" dirty="0" smtClean="0"/>
              <a:t>by Indian </a:t>
            </a:r>
            <a:r>
              <a:rPr lang="en-US" dirty="0" smtClean="0"/>
              <a:t>Forest Fire Response and Assessment System (IFFRAS)</a:t>
            </a:r>
          </a:p>
          <a:p>
            <a:endParaRPr lang="en-US" dirty="0" smtClean="0"/>
          </a:p>
          <a:p>
            <a:r>
              <a:rPr lang="en-US" dirty="0" smtClean="0"/>
              <a:t>Limited to only one geographical </a:t>
            </a:r>
            <a:r>
              <a:rPr lang="en-US" dirty="0" smtClean="0"/>
              <a:t>area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our solution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Our system can be used to monitor the </a:t>
            </a:r>
            <a:r>
              <a:rPr lang="en-US" dirty="0" smtClean="0"/>
              <a:t>wildlife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On a large scale (over district / state / country)</a:t>
            </a:r>
          </a:p>
          <a:p>
            <a:pPr lvl="1"/>
            <a:r>
              <a:rPr lang="en-US" dirty="0" smtClean="0"/>
              <a:t>Cost </a:t>
            </a:r>
            <a:r>
              <a:rPr lang="en-US" dirty="0" smtClean="0"/>
              <a:t>efficient (within INR 1000)</a:t>
            </a:r>
            <a:endParaRPr lang="en-US" dirty="0" smtClean="0"/>
          </a:p>
          <a:p>
            <a:pPr lvl="1"/>
            <a:r>
              <a:rPr lang="en-US" dirty="0" smtClean="0"/>
              <a:t>Low </a:t>
            </a:r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Portable</a:t>
            </a:r>
            <a:endParaRPr lang="en-US" dirty="0" smtClean="0"/>
          </a:p>
          <a:p>
            <a:pPr lvl="1"/>
            <a:r>
              <a:rPr lang="en-US" dirty="0" smtClean="0"/>
              <a:t>Can be used by anyone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(</a:t>
            </a:r>
            <a:r>
              <a:rPr lang="en-US" dirty="0" smtClean="0"/>
              <a:t>general public </a:t>
            </a:r>
            <a:r>
              <a:rPr lang="en-US" dirty="0" smtClean="0"/>
              <a:t>can use to predict weather conditions)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1252</TotalTime>
  <Words>345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#Stand_for_Wildlife</vt:lpstr>
      <vt:lpstr>Motivation</vt:lpstr>
      <vt:lpstr>Objective</vt:lpstr>
      <vt:lpstr>Proposed Solution</vt:lpstr>
      <vt:lpstr>IoT along with Machine Learning</vt:lpstr>
      <vt:lpstr>Dashboard </vt:lpstr>
      <vt:lpstr>Notifications</vt:lpstr>
      <vt:lpstr>Competitors in Market</vt:lpstr>
      <vt:lpstr>Why our solution is better?</vt:lpstr>
      <vt:lpstr>Slide 10</vt:lpstr>
      <vt:lpstr>Slide 11</vt:lpstr>
      <vt:lpstr>Slide 12</vt:lpstr>
      <vt:lpstr>Future Work</vt:lpstr>
      <vt:lpstr>THANKYOU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#Stand_for_Wildlife</dc:title>
  <dc:creator>anoushka_dayal</dc:creator>
  <cp:lastModifiedBy>shauryamanhar</cp:lastModifiedBy>
  <cp:revision>79</cp:revision>
  <dcterms:created xsi:type="dcterms:W3CDTF">2019-03-30T12:13:20Z</dcterms:created>
  <dcterms:modified xsi:type="dcterms:W3CDTF">2019-03-31T11:20:28Z</dcterms:modified>
</cp:coreProperties>
</file>