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1"/>
  </p:notesMasterIdLst>
  <p:sldIdLst>
    <p:sldId id="256" r:id="rId2"/>
    <p:sldId id="303" r:id="rId3"/>
    <p:sldId id="305" r:id="rId4"/>
    <p:sldId id="304" r:id="rId5"/>
    <p:sldId id="306" r:id="rId6"/>
    <p:sldId id="307" r:id="rId7"/>
    <p:sldId id="308" r:id="rId8"/>
    <p:sldId id="279" r:id="rId9"/>
    <p:sldId id="258" r:id="rId10"/>
    <p:sldId id="259" r:id="rId11"/>
    <p:sldId id="261" r:id="rId12"/>
    <p:sldId id="262" r:id="rId13"/>
    <p:sldId id="264" r:id="rId14"/>
    <p:sldId id="265" r:id="rId15"/>
    <p:sldId id="266" r:id="rId16"/>
    <p:sldId id="269" r:id="rId17"/>
    <p:sldId id="272" r:id="rId18"/>
    <p:sldId id="273" r:id="rId19"/>
    <p:sldId id="270" r:id="rId20"/>
    <p:sldId id="271" r:id="rId21"/>
    <p:sldId id="275" r:id="rId22"/>
    <p:sldId id="276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9" r:id="rId44"/>
    <p:sldId id="263" r:id="rId45"/>
    <p:sldId id="310" r:id="rId46"/>
    <p:sldId id="311" r:id="rId47"/>
    <p:sldId id="312" r:id="rId48"/>
    <p:sldId id="317" r:id="rId49"/>
    <p:sldId id="318" r:id="rId50"/>
    <p:sldId id="319" r:id="rId51"/>
    <p:sldId id="324" r:id="rId52"/>
    <p:sldId id="320" r:id="rId53"/>
    <p:sldId id="321" r:id="rId54"/>
    <p:sldId id="322" r:id="rId55"/>
    <p:sldId id="325" r:id="rId56"/>
    <p:sldId id="314" r:id="rId57"/>
    <p:sldId id="326" r:id="rId58"/>
    <p:sldId id="315" r:id="rId59"/>
    <p:sldId id="316" r:id="rId60"/>
    <p:sldId id="327" r:id="rId61"/>
    <p:sldId id="328" r:id="rId62"/>
    <p:sldId id="335" r:id="rId63"/>
    <p:sldId id="331" r:id="rId64"/>
    <p:sldId id="332" r:id="rId65"/>
    <p:sldId id="333" r:id="rId66"/>
    <p:sldId id="334" r:id="rId67"/>
    <p:sldId id="336" r:id="rId68"/>
    <p:sldId id="329" r:id="rId69"/>
    <p:sldId id="330" r:id="rId70"/>
  </p:sldIdLst>
  <p:sldSz cx="10160000" cy="5715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5B"/>
    <a:srgbClr val="62D268"/>
    <a:srgbClr val="47CFFF"/>
    <a:srgbClr val="00000A"/>
    <a:srgbClr val="FF0000"/>
    <a:srgbClr val="002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045" autoAdjust="0"/>
  </p:normalViewPr>
  <p:slideViewPr>
    <p:cSldViewPr snapToGrid="0">
      <p:cViewPr varScale="1">
        <p:scale>
          <a:sx n="80" d="100"/>
          <a:sy n="80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0DB1F0-8AAE-486F-8F28-3D901255620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832A24-B5BE-4EE0-B633-A14AF54D267E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gm:t>
    </dgm:pt>
    <dgm:pt modelId="{E7659ACE-51D1-4584-8E09-F0044B11A737}" type="parTrans" cxnId="{C228AE41-24AC-4113-AB67-7753DAE44F71}">
      <dgm:prSet/>
      <dgm:spPr/>
      <dgm:t>
        <a:bodyPr/>
        <a:lstStyle/>
        <a:p>
          <a:endParaRPr lang="en-US"/>
        </a:p>
      </dgm:t>
    </dgm:pt>
    <dgm:pt modelId="{6D65CF16-412A-4651-B425-5918E07E2010}" type="sibTrans" cxnId="{C228AE41-24AC-4113-AB67-7753DAE44F71}">
      <dgm:prSet/>
      <dgm:spPr/>
      <dgm:t>
        <a:bodyPr/>
        <a:lstStyle/>
        <a:p>
          <a:endParaRPr lang="en-US"/>
        </a:p>
      </dgm:t>
    </dgm:pt>
    <dgm:pt modelId="{715D5109-BA96-420A-8C62-376BD5C9ABEF}" type="asst">
      <dgm:prSet phldrT="[Text]" custT="1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gm:t>
    </dgm:pt>
    <dgm:pt modelId="{472A45CC-B006-4333-8CE1-E19BD9E4885F}" type="parTrans" cxnId="{381D58B1-47D1-4B55-9710-E7B3BEA5ED69}">
      <dgm:prSet/>
      <dgm:spPr/>
      <dgm:t>
        <a:bodyPr/>
        <a:lstStyle/>
        <a:p>
          <a:endParaRPr lang="en-US"/>
        </a:p>
      </dgm:t>
    </dgm:pt>
    <dgm:pt modelId="{8E734996-EDD7-4C9B-ACB9-E3B7DF64AC48}" type="sibTrans" cxnId="{381D58B1-47D1-4B55-9710-E7B3BEA5ED69}">
      <dgm:prSet/>
      <dgm:spPr/>
      <dgm:t>
        <a:bodyPr/>
        <a:lstStyle/>
        <a:p>
          <a:endParaRPr lang="en-US"/>
        </a:p>
      </dgm:t>
    </dgm:pt>
    <dgm:pt modelId="{66626352-9DC6-410E-8572-80322449DFD8}" type="asst">
      <dgm:prSet phldrT="[Text]" custT="1"/>
      <dgm:spPr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gm:t>
    </dgm:pt>
    <dgm:pt modelId="{D4E3EAA1-7BD5-409B-B445-E49A2766C972}" type="parTrans" cxnId="{E137E977-08F1-4223-B5CA-720E51A6A8B6}">
      <dgm:prSet/>
      <dgm:spPr/>
      <dgm:t>
        <a:bodyPr/>
        <a:lstStyle/>
        <a:p>
          <a:endParaRPr lang="en-US"/>
        </a:p>
      </dgm:t>
    </dgm:pt>
    <dgm:pt modelId="{F966F00F-D9F2-4F87-9FFA-371F53652623}" type="sibTrans" cxnId="{E137E977-08F1-4223-B5CA-720E51A6A8B6}">
      <dgm:prSet/>
      <dgm:spPr/>
      <dgm:t>
        <a:bodyPr/>
        <a:lstStyle/>
        <a:p>
          <a:endParaRPr lang="en-US"/>
        </a:p>
      </dgm:t>
    </dgm:pt>
    <dgm:pt modelId="{8B85BA10-7216-4ACB-9AB6-355ED376E763}" type="asst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gm:t>
    </dgm:pt>
    <dgm:pt modelId="{D53A43B5-1CF2-4A2C-BD88-0D8B35D6B958}" type="parTrans" cxnId="{BE0133DE-37FE-4324-85A1-10D08AFA816F}">
      <dgm:prSet/>
      <dgm:spPr/>
      <dgm:t>
        <a:bodyPr/>
        <a:lstStyle/>
        <a:p>
          <a:endParaRPr lang="en-US"/>
        </a:p>
      </dgm:t>
    </dgm:pt>
    <dgm:pt modelId="{8D9F660B-3ACE-43B0-88C0-BD593C8CF7CF}" type="sibTrans" cxnId="{BE0133DE-37FE-4324-85A1-10D08AFA816F}">
      <dgm:prSet/>
      <dgm:spPr/>
      <dgm:t>
        <a:bodyPr/>
        <a:lstStyle/>
        <a:p>
          <a:endParaRPr lang="en-US"/>
        </a:p>
      </dgm:t>
    </dgm:pt>
    <dgm:pt modelId="{99AB5F74-6EBC-4AAE-9CC5-001D52CB8AF0}" type="pres">
      <dgm:prSet presAssocID="{8A0DB1F0-8AAE-486F-8F28-3D901255620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1139C9-4E28-4680-ADB3-22E00AA08E78}" type="pres">
      <dgm:prSet presAssocID="{EB832A24-B5BE-4EE0-B633-A14AF54D267E}" presName="root1" presStyleCnt="0"/>
      <dgm:spPr/>
    </dgm:pt>
    <dgm:pt modelId="{3ADB6280-0C50-4931-9B59-8E7967F5A2B8}" type="pres">
      <dgm:prSet presAssocID="{EB832A24-B5BE-4EE0-B633-A14AF54D267E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27C7A811-981D-427D-B426-F49F6ACE1E35}" type="pres">
      <dgm:prSet presAssocID="{EB832A24-B5BE-4EE0-B633-A14AF54D267E}" presName="level2hierChild" presStyleCnt="0"/>
      <dgm:spPr/>
    </dgm:pt>
    <dgm:pt modelId="{258D5F0E-80F5-4983-880E-F3D7B08313EC}" type="pres">
      <dgm:prSet presAssocID="{472A45CC-B006-4333-8CE1-E19BD9E4885F}" presName="conn2-1" presStyleLbl="parChTrans1D2" presStyleIdx="0" presStyleCnt="3"/>
      <dgm:spPr/>
    </dgm:pt>
    <dgm:pt modelId="{2BA923DE-E236-411D-B835-787508984334}" type="pres">
      <dgm:prSet presAssocID="{472A45CC-B006-4333-8CE1-E19BD9E4885F}" presName="connTx" presStyleLbl="parChTrans1D2" presStyleIdx="0" presStyleCnt="3"/>
      <dgm:spPr/>
    </dgm:pt>
    <dgm:pt modelId="{B4CC828F-C6A3-4287-9462-773CE2F3B68E}" type="pres">
      <dgm:prSet presAssocID="{715D5109-BA96-420A-8C62-376BD5C9ABEF}" presName="root2" presStyleCnt="0"/>
      <dgm:spPr/>
    </dgm:pt>
    <dgm:pt modelId="{DC62B9E7-A942-4CD4-9D6B-C210CB240D20}" type="pres">
      <dgm:prSet presAssocID="{715D5109-BA96-420A-8C62-376BD5C9ABEF}" presName="LevelTwoTextNode" presStyleLbl="asst1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0C87B957-4E26-49E2-9F3C-642505689467}" type="pres">
      <dgm:prSet presAssocID="{715D5109-BA96-420A-8C62-376BD5C9ABEF}" presName="level3hierChild" presStyleCnt="0"/>
      <dgm:spPr/>
    </dgm:pt>
    <dgm:pt modelId="{C23BFEB0-75A6-4FEF-BD62-64CCA0DD43B6}" type="pres">
      <dgm:prSet presAssocID="{D4E3EAA1-7BD5-409B-B445-E49A2766C972}" presName="conn2-1" presStyleLbl="parChTrans1D2" presStyleIdx="1" presStyleCnt="3"/>
      <dgm:spPr/>
    </dgm:pt>
    <dgm:pt modelId="{9DB2C3D4-DE5B-425C-946C-2CD6B387A308}" type="pres">
      <dgm:prSet presAssocID="{D4E3EAA1-7BD5-409B-B445-E49A2766C972}" presName="connTx" presStyleLbl="parChTrans1D2" presStyleIdx="1" presStyleCnt="3"/>
      <dgm:spPr/>
    </dgm:pt>
    <dgm:pt modelId="{237BFA82-801A-4998-BA0B-FE0EE68A277D}" type="pres">
      <dgm:prSet presAssocID="{66626352-9DC6-410E-8572-80322449DFD8}" presName="root2" presStyleCnt="0"/>
      <dgm:spPr/>
    </dgm:pt>
    <dgm:pt modelId="{D8D39922-AA65-4F54-9D3E-2CB52D621467}" type="pres">
      <dgm:prSet presAssocID="{66626352-9DC6-410E-8572-80322449DFD8}" presName="LevelTwoTextNode" presStyleLbl="asst1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142122D7-5CE1-4002-94B7-9168DB6AB1D4}" type="pres">
      <dgm:prSet presAssocID="{66626352-9DC6-410E-8572-80322449DFD8}" presName="level3hierChild" presStyleCnt="0"/>
      <dgm:spPr/>
    </dgm:pt>
    <dgm:pt modelId="{F4A3D38F-A0E2-469D-847B-E1CDD0430B64}" type="pres">
      <dgm:prSet presAssocID="{D53A43B5-1CF2-4A2C-BD88-0D8B35D6B958}" presName="conn2-1" presStyleLbl="parChTrans1D2" presStyleIdx="2" presStyleCnt="3"/>
      <dgm:spPr/>
    </dgm:pt>
    <dgm:pt modelId="{C861415D-4611-42B2-A369-A44C5130A55D}" type="pres">
      <dgm:prSet presAssocID="{D53A43B5-1CF2-4A2C-BD88-0D8B35D6B958}" presName="connTx" presStyleLbl="parChTrans1D2" presStyleIdx="2" presStyleCnt="3"/>
      <dgm:spPr/>
    </dgm:pt>
    <dgm:pt modelId="{ECCBCC67-1E8C-4C14-849E-F7DE1BAD2142}" type="pres">
      <dgm:prSet presAssocID="{8B85BA10-7216-4ACB-9AB6-355ED376E763}" presName="root2" presStyleCnt="0"/>
      <dgm:spPr/>
    </dgm:pt>
    <dgm:pt modelId="{56E47CED-7397-4949-9964-D6D417B46405}" type="pres">
      <dgm:prSet presAssocID="{8B85BA10-7216-4ACB-9AB6-355ED376E763}" presName="LevelTwoTextNode" presStyleLbl="asst1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2434B4EC-3209-4DAB-9B4F-92E3B6448C0F}" type="pres">
      <dgm:prSet presAssocID="{8B85BA10-7216-4ACB-9AB6-355ED376E763}" presName="level3hierChild" presStyleCnt="0"/>
      <dgm:spPr/>
    </dgm:pt>
  </dgm:ptLst>
  <dgm:cxnLst>
    <dgm:cxn modelId="{B2038500-2E8D-4FD3-984D-4E50922C915F}" type="presOf" srcId="{472A45CC-B006-4333-8CE1-E19BD9E4885F}" destId="{258D5F0E-80F5-4983-880E-F3D7B08313EC}" srcOrd="0" destOrd="0" presId="urn:microsoft.com/office/officeart/2005/8/layout/hierarchy2"/>
    <dgm:cxn modelId="{86323812-9E25-4EAE-B5DC-23C3DF1202E8}" type="presOf" srcId="{EB832A24-B5BE-4EE0-B633-A14AF54D267E}" destId="{3ADB6280-0C50-4931-9B59-8E7967F5A2B8}" srcOrd="0" destOrd="0" presId="urn:microsoft.com/office/officeart/2005/8/layout/hierarchy2"/>
    <dgm:cxn modelId="{07302632-2C2C-45B1-A9B6-1DA8340FC0FE}" type="presOf" srcId="{D53A43B5-1CF2-4A2C-BD88-0D8B35D6B958}" destId="{F4A3D38F-A0E2-469D-847B-E1CDD0430B64}" srcOrd="0" destOrd="0" presId="urn:microsoft.com/office/officeart/2005/8/layout/hierarchy2"/>
    <dgm:cxn modelId="{D4E0823C-1125-4BC2-AE69-B48F7D630F3E}" type="presOf" srcId="{D53A43B5-1CF2-4A2C-BD88-0D8B35D6B958}" destId="{C861415D-4611-42B2-A369-A44C5130A55D}" srcOrd="1" destOrd="0" presId="urn:microsoft.com/office/officeart/2005/8/layout/hierarchy2"/>
    <dgm:cxn modelId="{C228AE41-24AC-4113-AB67-7753DAE44F71}" srcId="{8A0DB1F0-8AAE-486F-8F28-3D9012556205}" destId="{EB832A24-B5BE-4EE0-B633-A14AF54D267E}" srcOrd="0" destOrd="0" parTransId="{E7659ACE-51D1-4584-8E09-F0044B11A737}" sibTransId="{6D65CF16-412A-4651-B425-5918E07E2010}"/>
    <dgm:cxn modelId="{0F06EA47-2A4F-439E-AAEF-0656A8BEBF04}" type="presOf" srcId="{8B85BA10-7216-4ACB-9AB6-355ED376E763}" destId="{56E47CED-7397-4949-9964-D6D417B46405}" srcOrd="0" destOrd="0" presId="urn:microsoft.com/office/officeart/2005/8/layout/hierarchy2"/>
    <dgm:cxn modelId="{E137E977-08F1-4223-B5CA-720E51A6A8B6}" srcId="{EB832A24-B5BE-4EE0-B633-A14AF54D267E}" destId="{66626352-9DC6-410E-8572-80322449DFD8}" srcOrd="1" destOrd="0" parTransId="{D4E3EAA1-7BD5-409B-B445-E49A2766C972}" sibTransId="{F966F00F-D9F2-4F87-9FFA-371F53652623}"/>
    <dgm:cxn modelId="{9977D580-4124-4FF2-A2CA-7B1C4085118D}" type="presOf" srcId="{472A45CC-B006-4333-8CE1-E19BD9E4885F}" destId="{2BA923DE-E236-411D-B835-787508984334}" srcOrd="1" destOrd="0" presId="urn:microsoft.com/office/officeart/2005/8/layout/hierarchy2"/>
    <dgm:cxn modelId="{0F5A3DA2-B70F-4B01-B358-B3522B7C7C0A}" type="presOf" srcId="{715D5109-BA96-420A-8C62-376BD5C9ABEF}" destId="{DC62B9E7-A942-4CD4-9D6B-C210CB240D20}" srcOrd="0" destOrd="0" presId="urn:microsoft.com/office/officeart/2005/8/layout/hierarchy2"/>
    <dgm:cxn modelId="{483D9CAB-24FA-47FD-8450-9DB233EEFEE5}" type="presOf" srcId="{66626352-9DC6-410E-8572-80322449DFD8}" destId="{D8D39922-AA65-4F54-9D3E-2CB52D621467}" srcOrd="0" destOrd="0" presId="urn:microsoft.com/office/officeart/2005/8/layout/hierarchy2"/>
    <dgm:cxn modelId="{381D58B1-47D1-4B55-9710-E7B3BEA5ED69}" srcId="{EB832A24-B5BE-4EE0-B633-A14AF54D267E}" destId="{715D5109-BA96-420A-8C62-376BD5C9ABEF}" srcOrd="0" destOrd="0" parTransId="{472A45CC-B006-4333-8CE1-E19BD9E4885F}" sibTransId="{8E734996-EDD7-4C9B-ACB9-E3B7DF64AC48}"/>
    <dgm:cxn modelId="{B66349B3-4A61-4449-87B1-E9CD71B9B56B}" type="presOf" srcId="{D4E3EAA1-7BD5-409B-B445-E49A2766C972}" destId="{9DB2C3D4-DE5B-425C-946C-2CD6B387A308}" srcOrd="1" destOrd="0" presId="urn:microsoft.com/office/officeart/2005/8/layout/hierarchy2"/>
    <dgm:cxn modelId="{54124BC5-A230-4AAF-B44E-401E421BC2EA}" type="presOf" srcId="{D4E3EAA1-7BD5-409B-B445-E49A2766C972}" destId="{C23BFEB0-75A6-4FEF-BD62-64CCA0DD43B6}" srcOrd="0" destOrd="0" presId="urn:microsoft.com/office/officeart/2005/8/layout/hierarchy2"/>
    <dgm:cxn modelId="{8993E6DD-F9C9-425D-96B4-847E63E37209}" type="presOf" srcId="{8A0DB1F0-8AAE-486F-8F28-3D9012556205}" destId="{99AB5F74-6EBC-4AAE-9CC5-001D52CB8AF0}" srcOrd="0" destOrd="0" presId="urn:microsoft.com/office/officeart/2005/8/layout/hierarchy2"/>
    <dgm:cxn modelId="{BE0133DE-37FE-4324-85A1-10D08AFA816F}" srcId="{EB832A24-B5BE-4EE0-B633-A14AF54D267E}" destId="{8B85BA10-7216-4ACB-9AB6-355ED376E763}" srcOrd="2" destOrd="0" parTransId="{D53A43B5-1CF2-4A2C-BD88-0D8B35D6B958}" sibTransId="{8D9F660B-3ACE-43B0-88C0-BD593C8CF7CF}"/>
    <dgm:cxn modelId="{CB9B927F-D52B-42E6-AA40-B2E3A8CF00BA}" type="presParOf" srcId="{99AB5F74-6EBC-4AAE-9CC5-001D52CB8AF0}" destId="{061139C9-4E28-4680-ADB3-22E00AA08E78}" srcOrd="0" destOrd="0" presId="urn:microsoft.com/office/officeart/2005/8/layout/hierarchy2"/>
    <dgm:cxn modelId="{C76FF93B-5D07-43DE-BDAC-2A6D2ABB6D15}" type="presParOf" srcId="{061139C9-4E28-4680-ADB3-22E00AA08E78}" destId="{3ADB6280-0C50-4931-9B59-8E7967F5A2B8}" srcOrd="0" destOrd="0" presId="urn:microsoft.com/office/officeart/2005/8/layout/hierarchy2"/>
    <dgm:cxn modelId="{FB2185CB-1AEF-4644-BEAE-AF2FC1D52C18}" type="presParOf" srcId="{061139C9-4E28-4680-ADB3-22E00AA08E78}" destId="{27C7A811-981D-427D-B426-F49F6ACE1E35}" srcOrd="1" destOrd="0" presId="urn:microsoft.com/office/officeart/2005/8/layout/hierarchy2"/>
    <dgm:cxn modelId="{CFEE5258-CB05-4D90-8DFC-E22BC2544B44}" type="presParOf" srcId="{27C7A811-981D-427D-B426-F49F6ACE1E35}" destId="{258D5F0E-80F5-4983-880E-F3D7B08313EC}" srcOrd="0" destOrd="0" presId="urn:microsoft.com/office/officeart/2005/8/layout/hierarchy2"/>
    <dgm:cxn modelId="{55659339-1896-4614-ACCE-93592399E689}" type="presParOf" srcId="{258D5F0E-80F5-4983-880E-F3D7B08313EC}" destId="{2BA923DE-E236-411D-B835-787508984334}" srcOrd="0" destOrd="0" presId="urn:microsoft.com/office/officeart/2005/8/layout/hierarchy2"/>
    <dgm:cxn modelId="{959389A0-594E-436D-A3AF-EF06A01640AD}" type="presParOf" srcId="{27C7A811-981D-427D-B426-F49F6ACE1E35}" destId="{B4CC828F-C6A3-4287-9462-773CE2F3B68E}" srcOrd="1" destOrd="0" presId="urn:microsoft.com/office/officeart/2005/8/layout/hierarchy2"/>
    <dgm:cxn modelId="{D4769AB2-E79C-45A6-8F7F-11265A89280C}" type="presParOf" srcId="{B4CC828F-C6A3-4287-9462-773CE2F3B68E}" destId="{DC62B9E7-A942-4CD4-9D6B-C210CB240D20}" srcOrd="0" destOrd="0" presId="urn:microsoft.com/office/officeart/2005/8/layout/hierarchy2"/>
    <dgm:cxn modelId="{C8C66763-67F0-4FFC-855A-C197615722CC}" type="presParOf" srcId="{B4CC828F-C6A3-4287-9462-773CE2F3B68E}" destId="{0C87B957-4E26-49E2-9F3C-642505689467}" srcOrd="1" destOrd="0" presId="urn:microsoft.com/office/officeart/2005/8/layout/hierarchy2"/>
    <dgm:cxn modelId="{16323EA7-4106-4363-8868-3EF1043BBFA1}" type="presParOf" srcId="{27C7A811-981D-427D-B426-F49F6ACE1E35}" destId="{C23BFEB0-75A6-4FEF-BD62-64CCA0DD43B6}" srcOrd="2" destOrd="0" presId="urn:microsoft.com/office/officeart/2005/8/layout/hierarchy2"/>
    <dgm:cxn modelId="{F42368BA-D859-43CC-B363-874742B3BBE6}" type="presParOf" srcId="{C23BFEB0-75A6-4FEF-BD62-64CCA0DD43B6}" destId="{9DB2C3D4-DE5B-425C-946C-2CD6B387A308}" srcOrd="0" destOrd="0" presId="urn:microsoft.com/office/officeart/2005/8/layout/hierarchy2"/>
    <dgm:cxn modelId="{DB17731F-2A2F-474B-B902-7DBACE7905CF}" type="presParOf" srcId="{27C7A811-981D-427D-B426-F49F6ACE1E35}" destId="{237BFA82-801A-4998-BA0B-FE0EE68A277D}" srcOrd="3" destOrd="0" presId="urn:microsoft.com/office/officeart/2005/8/layout/hierarchy2"/>
    <dgm:cxn modelId="{5DC3DB10-B3D7-4967-973C-0CFB014DDBAA}" type="presParOf" srcId="{237BFA82-801A-4998-BA0B-FE0EE68A277D}" destId="{D8D39922-AA65-4F54-9D3E-2CB52D621467}" srcOrd="0" destOrd="0" presId="urn:microsoft.com/office/officeart/2005/8/layout/hierarchy2"/>
    <dgm:cxn modelId="{38557C24-D963-480E-9F9F-8E6C600BCC26}" type="presParOf" srcId="{237BFA82-801A-4998-BA0B-FE0EE68A277D}" destId="{142122D7-5CE1-4002-94B7-9168DB6AB1D4}" srcOrd="1" destOrd="0" presId="urn:microsoft.com/office/officeart/2005/8/layout/hierarchy2"/>
    <dgm:cxn modelId="{21A19C70-573A-4C32-9065-41F42587AED8}" type="presParOf" srcId="{27C7A811-981D-427D-B426-F49F6ACE1E35}" destId="{F4A3D38F-A0E2-469D-847B-E1CDD0430B64}" srcOrd="4" destOrd="0" presId="urn:microsoft.com/office/officeart/2005/8/layout/hierarchy2"/>
    <dgm:cxn modelId="{6B1EDFF9-C2E4-4CDA-A254-AE2721025A86}" type="presParOf" srcId="{F4A3D38F-A0E2-469D-847B-E1CDD0430B64}" destId="{C861415D-4611-42B2-A369-A44C5130A55D}" srcOrd="0" destOrd="0" presId="urn:microsoft.com/office/officeart/2005/8/layout/hierarchy2"/>
    <dgm:cxn modelId="{BC01B83C-80FE-47FE-9C51-0070201ECABC}" type="presParOf" srcId="{27C7A811-981D-427D-B426-F49F6ACE1E35}" destId="{ECCBCC67-1E8C-4C14-849E-F7DE1BAD2142}" srcOrd="5" destOrd="0" presId="urn:microsoft.com/office/officeart/2005/8/layout/hierarchy2"/>
    <dgm:cxn modelId="{36575820-A492-40F8-A1DD-CED81DB276BF}" type="presParOf" srcId="{ECCBCC67-1E8C-4C14-849E-F7DE1BAD2142}" destId="{56E47CED-7397-4949-9964-D6D417B46405}" srcOrd="0" destOrd="0" presId="urn:microsoft.com/office/officeart/2005/8/layout/hierarchy2"/>
    <dgm:cxn modelId="{FB93F869-677A-401E-BDB7-DB69EAB26A44}" type="presParOf" srcId="{ECCBCC67-1E8C-4C14-849E-F7DE1BAD2142}" destId="{2434B4EC-3209-4DAB-9B4F-92E3B6448C0F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335621-36E3-4D55-A2C9-F08136E0ED8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A7CBEB-0993-4043-B7D2-9D36DE0B6271}">
      <dgm:prSet phldrT="[Text]" custT="1"/>
      <dgm:spPr>
        <a:ln>
          <a:noFill/>
        </a:ln>
      </dgm:spPr>
      <dgm:t>
        <a:bodyPr anchor="ctr"/>
        <a:lstStyle/>
        <a:p>
          <a:pPr algn="ctr"/>
          <a:r>
            <a:rPr lang="en-US" sz="1400" dirty="0">
              <a:effectLst/>
              <a:latin typeface="Arial Nova Light" panose="020B0304020202020204" pitchFamily="34" charset="0"/>
            </a:rPr>
            <a:t>Storage and I/O</a:t>
          </a:r>
        </a:p>
      </dgm:t>
    </dgm:pt>
    <dgm:pt modelId="{2A0C50A2-E886-4CE6-943C-398AE3D011BB}" type="parTrans" cxnId="{DF46D9DC-926E-4152-ACD8-8A87353B191C}">
      <dgm:prSet/>
      <dgm:spPr/>
      <dgm:t>
        <a:bodyPr/>
        <a:lstStyle/>
        <a:p>
          <a:endParaRPr lang="en-US" sz="140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5B4F4942-21DE-425D-8E3C-D5D27544A1EA}" type="sibTrans" cxnId="{DF46D9DC-926E-4152-ACD8-8A87353B191C}">
      <dgm:prSet/>
      <dgm:spPr/>
      <dgm:t>
        <a:bodyPr/>
        <a:lstStyle/>
        <a:p>
          <a:endParaRPr lang="en-US" sz="140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E0908AAA-7B54-4ADE-B0A8-64CAF35B76D4}">
      <dgm:prSet phldrT="[Text]" custT="1"/>
      <dgm:spPr>
        <a:ln>
          <a:noFill/>
        </a:ln>
      </dgm:spPr>
      <dgm:t>
        <a:bodyPr anchor="ctr"/>
        <a:lstStyle/>
        <a:p>
          <a:pPr algn="ctr"/>
          <a:r>
            <a:rPr lang="en-US" sz="1400" dirty="0">
              <a:effectLst/>
              <a:latin typeface="Arial Nova Light" panose="020B0304020202020204" pitchFamily="34" charset="0"/>
            </a:rPr>
            <a:t>Query Parser</a:t>
          </a:r>
          <a:br>
            <a:rPr lang="en-US" sz="1400" dirty="0">
              <a:effectLst/>
              <a:latin typeface="Arial Nova Light" panose="020B0304020202020204" pitchFamily="34" charset="0"/>
            </a:rPr>
          </a:br>
          <a:r>
            <a:rPr lang="en-US" sz="1400" dirty="0">
              <a:effectLst/>
              <a:latin typeface="Arial Nova Light" panose="020B0304020202020204" pitchFamily="34" charset="0"/>
            </a:rPr>
            <a:t>(string to AST or DAG)</a:t>
          </a:r>
        </a:p>
      </dgm:t>
    </dgm:pt>
    <dgm:pt modelId="{DB02BC3E-BC7E-4074-89B1-2B970C1FD817}" type="parTrans" cxnId="{4A6DB3BF-56AF-4888-A539-3B38C1448F5B}">
      <dgm:prSet/>
      <dgm:spPr/>
      <dgm:t>
        <a:bodyPr/>
        <a:lstStyle/>
        <a:p>
          <a:endParaRPr lang="en-US"/>
        </a:p>
      </dgm:t>
    </dgm:pt>
    <dgm:pt modelId="{098ABC5C-B74A-4D91-A903-6A2F437252A5}" type="sibTrans" cxnId="{4A6DB3BF-56AF-4888-A539-3B38C1448F5B}">
      <dgm:prSet/>
      <dgm:spPr/>
      <dgm:t>
        <a:bodyPr/>
        <a:lstStyle/>
        <a:p>
          <a:endParaRPr lang="en-US"/>
        </a:p>
      </dgm:t>
    </dgm:pt>
    <dgm:pt modelId="{CE788699-DB83-4C64-9E3B-9BE4C6307AD8}">
      <dgm:prSet phldrT="[Text]" custT="1"/>
      <dgm:spPr>
        <a:ln>
          <a:noFill/>
        </a:ln>
      </dgm:spPr>
      <dgm:t>
        <a:bodyPr anchor="ctr"/>
        <a:lstStyle/>
        <a:p>
          <a:pPr algn="ctr"/>
          <a:r>
            <a:rPr lang="en-US" sz="1400">
              <a:effectLst/>
              <a:latin typeface="Arial Nova Light" panose="020B0304020202020204" pitchFamily="34" charset="0"/>
            </a:rPr>
            <a:t>Query Plan Generator </a:t>
          </a:r>
          <a:br>
            <a:rPr lang="en-US" sz="1400">
              <a:effectLst/>
              <a:latin typeface="Arial Nova Light" panose="020B0304020202020204" pitchFamily="34" charset="0"/>
            </a:rPr>
          </a:br>
          <a:r>
            <a:rPr lang="en-US" sz="1400">
              <a:effectLst/>
              <a:latin typeface="Arial Nova Light" panose="020B0304020202020204" pitchFamily="34" charset="0"/>
            </a:rPr>
            <a:t>(aka Logical Plan)</a:t>
          </a:r>
          <a:endParaRPr lang="en-US" sz="1400" dirty="0">
            <a:effectLst/>
            <a:latin typeface="Arial Nova Light" panose="020B0304020202020204" pitchFamily="34" charset="0"/>
          </a:endParaRPr>
        </a:p>
      </dgm:t>
    </dgm:pt>
    <dgm:pt modelId="{FD6BD799-E58F-4D71-954C-60A169693D3A}" type="parTrans" cxnId="{DDA71EF7-8F54-4191-A54F-DFAC97C258E0}">
      <dgm:prSet/>
      <dgm:spPr/>
      <dgm:t>
        <a:bodyPr/>
        <a:lstStyle/>
        <a:p>
          <a:endParaRPr lang="en-US"/>
        </a:p>
      </dgm:t>
    </dgm:pt>
    <dgm:pt modelId="{E8961946-DA47-42B5-BE29-A5A936577ABA}" type="sibTrans" cxnId="{DDA71EF7-8F54-4191-A54F-DFAC97C258E0}">
      <dgm:prSet/>
      <dgm:spPr/>
      <dgm:t>
        <a:bodyPr/>
        <a:lstStyle/>
        <a:p>
          <a:endParaRPr lang="en-US"/>
        </a:p>
      </dgm:t>
    </dgm:pt>
    <dgm:pt modelId="{53939EDC-814E-4FAE-91EA-78266FE1BB30}">
      <dgm:prSet phldrT="[Text]" custT="1"/>
      <dgm:spPr>
        <a:ln>
          <a:noFill/>
        </a:ln>
      </dgm:spPr>
      <dgm:t>
        <a:bodyPr anchor="ctr"/>
        <a:lstStyle/>
        <a:p>
          <a:pPr algn="ctr"/>
          <a:r>
            <a:rPr lang="en-US" sz="1400">
              <a:effectLst/>
              <a:latin typeface="Arial Nova Light" panose="020B0304020202020204" pitchFamily="34" charset="0"/>
            </a:rPr>
            <a:t>Query Plan Optimizer</a:t>
          </a:r>
          <a:endParaRPr lang="en-US" sz="1400" dirty="0">
            <a:effectLst/>
            <a:latin typeface="Arial Nova Light" panose="020B0304020202020204" pitchFamily="34" charset="0"/>
          </a:endParaRPr>
        </a:p>
      </dgm:t>
    </dgm:pt>
    <dgm:pt modelId="{F8A4DA4C-183A-4ADB-9304-A16C995271E3}" type="parTrans" cxnId="{43E31129-497C-4CC4-87E0-6CD8BD89C921}">
      <dgm:prSet/>
      <dgm:spPr/>
      <dgm:t>
        <a:bodyPr/>
        <a:lstStyle/>
        <a:p>
          <a:endParaRPr lang="en-US"/>
        </a:p>
      </dgm:t>
    </dgm:pt>
    <dgm:pt modelId="{D41584BE-592B-4176-99E8-48F00CC33D8E}" type="sibTrans" cxnId="{43E31129-497C-4CC4-87E0-6CD8BD89C921}">
      <dgm:prSet/>
      <dgm:spPr/>
      <dgm:t>
        <a:bodyPr/>
        <a:lstStyle/>
        <a:p>
          <a:endParaRPr lang="en-US"/>
        </a:p>
      </dgm:t>
    </dgm:pt>
    <dgm:pt modelId="{F444C803-0AD6-4DEB-810D-8F3044693A6E}">
      <dgm:prSet phldrT="[Text]" custT="1"/>
      <dgm:spPr>
        <a:ln>
          <a:noFill/>
        </a:ln>
      </dgm:spPr>
      <dgm:t>
        <a:bodyPr anchor="ctr"/>
        <a:lstStyle/>
        <a:p>
          <a:pPr algn="ctr"/>
          <a:r>
            <a:rPr lang="en-US" sz="1400">
              <a:effectLst/>
              <a:latin typeface="Arial Nova Light" panose="020B0304020202020204" pitchFamily="34" charset="0"/>
            </a:rPr>
            <a:t>Execution Plan Generator </a:t>
          </a:r>
          <a:br>
            <a:rPr lang="en-US" sz="1400">
              <a:effectLst/>
              <a:latin typeface="Arial Nova Light" panose="020B0304020202020204" pitchFamily="34" charset="0"/>
            </a:rPr>
          </a:br>
          <a:r>
            <a:rPr lang="en-US" sz="1400">
              <a:effectLst/>
              <a:latin typeface="Arial Nova Light" panose="020B0304020202020204" pitchFamily="34" charset="0"/>
            </a:rPr>
            <a:t>(aka Physical Plan)</a:t>
          </a:r>
          <a:endParaRPr lang="en-US" sz="1400" dirty="0">
            <a:effectLst/>
            <a:latin typeface="Arial Nova Light" panose="020B0304020202020204" pitchFamily="34" charset="0"/>
          </a:endParaRPr>
        </a:p>
      </dgm:t>
    </dgm:pt>
    <dgm:pt modelId="{DF64C834-758B-42C3-8BEB-006AB854D744}" type="parTrans" cxnId="{3F28DD8E-8BC1-4AD9-9449-97EB105D1A70}">
      <dgm:prSet/>
      <dgm:spPr/>
      <dgm:t>
        <a:bodyPr/>
        <a:lstStyle/>
        <a:p>
          <a:endParaRPr lang="en-US"/>
        </a:p>
      </dgm:t>
    </dgm:pt>
    <dgm:pt modelId="{F2DF6F29-2EA9-4B58-AE27-93D39B980CDA}" type="sibTrans" cxnId="{3F28DD8E-8BC1-4AD9-9449-97EB105D1A70}">
      <dgm:prSet/>
      <dgm:spPr/>
      <dgm:t>
        <a:bodyPr/>
        <a:lstStyle/>
        <a:p>
          <a:endParaRPr lang="en-US"/>
        </a:p>
      </dgm:t>
    </dgm:pt>
    <dgm:pt modelId="{21E1E088-8822-4835-9471-E82DEB94CCDA}">
      <dgm:prSet phldrT="[Text]" custT="1"/>
      <dgm:spPr>
        <a:ln>
          <a:noFill/>
        </a:ln>
      </dgm:spPr>
      <dgm:t>
        <a:bodyPr anchor="ctr"/>
        <a:lstStyle/>
        <a:p>
          <a:pPr algn="ctr"/>
          <a:r>
            <a:rPr lang="en-US" sz="1400" dirty="0">
              <a:effectLst/>
              <a:latin typeface="Arial Nova Light" panose="020B0304020202020204" pitchFamily="34" charset="0"/>
            </a:rPr>
            <a:t>Execution Engine</a:t>
          </a:r>
        </a:p>
      </dgm:t>
    </dgm:pt>
    <dgm:pt modelId="{C557A546-3408-40F2-A438-51AF67C63DDF}" type="parTrans" cxnId="{D7902E90-2855-476B-8C34-73A38496B2D5}">
      <dgm:prSet/>
      <dgm:spPr/>
      <dgm:t>
        <a:bodyPr/>
        <a:lstStyle/>
        <a:p>
          <a:endParaRPr lang="en-US"/>
        </a:p>
      </dgm:t>
    </dgm:pt>
    <dgm:pt modelId="{05AA913E-8116-4CCC-842A-9961FFB3BE6F}" type="sibTrans" cxnId="{D7902E90-2855-476B-8C34-73A38496B2D5}">
      <dgm:prSet/>
      <dgm:spPr/>
      <dgm:t>
        <a:bodyPr/>
        <a:lstStyle/>
        <a:p>
          <a:endParaRPr lang="en-US"/>
        </a:p>
      </dgm:t>
    </dgm:pt>
    <dgm:pt modelId="{A4E7D147-B9A6-4300-AE3B-A1437D52898D}" type="pres">
      <dgm:prSet presAssocID="{8C335621-36E3-4D55-A2C9-F08136E0ED83}" presName="diagram" presStyleCnt="0">
        <dgm:presLayoutVars>
          <dgm:dir/>
          <dgm:resizeHandles val="exact"/>
        </dgm:presLayoutVars>
      </dgm:prSet>
      <dgm:spPr/>
    </dgm:pt>
    <dgm:pt modelId="{8A8A6E1B-7808-4105-BD70-EB7F0B33AC09}" type="pres">
      <dgm:prSet presAssocID="{C9A7CBEB-0993-4043-B7D2-9D36DE0B6271}" presName="node" presStyleLbl="node1" presStyleIdx="0" presStyleCnt="6">
        <dgm:presLayoutVars>
          <dgm:bulletEnabled val="1"/>
        </dgm:presLayoutVars>
      </dgm:prSet>
      <dgm:spPr>
        <a:prstGeom prst="can">
          <a:avLst/>
        </a:prstGeom>
      </dgm:spPr>
    </dgm:pt>
    <dgm:pt modelId="{D270AC2E-7AB7-403A-B4F5-48A4E5413907}" type="pres">
      <dgm:prSet presAssocID="{5B4F4942-21DE-425D-8E3C-D5D27544A1EA}" presName="sibTrans" presStyleCnt="0"/>
      <dgm:spPr/>
    </dgm:pt>
    <dgm:pt modelId="{93B111E0-11F2-4B62-8324-00C4A0E181DF}" type="pres">
      <dgm:prSet presAssocID="{E0908AAA-7B54-4ADE-B0A8-64CAF35B76D4}" presName="node" presStyleLbl="node1" presStyleIdx="1" presStyleCnt="6">
        <dgm:presLayoutVars>
          <dgm:bulletEnabled val="1"/>
        </dgm:presLayoutVars>
      </dgm:prSet>
      <dgm:spPr>
        <a:prstGeom prst="round2SameRect">
          <a:avLst/>
        </a:prstGeom>
      </dgm:spPr>
    </dgm:pt>
    <dgm:pt modelId="{DEEF25F7-3C49-41A8-A247-E240E6D39CB1}" type="pres">
      <dgm:prSet presAssocID="{098ABC5C-B74A-4D91-A903-6A2F437252A5}" presName="sibTrans" presStyleCnt="0"/>
      <dgm:spPr/>
    </dgm:pt>
    <dgm:pt modelId="{A853F9C7-78E9-4C3C-82F6-040C6940CAFC}" type="pres">
      <dgm:prSet presAssocID="{CE788699-DB83-4C64-9E3B-9BE4C6307AD8}" presName="node" presStyleLbl="node1" presStyleIdx="2" presStyleCnt="6">
        <dgm:presLayoutVars>
          <dgm:bulletEnabled val="1"/>
        </dgm:presLayoutVars>
      </dgm:prSet>
      <dgm:spPr>
        <a:prstGeom prst="snip1Rect">
          <a:avLst/>
        </a:prstGeom>
      </dgm:spPr>
    </dgm:pt>
    <dgm:pt modelId="{51A72B63-529B-4581-8225-66187F6DA330}" type="pres">
      <dgm:prSet presAssocID="{E8961946-DA47-42B5-BE29-A5A936577ABA}" presName="sibTrans" presStyleCnt="0"/>
      <dgm:spPr/>
    </dgm:pt>
    <dgm:pt modelId="{CB38CAF7-873C-4F52-8599-B33E216F406F}" type="pres">
      <dgm:prSet presAssocID="{53939EDC-814E-4FAE-91EA-78266FE1BB30}" presName="node" presStyleLbl="node1" presStyleIdx="3" presStyleCnt="6" custScaleX="60104">
        <dgm:presLayoutVars>
          <dgm:bulletEnabled val="1"/>
        </dgm:presLayoutVars>
      </dgm:prSet>
      <dgm:spPr>
        <a:prstGeom prst="teardrop">
          <a:avLst/>
        </a:prstGeom>
      </dgm:spPr>
    </dgm:pt>
    <dgm:pt modelId="{6AD9E11F-F7B1-4940-A4A5-DD665F6CC350}" type="pres">
      <dgm:prSet presAssocID="{D41584BE-592B-4176-99E8-48F00CC33D8E}" presName="sibTrans" presStyleCnt="0"/>
      <dgm:spPr/>
    </dgm:pt>
    <dgm:pt modelId="{8261C2AF-3A81-4F77-98E9-279674A15AF4}" type="pres">
      <dgm:prSet presAssocID="{F444C803-0AD6-4DEB-810D-8F3044693A6E}" presName="node" presStyleLbl="node1" presStyleIdx="4" presStyleCnt="6">
        <dgm:presLayoutVars>
          <dgm:bulletEnabled val="1"/>
        </dgm:presLayoutVars>
      </dgm:prSet>
      <dgm:spPr>
        <a:prstGeom prst="snip2SameRect">
          <a:avLst/>
        </a:prstGeom>
      </dgm:spPr>
    </dgm:pt>
    <dgm:pt modelId="{0B494280-6BB7-4442-9EF5-925F81582D3B}" type="pres">
      <dgm:prSet presAssocID="{F2DF6F29-2EA9-4B58-AE27-93D39B980CDA}" presName="sibTrans" presStyleCnt="0"/>
      <dgm:spPr/>
    </dgm:pt>
    <dgm:pt modelId="{B68DD6FC-7072-4431-959E-A4F9F0A353E8}" type="pres">
      <dgm:prSet presAssocID="{21E1E088-8822-4835-9471-E82DEB94CCDA}" presName="node" presStyleLbl="node1" presStyleIdx="5" presStyleCnt="6">
        <dgm:presLayoutVars>
          <dgm:bulletEnabled val="1"/>
        </dgm:presLayoutVars>
      </dgm:prSet>
      <dgm:spPr>
        <a:prstGeom prst="cube">
          <a:avLst/>
        </a:prstGeom>
      </dgm:spPr>
    </dgm:pt>
  </dgm:ptLst>
  <dgm:cxnLst>
    <dgm:cxn modelId="{43E31129-497C-4CC4-87E0-6CD8BD89C921}" srcId="{8C335621-36E3-4D55-A2C9-F08136E0ED83}" destId="{53939EDC-814E-4FAE-91EA-78266FE1BB30}" srcOrd="3" destOrd="0" parTransId="{F8A4DA4C-183A-4ADB-9304-A16C995271E3}" sibTransId="{D41584BE-592B-4176-99E8-48F00CC33D8E}"/>
    <dgm:cxn modelId="{9043D336-FB0E-43B5-8265-76D6947458CE}" type="presOf" srcId="{8C335621-36E3-4D55-A2C9-F08136E0ED83}" destId="{A4E7D147-B9A6-4300-AE3B-A1437D52898D}" srcOrd="0" destOrd="0" presId="urn:microsoft.com/office/officeart/2005/8/layout/default"/>
    <dgm:cxn modelId="{D0754C5B-EADF-48DA-9CAF-3C94EDD9A0FD}" type="presOf" srcId="{E0908AAA-7B54-4ADE-B0A8-64CAF35B76D4}" destId="{93B111E0-11F2-4B62-8324-00C4A0E181DF}" srcOrd="0" destOrd="0" presId="urn:microsoft.com/office/officeart/2005/8/layout/default"/>
    <dgm:cxn modelId="{66B0BF56-FDFA-43CE-9EF6-9BE006164932}" type="presOf" srcId="{CE788699-DB83-4C64-9E3B-9BE4C6307AD8}" destId="{A853F9C7-78E9-4C3C-82F6-040C6940CAFC}" srcOrd="0" destOrd="0" presId="urn:microsoft.com/office/officeart/2005/8/layout/default"/>
    <dgm:cxn modelId="{9C71547D-CF40-4290-BC29-DE1FA33F4CF7}" type="presOf" srcId="{C9A7CBEB-0993-4043-B7D2-9D36DE0B6271}" destId="{8A8A6E1B-7808-4105-BD70-EB7F0B33AC09}" srcOrd="0" destOrd="0" presId="urn:microsoft.com/office/officeart/2005/8/layout/default"/>
    <dgm:cxn modelId="{3F28DD8E-8BC1-4AD9-9449-97EB105D1A70}" srcId="{8C335621-36E3-4D55-A2C9-F08136E0ED83}" destId="{F444C803-0AD6-4DEB-810D-8F3044693A6E}" srcOrd="4" destOrd="0" parTransId="{DF64C834-758B-42C3-8BEB-006AB854D744}" sibTransId="{F2DF6F29-2EA9-4B58-AE27-93D39B980CDA}"/>
    <dgm:cxn modelId="{D7902E90-2855-476B-8C34-73A38496B2D5}" srcId="{8C335621-36E3-4D55-A2C9-F08136E0ED83}" destId="{21E1E088-8822-4835-9471-E82DEB94CCDA}" srcOrd="5" destOrd="0" parTransId="{C557A546-3408-40F2-A438-51AF67C63DDF}" sibTransId="{05AA913E-8116-4CCC-842A-9961FFB3BE6F}"/>
    <dgm:cxn modelId="{94F6F0BE-287E-46D6-8E3D-6CBD0FC8FE82}" type="presOf" srcId="{53939EDC-814E-4FAE-91EA-78266FE1BB30}" destId="{CB38CAF7-873C-4F52-8599-B33E216F406F}" srcOrd="0" destOrd="0" presId="urn:microsoft.com/office/officeart/2005/8/layout/default"/>
    <dgm:cxn modelId="{4A6DB3BF-56AF-4888-A539-3B38C1448F5B}" srcId="{8C335621-36E3-4D55-A2C9-F08136E0ED83}" destId="{E0908AAA-7B54-4ADE-B0A8-64CAF35B76D4}" srcOrd="1" destOrd="0" parTransId="{DB02BC3E-BC7E-4074-89B1-2B970C1FD817}" sibTransId="{098ABC5C-B74A-4D91-A903-6A2F437252A5}"/>
    <dgm:cxn modelId="{DF46D9DC-926E-4152-ACD8-8A87353B191C}" srcId="{8C335621-36E3-4D55-A2C9-F08136E0ED83}" destId="{C9A7CBEB-0993-4043-B7D2-9D36DE0B6271}" srcOrd="0" destOrd="0" parTransId="{2A0C50A2-E886-4CE6-943C-398AE3D011BB}" sibTransId="{5B4F4942-21DE-425D-8E3C-D5D27544A1EA}"/>
    <dgm:cxn modelId="{1834BEE7-6BAB-4FDC-966C-BC90E67E11CF}" type="presOf" srcId="{F444C803-0AD6-4DEB-810D-8F3044693A6E}" destId="{8261C2AF-3A81-4F77-98E9-279674A15AF4}" srcOrd="0" destOrd="0" presId="urn:microsoft.com/office/officeart/2005/8/layout/default"/>
    <dgm:cxn modelId="{F83AE2F4-FF9F-4BFC-BB4F-669B558B12D3}" type="presOf" srcId="{21E1E088-8822-4835-9471-E82DEB94CCDA}" destId="{B68DD6FC-7072-4431-959E-A4F9F0A353E8}" srcOrd="0" destOrd="0" presId="urn:microsoft.com/office/officeart/2005/8/layout/default"/>
    <dgm:cxn modelId="{DDA71EF7-8F54-4191-A54F-DFAC97C258E0}" srcId="{8C335621-36E3-4D55-A2C9-F08136E0ED83}" destId="{CE788699-DB83-4C64-9E3B-9BE4C6307AD8}" srcOrd="2" destOrd="0" parTransId="{FD6BD799-E58F-4D71-954C-60A169693D3A}" sibTransId="{E8961946-DA47-42B5-BE29-A5A936577ABA}"/>
    <dgm:cxn modelId="{46530FF9-37BB-4074-917D-0890486AFD08}" type="presParOf" srcId="{A4E7D147-B9A6-4300-AE3B-A1437D52898D}" destId="{8A8A6E1B-7808-4105-BD70-EB7F0B33AC09}" srcOrd="0" destOrd="0" presId="urn:microsoft.com/office/officeart/2005/8/layout/default"/>
    <dgm:cxn modelId="{0481B453-FEAE-4BC6-9BED-89201203D8D5}" type="presParOf" srcId="{A4E7D147-B9A6-4300-AE3B-A1437D52898D}" destId="{D270AC2E-7AB7-403A-B4F5-48A4E5413907}" srcOrd="1" destOrd="0" presId="urn:microsoft.com/office/officeart/2005/8/layout/default"/>
    <dgm:cxn modelId="{3C57EACD-66D9-4FED-BB2B-7A43474DD632}" type="presParOf" srcId="{A4E7D147-B9A6-4300-AE3B-A1437D52898D}" destId="{93B111E0-11F2-4B62-8324-00C4A0E181DF}" srcOrd="2" destOrd="0" presId="urn:microsoft.com/office/officeart/2005/8/layout/default"/>
    <dgm:cxn modelId="{C521BA89-BB4F-4EC3-B103-A2EFD8A2D361}" type="presParOf" srcId="{A4E7D147-B9A6-4300-AE3B-A1437D52898D}" destId="{DEEF25F7-3C49-41A8-A247-E240E6D39CB1}" srcOrd="3" destOrd="0" presId="urn:microsoft.com/office/officeart/2005/8/layout/default"/>
    <dgm:cxn modelId="{CDEDB44D-B84D-4BD9-8E5E-DEEB3A429979}" type="presParOf" srcId="{A4E7D147-B9A6-4300-AE3B-A1437D52898D}" destId="{A853F9C7-78E9-4C3C-82F6-040C6940CAFC}" srcOrd="4" destOrd="0" presId="urn:microsoft.com/office/officeart/2005/8/layout/default"/>
    <dgm:cxn modelId="{54BC738A-F1A1-4F75-8D81-BAE03BDF1140}" type="presParOf" srcId="{A4E7D147-B9A6-4300-AE3B-A1437D52898D}" destId="{51A72B63-529B-4581-8225-66187F6DA330}" srcOrd="5" destOrd="0" presId="urn:microsoft.com/office/officeart/2005/8/layout/default"/>
    <dgm:cxn modelId="{4DE34008-EA84-45FD-896D-8BBC1CCFBF35}" type="presParOf" srcId="{A4E7D147-B9A6-4300-AE3B-A1437D52898D}" destId="{CB38CAF7-873C-4F52-8599-B33E216F406F}" srcOrd="6" destOrd="0" presId="urn:microsoft.com/office/officeart/2005/8/layout/default"/>
    <dgm:cxn modelId="{C4BEC59D-1F7E-40B9-A33C-748B357747F5}" type="presParOf" srcId="{A4E7D147-B9A6-4300-AE3B-A1437D52898D}" destId="{6AD9E11F-F7B1-4940-A4A5-DD665F6CC350}" srcOrd="7" destOrd="0" presId="urn:microsoft.com/office/officeart/2005/8/layout/default"/>
    <dgm:cxn modelId="{D0472E2B-C4DF-46B8-9C43-B383A72FA838}" type="presParOf" srcId="{A4E7D147-B9A6-4300-AE3B-A1437D52898D}" destId="{8261C2AF-3A81-4F77-98E9-279674A15AF4}" srcOrd="8" destOrd="0" presId="urn:microsoft.com/office/officeart/2005/8/layout/default"/>
    <dgm:cxn modelId="{6929299F-5E32-415B-B16A-C5E8EF9940BB}" type="presParOf" srcId="{A4E7D147-B9A6-4300-AE3B-A1437D52898D}" destId="{0B494280-6BB7-4442-9EF5-925F81582D3B}" srcOrd="9" destOrd="0" presId="urn:microsoft.com/office/officeart/2005/8/layout/default"/>
    <dgm:cxn modelId="{75E10591-A894-4B27-847B-DA968B2EEA50}" type="presParOf" srcId="{A4E7D147-B9A6-4300-AE3B-A1437D52898D}" destId="{B68DD6FC-7072-4431-959E-A4F9F0A353E8}" srcOrd="10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4B7DEFE-DACC-4131-98E3-C6E9C8ED2B7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6120CF-6EF9-4704-9FA9-C2C971F58328}">
      <dgm:prSet phldrT="[Text]" custT="1"/>
      <dgm:spPr/>
      <dgm:t>
        <a:bodyPr/>
        <a:lstStyle/>
        <a:p>
          <a:r>
            <a:rPr lang="en-US" sz="1600" dirty="0">
              <a:latin typeface="Arial Nova Light" panose="020B0304020202020204" pitchFamily="34" charset="0"/>
            </a:rPr>
            <a:t>Parser</a:t>
          </a:r>
        </a:p>
      </dgm:t>
    </dgm:pt>
    <dgm:pt modelId="{42A4A21B-123D-46F3-BE72-E9A01B289C4A}" type="parTrans" cxnId="{9271A575-9006-4B72-A3BE-7DE57909EBBF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96E1CB47-1820-4932-BD5D-93645414D6FF}" type="sibTrans" cxnId="{9271A575-9006-4B72-A3BE-7DE57909EBBF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D415ACEA-7112-4D0E-9C8D-736DE603F20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Arial Nova Light" panose="020B0304020202020204" pitchFamily="34" charset="0"/>
            </a:rPr>
            <a:t>Analyzes the token stream to create a structured representation of the query's syntax (Abstract Syntax Tree – AST or Directed Acyclic Graph – DAG)</a:t>
          </a:r>
        </a:p>
      </dgm:t>
    </dgm:pt>
    <dgm:pt modelId="{DFA269D0-B995-47D6-9B2C-91845075A08A}" type="parTrans" cxnId="{DC1D67C9-C13C-45CD-99DB-17B72191C74E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962858E3-9D9E-45D2-A928-E2AB88C6E9EE}" type="sibTrans" cxnId="{DC1D67C9-C13C-45CD-99DB-17B72191C74E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33E9284D-2DA6-4B20-BC2E-FFEB7ED5604D}">
      <dgm:prSet phldrT="[Text]" custT="1"/>
      <dgm:spPr/>
      <dgm:t>
        <a:bodyPr/>
        <a:lstStyle/>
        <a:p>
          <a:r>
            <a:rPr lang="en-US" sz="1600" dirty="0">
              <a:latin typeface="Arial Nova Light" panose="020B0304020202020204" pitchFamily="34" charset="0"/>
            </a:rPr>
            <a:t>Query Planner / Optimizer</a:t>
          </a:r>
        </a:p>
      </dgm:t>
    </dgm:pt>
    <dgm:pt modelId="{CEEBAE47-F74B-46A8-BED7-1BFBF99D5709}" type="parTrans" cxnId="{13FFCA2A-3608-4CEF-8B57-D57803A0C2AF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0D32B4C5-0812-499B-B2F2-8F707679A1D9}" type="sibTrans" cxnId="{13FFCA2A-3608-4CEF-8B57-D57803A0C2AF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16898B5E-BAA3-4591-A087-4E61E75CD77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Arial Nova Light" panose="020B0304020202020204" pitchFamily="34" charset="0"/>
            </a:rPr>
            <a:t>Transforms the AST/DAG  into an optimized execution plan that outlines how the query will be processed.</a:t>
          </a:r>
        </a:p>
      </dgm:t>
    </dgm:pt>
    <dgm:pt modelId="{2A72D937-1132-45C4-AA9E-5815BF3730F6}" type="parTrans" cxnId="{4DACF97A-2F60-4987-8573-568B9AE8827E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068B9F03-4B7F-4EFA-B5DB-DE01A86DFAB0}" type="sibTrans" cxnId="{4DACF97A-2F60-4987-8573-568B9AE8827E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C52247A2-052D-47B5-9B33-F1F2611A82F7}">
      <dgm:prSet phldrT="[Text]" custT="1"/>
      <dgm:spPr/>
      <dgm:t>
        <a:bodyPr/>
        <a:lstStyle/>
        <a:p>
          <a:r>
            <a:rPr lang="en-US" sz="1600" dirty="0">
              <a:latin typeface="Arial Nova Light" panose="020B0304020202020204" pitchFamily="34" charset="0"/>
            </a:rPr>
            <a:t>Execution Engine</a:t>
          </a:r>
        </a:p>
      </dgm:t>
    </dgm:pt>
    <dgm:pt modelId="{6D53F4FA-FC9E-4BBE-82D1-655FC0CCC72B}" type="parTrans" cxnId="{671DCF96-3965-4F87-B2B9-6FDD4A09F021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4656D93C-BEBB-4FEE-AA9D-408ECD7574FE}" type="sibTrans" cxnId="{671DCF96-3965-4F87-B2B9-6FDD4A09F021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A3F5B63E-931F-4081-ACF0-3B5038B1AC9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Arial Nova Light" panose="020B0304020202020204" pitchFamily="34" charset="0"/>
            </a:rPr>
            <a:t>Executes the optimized physical plan to produce the query results.</a:t>
          </a:r>
        </a:p>
      </dgm:t>
    </dgm:pt>
    <dgm:pt modelId="{EB102E65-D807-4C9C-BFBD-C0BE4B40EDA1}" type="parTrans" cxnId="{26B49FAC-AE87-4640-82B1-489B3EBD9D27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FD40BD6B-2568-4649-BDFF-CF86FED76684}" type="sibTrans" cxnId="{26B49FAC-AE87-4640-82B1-489B3EBD9D27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6041FA5C-6DEC-4CB9-A532-745115E74DBE}">
      <dgm:prSet phldrT="[Text]" custT="1"/>
      <dgm:spPr/>
      <dgm:t>
        <a:bodyPr/>
        <a:lstStyle/>
        <a:p>
          <a:r>
            <a:rPr lang="en-US" sz="1600" dirty="0">
              <a:latin typeface="Arial Nova Light" panose="020B0304020202020204" pitchFamily="34" charset="0"/>
            </a:rPr>
            <a:t>Tokenizer</a:t>
          </a:r>
        </a:p>
      </dgm:t>
    </dgm:pt>
    <dgm:pt modelId="{97F04527-D9E9-4B6B-8679-0BCBCBBE26C8}" type="parTrans" cxnId="{7EFA8635-7C2F-423A-97DC-0C72D6E39AD4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6FEF5AFC-532C-496A-8CDE-81C53B752CC1}" type="sibTrans" cxnId="{7EFA8635-7C2F-423A-97DC-0C72D6E39AD4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51CCF28B-14D4-4480-A7D3-AC5ACE00ACFB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Arial Nova Light" panose="020B0304020202020204" pitchFamily="34" charset="0"/>
            </a:rPr>
            <a:t>Splits the input query string into a sequence of tokens (keywords, identifiers, operators, literals).</a:t>
          </a:r>
        </a:p>
      </dgm:t>
    </dgm:pt>
    <dgm:pt modelId="{9A00760E-D83D-4196-A3ED-4EA837BD1AD2}" type="parTrans" cxnId="{4916D590-CEF8-4D7A-8B89-409AE347CF44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02A7EAE7-FF97-4908-BA89-79E59D4C19C8}" type="sibTrans" cxnId="{4916D590-CEF8-4D7A-8B89-409AE347CF44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A1E4905E-484B-4336-8A4E-7AFB071ED0B1}" type="pres">
      <dgm:prSet presAssocID="{64B7DEFE-DACC-4131-98E3-C6E9C8ED2B74}" presName="Name0" presStyleCnt="0">
        <dgm:presLayoutVars>
          <dgm:dir/>
          <dgm:animLvl val="lvl"/>
          <dgm:resizeHandles val="exact"/>
        </dgm:presLayoutVars>
      </dgm:prSet>
      <dgm:spPr/>
    </dgm:pt>
    <dgm:pt modelId="{E1745BE5-7148-4D25-B8A5-37CA6F0F7FAE}" type="pres">
      <dgm:prSet presAssocID="{6041FA5C-6DEC-4CB9-A532-745115E74DBE}" presName="composite" presStyleCnt="0"/>
      <dgm:spPr/>
    </dgm:pt>
    <dgm:pt modelId="{E63535BE-0A36-4388-A90C-244D87C47BE0}" type="pres">
      <dgm:prSet presAssocID="{6041FA5C-6DEC-4CB9-A532-745115E74DB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75227CE-EEA8-4085-8817-F03267A978E5}" type="pres">
      <dgm:prSet presAssocID="{6041FA5C-6DEC-4CB9-A532-745115E74DBE}" presName="desTx" presStyleLbl="alignAccFollowNode1" presStyleIdx="0" presStyleCnt="4">
        <dgm:presLayoutVars>
          <dgm:bulletEnabled val="1"/>
        </dgm:presLayoutVars>
      </dgm:prSet>
      <dgm:spPr/>
    </dgm:pt>
    <dgm:pt modelId="{652D1254-9610-4DA5-B04A-6854DB821171}" type="pres">
      <dgm:prSet presAssocID="{6FEF5AFC-532C-496A-8CDE-81C53B752CC1}" presName="space" presStyleCnt="0"/>
      <dgm:spPr/>
    </dgm:pt>
    <dgm:pt modelId="{66057A48-6C7E-47F3-8834-733ED7564EA5}" type="pres">
      <dgm:prSet presAssocID="{906120CF-6EF9-4704-9FA9-C2C971F58328}" presName="composite" presStyleCnt="0"/>
      <dgm:spPr/>
    </dgm:pt>
    <dgm:pt modelId="{C334D880-E0A1-4FFA-91FD-F58EB2D1640B}" type="pres">
      <dgm:prSet presAssocID="{906120CF-6EF9-4704-9FA9-C2C971F5832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02AE234-BDDA-4B71-81F4-A8AABA098118}" type="pres">
      <dgm:prSet presAssocID="{906120CF-6EF9-4704-9FA9-C2C971F58328}" presName="desTx" presStyleLbl="alignAccFollowNode1" presStyleIdx="1" presStyleCnt="4">
        <dgm:presLayoutVars>
          <dgm:bulletEnabled val="1"/>
        </dgm:presLayoutVars>
      </dgm:prSet>
      <dgm:spPr/>
    </dgm:pt>
    <dgm:pt modelId="{F74F4FB7-AAB8-42B3-926D-537D5DF94F04}" type="pres">
      <dgm:prSet presAssocID="{96E1CB47-1820-4932-BD5D-93645414D6FF}" presName="space" presStyleCnt="0"/>
      <dgm:spPr/>
    </dgm:pt>
    <dgm:pt modelId="{68C0745D-1133-403B-9E54-EEC69147CAB4}" type="pres">
      <dgm:prSet presAssocID="{33E9284D-2DA6-4B20-BC2E-FFEB7ED5604D}" presName="composite" presStyleCnt="0"/>
      <dgm:spPr/>
    </dgm:pt>
    <dgm:pt modelId="{C7C725DA-8CF8-4E3B-B379-FF8BE9238F24}" type="pres">
      <dgm:prSet presAssocID="{33E9284D-2DA6-4B20-BC2E-FFEB7ED5604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FD57A7D-3620-4F2C-80F5-C87EA44F7C16}" type="pres">
      <dgm:prSet presAssocID="{33E9284D-2DA6-4B20-BC2E-FFEB7ED5604D}" presName="desTx" presStyleLbl="alignAccFollowNode1" presStyleIdx="2" presStyleCnt="4">
        <dgm:presLayoutVars>
          <dgm:bulletEnabled val="1"/>
        </dgm:presLayoutVars>
      </dgm:prSet>
      <dgm:spPr/>
    </dgm:pt>
    <dgm:pt modelId="{9F52AAA8-F7DD-4544-9285-1CDC1CE72420}" type="pres">
      <dgm:prSet presAssocID="{0D32B4C5-0812-499B-B2F2-8F707679A1D9}" presName="space" presStyleCnt="0"/>
      <dgm:spPr/>
    </dgm:pt>
    <dgm:pt modelId="{CDA5927C-15D3-4D1B-90EC-01049D7E816F}" type="pres">
      <dgm:prSet presAssocID="{C52247A2-052D-47B5-9B33-F1F2611A82F7}" presName="composite" presStyleCnt="0"/>
      <dgm:spPr/>
    </dgm:pt>
    <dgm:pt modelId="{DDE3C5DB-7293-43E6-BE15-38E357BC8EB0}" type="pres">
      <dgm:prSet presAssocID="{C52247A2-052D-47B5-9B33-F1F2611A82F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D774D85-2E52-491C-B6F1-7470586E71E1}" type="pres">
      <dgm:prSet presAssocID="{C52247A2-052D-47B5-9B33-F1F2611A82F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CE45225-4334-4C28-B356-0EBB164ACA03}" type="presOf" srcId="{16898B5E-BAA3-4591-A087-4E61E75CD77A}" destId="{BFD57A7D-3620-4F2C-80F5-C87EA44F7C16}" srcOrd="0" destOrd="0" presId="urn:microsoft.com/office/officeart/2005/8/layout/hList1"/>
    <dgm:cxn modelId="{13FFCA2A-3608-4CEF-8B57-D57803A0C2AF}" srcId="{64B7DEFE-DACC-4131-98E3-C6E9C8ED2B74}" destId="{33E9284D-2DA6-4B20-BC2E-FFEB7ED5604D}" srcOrd="2" destOrd="0" parTransId="{CEEBAE47-F74B-46A8-BED7-1BFBF99D5709}" sibTransId="{0D32B4C5-0812-499B-B2F2-8F707679A1D9}"/>
    <dgm:cxn modelId="{7EFA8635-7C2F-423A-97DC-0C72D6E39AD4}" srcId="{64B7DEFE-DACC-4131-98E3-C6E9C8ED2B74}" destId="{6041FA5C-6DEC-4CB9-A532-745115E74DBE}" srcOrd="0" destOrd="0" parTransId="{97F04527-D9E9-4B6B-8679-0BCBCBBE26C8}" sibTransId="{6FEF5AFC-532C-496A-8CDE-81C53B752CC1}"/>
    <dgm:cxn modelId="{8233045C-64AB-44D3-8B7F-004C49EEB78E}" type="presOf" srcId="{51CCF28B-14D4-4480-A7D3-AC5ACE00ACFB}" destId="{C75227CE-EEA8-4085-8817-F03267A978E5}" srcOrd="0" destOrd="0" presId="urn:microsoft.com/office/officeart/2005/8/layout/hList1"/>
    <dgm:cxn modelId="{9271A575-9006-4B72-A3BE-7DE57909EBBF}" srcId="{64B7DEFE-DACC-4131-98E3-C6E9C8ED2B74}" destId="{906120CF-6EF9-4704-9FA9-C2C971F58328}" srcOrd="1" destOrd="0" parTransId="{42A4A21B-123D-46F3-BE72-E9A01B289C4A}" sibTransId="{96E1CB47-1820-4932-BD5D-93645414D6FF}"/>
    <dgm:cxn modelId="{DEE52B5A-3F37-45AA-91DE-17743709837C}" type="presOf" srcId="{6041FA5C-6DEC-4CB9-A532-745115E74DBE}" destId="{E63535BE-0A36-4388-A90C-244D87C47BE0}" srcOrd="0" destOrd="0" presId="urn:microsoft.com/office/officeart/2005/8/layout/hList1"/>
    <dgm:cxn modelId="{B1AAE07A-645B-409D-95EB-A7FE1EDCF869}" type="presOf" srcId="{906120CF-6EF9-4704-9FA9-C2C971F58328}" destId="{C334D880-E0A1-4FFA-91FD-F58EB2D1640B}" srcOrd="0" destOrd="0" presId="urn:microsoft.com/office/officeart/2005/8/layout/hList1"/>
    <dgm:cxn modelId="{4DACF97A-2F60-4987-8573-568B9AE8827E}" srcId="{33E9284D-2DA6-4B20-BC2E-FFEB7ED5604D}" destId="{16898B5E-BAA3-4591-A087-4E61E75CD77A}" srcOrd="0" destOrd="0" parTransId="{2A72D937-1132-45C4-AA9E-5815BF3730F6}" sibTransId="{068B9F03-4B7F-4EFA-B5DB-DE01A86DFAB0}"/>
    <dgm:cxn modelId="{4916D590-CEF8-4D7A-8B89-409AE347CF44}" srcId="{6041FA5C-6DEC-4CB9-A532-745115E74DBE}" destId="{51CCF28B-14D4-4480-A7D3-AC5ACE00ACFB}" srcOrd="0" destOrd="0" parTransId="{9A00760E-D83D-4196-A3ED-4EA837BD1AD2}" sibTransId="{02A7EAE7-FF97-4908-BA89-79E59D4C19C8}"/>
    <dgm:cxn modelId="{671DCF96-3965-4F87-B2B9-6FDD4A09F021}" srcId="{64B7DEFE-DACC-4131-98E3-C6E9C8ED2B74}" destId="{C52247A2-052D-47B5-9B33-F1F2611A82F7}" srcOrd="3" destOrd="0" parTransId="{6D53F4FA-FC9E-4BBE-82D1-655FC0CCC72B}" sibTransId="{4656D93C-BEBB-4FEE-AA9D-408ECD7574FE}"/>
    <dgm:cxn modelId="{CF1821A9-30B5-4EA5-8223-BCA16BC455F0}" type="presOf" srcId="{A3F5B63E-931F-4081-ACF0-3B5038B1AC9A}" destId="{AD774D85-2E52-491C-B6F1-7470586E71E1}" srcOrd="0" destOrd="0" presId="urn:microsoft.com/office/officeart/2005/8/layout/hList1"/>
    <dgm:cxn modelId="{26B49FAC-AE87-4640-82B1-489B3EBD9D27}" srcId="{C52247A2-052D-47B5-9B33-F1F2611A82F7}" destId="{A3F5B63E-931F-4081-ACF0-3B5038B1AC9A}" srcOrd="0" destOrd="0" parTransId="{EB102E65-D807-4C9C-BFBD-C0BE4B40EDA1}" sibTransId="{FD40BD6B-2568-4649-BDFF-CF86FED76684}"/>
    <dgm:cxn modelId="{44D688AD-8CE9-4945-A1EB-C4610E8305FD}" type="presOf" srcId="{D415ACEA-7112-4D0E-9C8D-736DE603F20A}" destId="{A02AE234-BDDA-4B71-81F4-A8AABA098118}" srcOrd="0" destOrd="0" presId="urn:microsoft.com/office/officeart/2005/8/layout/hList1"/>
    <dgm:cxn modelId="{DC1D67C9-C13C-45CD-99DB-17B72191C74E}" srcId="{906120CF-6EF9-4704-9FA9-C2C971F58328}" destId="{D415ACEA-7112-4D0E-9C8D-736DE603F20A}" srcOrd="0" destOrd="0" parTransId="{DFA269D0-B995-47D6-9B2C-91845075A08A}" sibTransId="{962858E3-9D9E-45D2-A928-E2AB88C6E9EE}"/>
    <dgm:cxn modelId="{F54EDECA-D784-491D-8674-1F8A132B2F3D}" type="presOf" srcId="{C52247A2-052D-47B5-9B33-F1F2611A82F7}" destId="{DDE3C5DB-7293-43E6-BE15-38E357BC8EB0}" srcOrd="0" destOrd="0" presId="urn:microsoft.com/office/officeart/2005/8/layout/hList1"/>
    <dgm:cxn modelId="{CF060DCE-3844-4FEF-B18A-0B51F73C6C97}" type="presOf" srcId="{33E9284D-2DA6-4B20-BC2E-FFEB7ED5604D}" destId="{C7C725DA-8CF8-4E3B-B379-FF8BE9238F24}" srcOrd="0" destOrd="0" presId="urn:microsoft.com/office/officeart/2005/8/layout/hList1"/>
    <dgm:cxn modelId="{AF06DBD1-FC59-4C61-9280-EB6F4C9D4F0F}" type="presOf" srcId="{64B7DEFE-DACC-4131-98E3-C6E9C8ED2B74}" destId="{A1E4905E-484B-4336-8A4E-7AFB071ED0B1}" srcOrd="0" destOrd="0" presId="urn:microsoft.com/office/officeart/2005/8/layout/hList1"/>
    <dgm:cxn modelId="{DB603737-AC1E-48EB-9A18-F17261BF867B}" type="presParOf" srcId="{A1E4905E-484B-4336-8A4E-7AFB071ED0B1}" destId="{E1745BE5-7148-4D25-B8A5-37CA6F0F7FAE}" srcOrd="0" destOrd="0" presId="urn:microsoft.com/office/officeart/2005/8/layout/hList1"/>
    <dgm:cxn modelId="{F43CB362-944D-43C4-9EAD-DE07F9A1BD47}" type="presParOf" srcId="{E1745BE5-7148-4D25-B8A5-37CA6F0F7FAE}" destId="{E63535BE-0A36-4388-A90C-244D87C47BE0}" srcOrd="0" destOrd="0" presId="urn:microsoft.com/office/officeart/2005/8/layout/hList1"/>
    <dgm:cxn modelId="{A833E900-20CC-4847-8195-968F9F3BDF73}" type="presParOf" srcId="{E1745BE5-7148-4D25-B8A5-37CA6F0F7FAE}" destId="{C75227CE-EEA8-4085-8817-F03267A978E5}" srcOrd="1" destOrd="0" presId="urn:microsoft.com/office/officeart/2005/8/layout/hList1"/>
    <dgm:cxn modelId="{553F7985-8F69-425D-BCBC-36C3950C4629}" type="presParOf" srcId="{A1E4905E-484B-4336-8A4E-7AFB071ED0B1}" destId="{652D1254-9610-4DA5-B04A-6854DB821171}" srcOrd="1" destOrd="0" presId="urn:microsoft.com/office/officeart/2005/8/layout/hList1"/>
    <dgm:cxn modelId="{21E7E88B-C620-4DDA-B8B7-BE0948683AD7}" type="presParOf" srcId="{A1E4905E-484B-4336-8A4E-7AFB071ED0B1}" destId="{66057A48-6C7E-47F3-8834-733ED7564EA5}" srcOrd="2" destOrd="0" presId="urn:microsoft.com/office/officeart/2005/8/layout/hList1"/>
    <dgm:cxn modelId="{329088C3-E877-492D-9442-F4134EECD1BD}" type="presParOf" srcId="{66057A48-6C7E-47F3-8834-733ED7564EA5}" destId="{C334D880-E0A1-4FFA-91FD-F58EB2D1640B}" srcOrd="0" destOrd="0" presId="urn:microsoft.com/office/officeart/2005/8/layout/hList1"/>
    <dgm:cxn modelId="{1CB4E84B-ECE9-48AA-A4B3-76C2FF454B68}" type="presParOf" srcId="{66057A48-6C7E-47F3-8834-733ED7564EA5}" destId="{A02AE234-BDDA-4B71-81F4-A8AABA098118}" srcOrd="1" destOrd="0" presId="urn:microsoft.com/office/officeart/2005/8/layout/hList1"/>
    <dgm:cxn modelId="{3C8BF82C-1C74-4B41-A99D-C9F4E0E0E3CD}" type="presParOf" srcId="{A1E4905E-484B-4336-8A4E-7AFB071ED0B1}" destId="{F74F4FB7-AAB8-42B3-926D-537D5DF94F04}" srcOrd="3" destOrd="0" presId="urn:microsoft.com/office/officeart/2005/8/layout/hList1"/>
    <dgm:cxn modelId="{76CE62FB-A8F1-40F6-9CFD-B9F6DF84A08F}" type="presParOf" srcId="{A1E4905E-484B-4336-8A4E-7AFB071ED0B1}" destId="{68C0745D-1133-403B-9E54-EEC69147CAB4}" srcOrd="4" destOrd="0" presId="urn:microsoft.com/office/officeart/2005/8/layout/hList1"/>
    <dgm:cxn modelId="{16C35CBB-417A-428B-9B08-91E8B3F20F4A}" type="presParOf" srcId="{68C0745D-1133-403B-9E54-EEC69147CAB4}" destId="{C7C725DA-8CF8-4E3B-B379-FF8BE9238F24}" srcOrd="0" destOrd="0" presId="urn:microsoft.com/office/officeart/2005/8/layout/hList1"/>
    <dgm:cxn modelId="{D6FF7311-176B-4BB5-8366-B9F3C870CDC1}" type="presParOf" srcId="{68C0745D-1133-403B-9E54-EEC69147CAB4}" destId="{BFD57A7D-3620-4F2C-80F5-C87EA44F7C16}" srcOrd="1" destOrd="0" presId="urn:microsoft.com/office/officeart/2005/8/layout/hList1"/>
    <dgm:cxn modelId="{2B85BB71-3AE9-48DC-81F6-4947C95C45AB}" type="presParOf" srcId="{A1E4905E-484B-4336-8A4E-7AFB071ED0B1}" destId="{9F52AAA8-F7DD-4544-9285-1CDC1CE72420}" srcOrd="5" destOrd="0" presId="urn:microsoft.com/office/officeart/2005/8/layout/hList1"/>
    <dgm:cxn modelId="{75809E28-66D3-48F9-8BD0-138C6EA0AC2B}" type="presParOf" srcId="{A1E4905E-484B-4336-8A4E-7AFB071ED0B1}" destId="{CDA5927C-15D3-4D1B-90EC-01049D7E816F}" srcOrd="6" destOrd="0" presId="urn:microsoft.com/office/officeart/2005/8/layout/hList1"/>
    <dgm:cxn modelId="{A21427C1-4E9F-428F-A10E-9262401D30E6}" type="presParOf" srcId="{CDA5927C-15D3-4D1B-90EC-01049D7E816F}" destId="{DDE3C5DB-7293-43E6-BE15-38E357BC8EB0}" srcOrd="0" destOrd="0" presId="urn:microsoft.com/office/officeart/2005/8/layout/hList1"/>
    <dgm:cxn modelId="{51FC1DBC-DA95-4FE2-A5A3-20C900CBF580}" type="presParOf" srcId="{CDA5927C-15D3-4D1B-90EC-01049D7E816F}" destId="{AD774D85-2E52-491C-B6F1-7470586E71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4B7DEFE-DACC-4131-98E3-C6E9C8ED2B7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6120CF-6EF9-4704-9FA9-C2C971F58328}">
      <dgm:prSet phldrT="[Text]" custT="1"/>
      <dgm:spPr/>
      <dgm:t>
        <a:bodyPr/>
        <a:lstStyle/>
        <a:p>
          <a:r>
            <a:rPr lang="en-US" sz="1600" dirty="0">
              <a:latin typeface="Arial Nova Light" panose="020B0304020202020204" pitchFamily="34" charset="0"/>
            </a:rPr>
            <a:t>Parser</a:t>
          </a:r>
        </a:p>
      </dgm:t>
    </dgm:pt>
    <dgm:pt modelId="{42A4A21B-123D-46F3-BE72-E9A01B289C4A}" type="parTrans" cxnId="{9271A575-9006-4B72-A3BE-7DE57909EBBF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96E1CB47-1820-4932-BD5D-93645414D6FF}" type="sibTrans" cxnId="{9271A575-9006-4B72-A3BE-7DE57909EBBF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D415ACEA-7112-4D0E-9C8D-736DE603F20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1" dirty="0">
              <a:latin typeface="Arial Nova Light" panose="020B0304020202020204" pitchFamily="34" charset="0"/>
            </a:rPr>
            <a:t>parse()</a:t>
          </a:r>
          <a:r>
            <a:rPr lang="en-US" sz="1200" dirty="0">
              <a:latin typeface="Arial Nova Light" panose="020B0304020202020204" pitchFamily="34" charset="0"/>
            </a:rPr>
            <a:t>: Builds the AST or DAG from tokens.</a:t>
          </a:r>
        </a:p>
      </dgm:t>
    </dgm:pt>
    <dgm:pt modelId="{DFA269D0-B995-47D6-9B2C-91845075A08A}" type="parTrans" cxnId="{DC1D67C9-C13C-45CD-99DB-17B72191C74E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962858E3-9D9E-45D2-A928-E2AB88C6E9EE}" type="sibTrans" cxnId="{DC1D67C9-C13C-45CD-99DB-17B72191C74E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33E9284D-2DA6-4B20-BC2E-FFEB7ED5604D}">
      <dgm:prSet phldrT="[Text]" custT="1"/>
      <dgm:spPr/>
      <dgm:t>
        <a:bodyPr/>
        <a:lstStyle/>
        <a:p>
          <a:r>
            <a:rPr lang="en-US" sz="1600" dirty="0">
              <a:latin typeface="Arial Nova Light" panose="020B0304020202020204" pitchFamily="34" charset="0"/>
            </a:rPr>
            <a:t>Query Planner / Optimizer</a:t>
          </a:r>
        </a:p>
      </dgm:t>
    </dgm:pt>
    <dgm:pt modelId="{CEEBAE47-F74B-46A8-BED7-1BFBF99D5709}" type="parTrans" cxnId="{13FFCA2A-3608-4CEF-8B57-D57803A0C2AF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0D32B4C5-0812-499B-B2F2-8F707679A1D9}" type="sibTrans" cxnId="{13FFCA2A-3608-4CEF-8B57-D57803A0C2AF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16898B5E-BAA3-4591-A087-4E61E75CD77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1" dirty="0" err="1">
              <a:latin typeface="Arial Nova Light" panose="020B0304020202020204" pitchFamily="34" charset="0"/>
            </a:rPr>
            <a:t>build_plan</a:t>
          </a:r>
          <a:r>
            <a:rPr lang="en-US" sz="1200" b="1" dirty="0">
              <a:latin typeface="Arial Nova Light" panose="020B0304020202020204" pitchFamily="34" charset="0"/>
            </a:rPr>
            <a:t>()</a:t>
          </a:r>
          <a:r>
            <a:rPr lang="en-US" sz="1200" dirty="0">
              <a:latin typeface="Arial Nova Light" panose="020B0304020202020204" pitchFamily="34" charset="0"/>
            </a:rPr>
            <a:t>: Initial logical plan from AST.</a:t>
          </a:r>
        </a:p>
      </dgm:t>
    </dgm:pt>
    <dgm:pt modelId="{2A72D937-1132-45C4-AA9E-5815BF3730F6}" type="parTrans" cxnId="{4DACF97A-2F60-4987-8573-568B9AE8827E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068B9F03-4B7F-4EFA-B5DB-DE01A86DFAB0}" type="sibTrans" cxnId="{4DACF97A-2F60-4987-8573-568B9AE8827E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C52247A2-052D-47B5-9B33-F1F2611A82F7}">
      <dgm:prSet phldrT="[Text]" custT="1"/>
      <dgm:spPr/>
      <dgm:t>
        <a:bodyPr/>
        <a:lstStyle/>
        <a:p>
          <a:r>
            <a:rPr lang="en-US" sz="1600" dirty="0">
              <a:latin typeface="Arial Nova Light" panose="020B0304020202020204" pitchFamily="34" charset="0"/>
            </a:rPr>
            <a:t>Execution Engine</a:t>
          </a:r>
        </a:p>
      </dgm:t>
    </dgm:pt>
    <dgm:pt modelId="{6D53F4FA-FC9E-4BBE-82D1-655FC0CCC72B}" type="parTrans" cxnId="{671DCF96-3965-4F87-B2B9-6FDD4A09F021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4656D93C-BEBB-4FEE-AA9D-408ECD7574FE}" type="sibTrans" cxnId="{671DCF96-3965-4F87-B2B9-6FDD4A09F021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A3F5B63E-931F-4081-ACF0-3B5038B1AC9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1" dirty="0">
              <a:latin typeface="Arial Nova Light" panose="020B0304020202020204" pitchFamily="34" charset="0"/>
            </a:rPr>
            <a:t>Operators</a:t>
          </a:r>
          <a:r>
            <a:rPr lang="en-US" sz="1200" dirty="0">
              <a:latin typeface="Arial Nova Light" panose="020B0304020202020204" pitchFamily="34" charset="0"/>
            </a:rPr>
            <a:t>: Perform tasks (e.g., scan, filter, join).</a:t>
          </a:r>
        </a:p>
      </dgm:t>
    </dgm:pt>
    <dgm:pt modelId="{EB102E65-D807-4C9C-BFBD-C0BE4B40EDA1}" type="parTrans" cxnId="{26B49FAC-AE87-4640-82B1-489B3EBD9D27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FD40BD6B-2568-4649-BDFF-CF86FED76684}" type="sibTrans" cxnId="{26B49FAC-AE87-4640-82B1-489B3EBD9D27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6041FA5C-6DEC-4CB9-A532-745115E74DBE}">
      <dgm:prSet phldrT="[Text]" custT="1"/>
      <dgm:spPr/>
      <dgm:t>
        <a:bodyPr/>
        <a:lstStyle/>
        <a:p>
          <a:r>
            <a:rPr lang="en-US" sz="1600" dirty="0">
              <a:latin typeface="Arial Nova Light" panose="020B0304020202020204" pitchFamily="34" charset="0"/>
            </a:rPr>
            <a:t>Tokenizer</a:t>
          </a:r>
        </a:p>
      </dgm:t>
    </dgm:pt>
    <dgm:pt modelId="{97F04527-D9E9-4B6B-8679-0BCBCBBE26C8}" type="parTrans" cxnId="{7EFA8635-7C2F-423A-97DC-0C72D6E39AD4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6FEF5AFC-532C-496A-8CDE-81C53B752CC1}" type="sibTrans" cxnId="{7EFA8635-7C2F-423A-97DC-0C72D6E39AD4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51CCF28B-14D4-4480-A7D3-AC5ACE00ACFB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1" dirty="0">
              <a:latin typeface="Arial Nova Light" panose="020B0304020202020204" pitchFamily="34" charset="0"/>
            </a:rPr>
            <a:t>tokenize()</a:t>
          </a:r>
          <a:r>
            <a:rPr lang="en-US" sz="1200" b="0" dirty="0">
              <a:latin typeface="Arial Nova Light" panose="020B0304020202020204" pitchFamily="34" charset="0"/>
            </a:rPr>
            <a:t>:</a:t>
          </a:r>
          <a:r>
            <a:rPr lang="en-US" sz="1200" b="1" dirty="0">
              <a:latin typeface="Arial Nova Light" panose="020B0304020202020204" pitchFamily="34" charset="0"/>
            </a:rPr>
            <a:t> </a:t>
          </a:r>
          <a:r>
            <a:rPr lang="en-US" sz="1200" dirty="0">
              <a:latin typeface="Arial Nova Light" panose="020B0304020202020204" pitchFamily="34" charset="0"/>
            </a:rPr>
            <a:t>Splits input string into a list of tokens.</a:t>
          </a:r>
        </a:p>
      </dgm:t>
    </dgm:pt>
    <dgm:pt modelId="{9A00760E-D83D-4196-A3ED-4EA837BD1AD2}" type="parTrans" cxnId="{4916D590-CEF8-4D7A-8B89-409AE347CF44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02A7EAE7-FF97-4908-BA89-79E59D4C19C8}" type="sibTrans" cxnId="{4916D590-CEF8-4D7A-8B89-409AE347CF44}">
      <dgm:prSet/>
      <dgm:spPr/>
      <dgm:t>
        <a:bodyPr/>
        <a:lstStyle/>
        <a:p>
          <a:endParaRPr lang="en-US" sz="1600">
            <a:latin typeface="Arial Nova Light" panose="020B0304020202020204" pitchFamily="34" charset="0"/>
          </a:endParaRPr>
        </a:p>
      </dgm:t>
    </dgm:pt>
    <dgm:pt modelId="{22DC8E0B-CC31-4A78-BAAE-2E763774FB4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1" dirty="0">
              <a:latin typeface="Arial Nova Light" panose="020B0304020202020204" pitchFamily="34" charset="0"/>
            </a:rPr>
            <a:t>Keyword Recognition</a:t>
          </a:r>
          <a:r>
            <a:rPr lang="en-US" sz="1200" dirty="0">
              <a:latin typeface="Arial Nova Light" panose="020B0304020202020204" pitchFamily="34" charset="0"/>
            </a:rPr>
            <a:t>: Identifies keywords (</a:t>
          </a:r>
          <a:r>
            <a:rPr lang="en-US" sz="1100" dirty="0">
              <a:latin typeface="Arial Nova Light" panose="020B0304020202020204" pitchFamily="34" charset="0"/>
            </a:rPr>
            <a:t>e.g. SELECT, WHERE, JOIN</a:t>
          </a:r>
          <a:r>
            <a:rPr lang="en-US" sz="1200" dirty="0">
              <a:latin typeface="Arial Nova Light" panose="020B0304020202020204" pitchFamily="34" charset="0"/>
            </a:rPr>
            <a:t>).</a:t>
          </a:r>
        </a:p>
      </dgm:t>
    </dgm:pt>
    <dgm:pt modelId="{442903EE-D35F-47F1-A716-C8F2D928AE67}" type="parTrans" cxnId="{5152F7D4-E26E-49B8-A379-BA138CE2ABAB}">
      <dgm:prSet/>
      <dgm:spPr/>
      <dgm:t>
        <a:bodyPr/>
        <a:lstStyle/>
        <a:p>
          <a:endParaRPr lang="en-US"/>
        </a:p>
      </dgm:t>
    </dgm:pt>
    <dgm:pt modelId="{0416910E-CA41-46B7-B03A-8367FEE9BB8C}" type="sibTrans" cxnId="{5152F7D4-E26E-49B8-A379-BA138CE2ABAB}">
      <dgm:prSet/>
      <dgm:spPr/>
      <dgm:t>
        <a:bodyPr/>
        <a:lstStyle/>
        <a:p>
          <a:endParaRPr lang="en-US"/>
        </a:p>
      </dgm:t>
    </dgm:pt>
    <dgm:pt modelId="{D7CA4E75-66AB-4AA1-A6C3-915F0537D66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1" dirty="0">
              <a:latin typeface="Arial Nova Light" panose="020B0304020202020204" pitchFamily="34" charset="0"/>
            </a:rPr>
            <a:t>Literal Parsing</a:t>
          </a:r>
          <a:r>
            <a:rPr lang="en-US" sz="1200" dirty="0">
              <a:latin typeface="Arial Nova Light" panose="020B0304020202020204" pitchFamily="34" charset="0"/>
            </a:rPr>
            <a:t>: Handles numeric, string, and other literal values.</a:t>
          </a:r>
        </a:p>
      </dgm:t>
    </dgm:pt>
    <dgm:pt modelId="{4B342E27-8007-49DB-A9D9-E7653F89E392}" type="parTrans" cxnId="{EA88150D-7840-45FF-A321-77BB524A8A7E}">
      <dgm:prSet/>
      <dgm:spPr/>
      <dgm:t>
        <a:bodyPr/>
        <a:lstStyle/>
        <a:p>
          <a:endParaRPr lang="en-US"/>
        </a:p>
      </dgm:t>
    </dgm:pt>
    <dgm:pt modelId="{D276EC7D-D2D4-494A-8144-C968581E65A6}" type="sibTrans" cxnId="{EA88150D-7840-45FF-A321-77BB524A8A7E}">
      <dgm:prSet/>
      <dgm:spPr/>
      <dgm:t>
        <a:bodyPr/>
        <a:lstStyle/>
        <a:p>
          <a:endParaRPr lang="en-US"/>
        </a:p>
      </dgm:t>
    </dgm:pt>
    <dgm:pt modelId="{C2B62ED7-7C13-40D7-AD85-BB6638DD434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1" dirty="0">
              <a:latin typeface="Arial Nova Light" panose="020B0304020202020204" pitchFamily="34" charset="0"/>
            </a:rPr>
            <a:t>Clause Parsers</a:t>
          </a:r>
          <a:r>
            <a:rPr lang="en-US" sz="1200" dirty="0">
              <a:latin typeface="Arial Nova Light" panose="020B0304020202020204" pitchFamily="34" charset="0"/>
            </a:rPr>
            <a:t>: Handle specific query clauses (</a:t>
          </a:r>
          <a:r>
            <a:rPr lang="en-US" sz="1100" dirty="0">
              <a:latin typeface="Arial Nova Light" panose="020B0304020202020204" pitchFamily="34" charset="0"/>
            </a:rPr>
            <a:t>SELECT, FROM, WHERE, GROUP BY, etc.</a:t>
          </a:r>
          <a:r>
            <a:rPr lang="en-US" sz="1200" dirty="0">
              <a:latin typeface="Arial Nova Light" panose="020B0304020202020204" pitchFamily="34" charset="0"/>
            </a:rPr>
            <a:t>).</a:t>
          </a:r>
        </a:p>
      </dgm:t>
    </dgm:pt>
    <dgm:pt modelId="{ADCDCA54-E9A4-4752-964F-9F7181454E22}" type="parTrans" cxnId="{A9529168-4D0F-4C2A-92DB-B398E14B21C6}">
      <dgm:prSet/>
      <dgm:spPr/>
      <dgm:t>
        <a:bodyPr/>
        <a:lstStyle/>
        <a:p>
          <a:endParaRPr lang="en-US"/>
        </a:p>
      </dgm:t>
    </dgm:pt>
    <dgm:pt modelId="{40445DC5-B055-488D-8524-6FEAAF518506}" type="sibTrans" cxnId="{A9529168-4D0F-4C2A-92DB-B398E14B21C6}">
      <dgm:prSet/>
      <dgm:spPr/>
      <dgm:t>
        <a:bodyPr/>
        <a:lstStyle/>
        <a:p>
          <a:endParaRPr lang="en-US"/>
        </a:p>
      </dgm:t>
    </dgm:pt>
    <dgm:pt modelId="{876CE40D-2C04-4639-A8B7-BF539A0E1EE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1" dirty="0">
              <a:latin typeface="Arial Nova Light" panose="020B0304020202020204" pitchFamily="34" charset="0"/>
            </a:rPr>
            <a:t>Grammar Rules</a:t>
          </a:r>
          <a:r>
            <a:rPr lang="en-US" sz="1200" dirty="0">
              <a:latin typeface="Arial Nova Light" panose="020B0304020202020204" pitchFamily="34" charset="0"/>
            </a:rPr>
            <a:t>: Defines the valid syntax of the query language.</a:t>
          </a:r>
        </a:p>
      </dgm:t>
    </dgm:pt>
    <dgm:pt modelId="{53D4D9D4-3E67-4260-B49B-3ACF2859EC7D}" type="parTrans" cxnId="{4A19D938-E0C9-4F1F-8E4A-F10D342AD0F6}">
      <dgm:prSet/>
      <dgm:spPr/>
      <dgm:t>
        <a:bodyPr/>
        <a:lstStyle/>
        <a:p>
          <a:endParaRPr lang="en-US"/>
        </a:p>
      </dgm:t>
    </dgm:pt>
    <dgm:pt modelId="{0CE51EE5-57FB-4608-8773-14EC8CF6CC8D}" type="sibTrans" cxnId="{4A19D938-E0C9-4F1F-8E4A-F10D342AD0F6}">
      <dgm:prSet/>
      <dgm:spPr/>
      <dgm:t>
        <a:bodyPr/>
        <a:lstStyle/>
        <a:p>
          <a:endParaRPr lang="en-US"/>
        </a:p>
      </dgm:t>
    </dgm:pt>
    <dgm:pt modelId="{E256BBDA-033D-480B-91BD-005BD8A5CC3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1" dirty="0">
              <a:latin typeface="Arial Nova Light" panose="020B0304020202020204" pitchFamily="34" charset="0"/>
            </a:rPr>
            <a:t>Optimize</a:t>
          </a:r>
          <a:r>
            <a:rPr lang="en-US" sz="1200" dirty="0">
              <a:latin typeface="Arial Nova Light" panose="020B0304020202020204" pitchFamily="34" charset="0"/>
            </a:rPr>
            <a:t>: Apply transformations &amp; estimate costs (e.g. predicate pushdown, join reordering).</a:t>
          </a:r>
        </a:p>
      </dgm:t>
    </dgm:pt>
    <dgm:pt modelId="{BDC4C558-B132-4C01-AC7B-0A7F892B4149}" type="parTrans" cxnId="{465E1CDF-42A9-45ED-93C5-7348D558AECF}">
      <dgm:prSet/>
      <dgm:spPr/>
      <dgm:t>
        <a:bodyPr/>
        <a:lstStyle/>
        <a:p>
          <a:endParaRPr lang="en-US"/>
        </a:p>
      </dgm:t>
    </dgm:pt>
    <dgm:pt modelId="{22F08427-DB7A-444A-96BF-D1B196D7A577}" type="sibTrans" cxnId="{465E1CDF-42A9-45ED-93C5-7348D558AECF}">
      <dgm:prSet/>
      <dgm:spPr/>
      <dgm:t>
        <a:bodyPr/>
        <a:lstStyle/>
        <a:p>
          <a:endParaRPr lang="en-US"/>
        </a:p>
      </dgm:t>
    </dgm:pt>
    <dgm:pt modelId="{183A7757-DA60-4C06-818F-6A4540C33A1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1" dirty="0">
              <a:latin typeface="Arial Nova Light" panose="020B0304020202020204" pitchFamily="34" charset="0"/>
            </a:rPr>
            <a:t>Enumerate</a:t>
          </a:r>
          <a:r>
            <a:rPr lang="en-US" sz="1200" dirty="0">
              <a:latin typeface="Arial Nova Light" panose="020B0304020202020204" pitchFamily="34" charset="0"/>
            </a:rPr>
            <a:t>: Explore alternatives for best plan.</a:t>
          </a:r>
        </a:p>
      </dgm:t>
    </dgm:pt>
    <dgm:pt modelId="{C0E1746D-D0AB-49E5-832D-053734DF130F}" type="parTrans" cxnId="{50F7F89C-6852-4162-83FF-0927C872DB2C}">
      <dgm:prSet/>
      <dgm:spPr/>
      <dgm:t>
        <a:bodyPr/>
        <a:lstStyle/>
        <a:p>
          <a:endParaRPr lang="en-US"/>
        </a:p>
      </dgm:t>
    </dgm:pt>
    <dgm:pt modelId="{1A2AF459-7A27-49EB-9CFB-B7C6159B591A}" type="sibTrans" cxnId="{50F7F89C-6852-4162-83FF-0927C872DB2C}">
      <dgm:prSet/>
      <dgm:spPr/>
      <dgm:t>
        <a:bodyPr/>
        <a:lstStyle/>
        <a:p>
          <a:endParaRPr lang="en-US"/>
        </a:p>
      </dgm:t>
    </dgm:pt>
    <dgm:pt modelId="{B59247D9-8582-44F6-B803-2BBEA3DB41F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1" dirty="0">
              <a:latin typeface="Arial Nova Light" panose="020B0304020202020204" pitchFamily="34" charset="0"/>
            </a:rPr>
            <a:t>Pipeline</a:t>
          </a:r>
          <a:r>
            <a:rPr lang="en-US" sz="1200" dirty="0">
              <a:latin typeface="Arial Nova Light" panose="020B0304020202020204" pitchFamily="34" charset="0"/>
            </a:rPr>
            <a:t>: Operators in sequence.</a:t>
          </a:r>
        </a:p>
      </dgm:t>
    </dgm:pt>
    <dgm:pt modelId="{FD425817-53A6-4DDF-B6FF-BC6C9FCA2293}" type="parTrans" cxnId="{21CA47C2-B8CA-4B61-BA27-B941D465362D}">
      <dgm:prSet/>
      <dgm:spPr/>
      <dgm:t>
        <a:bodyPr/>
        <a:lstStyle/>
        <a:p>
          <a:endParaRPr lang="en-US"/>
        </a:p>
      </dgm:t>
    </dgm:pt>
    <dgm:pt modelId="{C8A60EC4-EA97-449B-A5CD-7B5E67B65669}" type="sibTrans" cxnId="{21CA47C2-B8CA-4B61-BA27-B941D465362D}">
      <dgm:prSet/>
      <dgm:spPr/>
      <dgm:t>
        <a:bodyPr/>
        <a:lstStyle/>
        <a:p>
          <a:endParaRPr lang="en-US"/>
        </a:p>
      </dgm:t>
    </dgm:pt>
    <dgm:pt modelId="{06302488-CCBF-4C0D-AADD-ED9CD8CD65F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1" dirty="0">
              <a:latin typeface="Arial Nova Light" panose="020B0304020202020204" pitchFamily="34" charset="0"/>
            </a:rPr>
            <a:t>Memory</a:t>
          </a:r>
          <a:r>
            <a:rPr lang="en-US" sz="1200" dirty="0">
              <a:latin typeface="Arial Nova Light" panose="020B0304020202020204" pitchFamily="34" charset="0"/>
            </a:rPr>
            <a:t>: Manages intermediate results.</a:t>
          </a:r>
        </a:p>
      </dgm:t>
    </dgm:pt>
    <dgm:pt modelId="{A9F71EB0-5970-4359-9F30-8A38D5B2537F}" type="parTrans" cxnId="{2ABCE9CA-B8FD-4AD8-84B8-51E505A388A8}">
      <dgm:prSet/>
      <dgm:spPr/>
      <dgm:t>
        <a:bodyPr/>
        <a:lstStyle/>
        <a:p>
          <a:endParaRPr lang="en-US"/>
        </a:p>
      </dgm:t>
    </dgm:pt>
    <dgm:pt modelId="{D636A9D8-8530-43DE-BDAE-923914495B10}" type="sibTrans" cxnId="{2ABCE9CA-B8FD-4AD8-84B8-51E505A388A8}">
      <dgm:prSet/>
      <dgm:spPr/>
      <dgm:t>
        <a:bodyPr/>
        <a:lstStyle/>
        <a:p>
          <a:endParaRPr lang="en-US"/>
        </a:p>
      </dgm:t>
    </dgm:pt>
    <dgm:pt modelId="{4308CFF0-E26B-4A24-A678-D3FAE094BFB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1" dirty="0">
              <a:latin typeface="Arial Nova Light" panose="020B0304020202020204" pitchFamily="34" charset="0"/>
            </a:rPr>
            <a:t>Parallel</a:t>
          </a:r>
          <a:r>
            <a:rPr lang="en-US" sz="1200" dirty="0">
              <a:latin typeface="Arial Nova Light" panose="020B0304020202020204" pitchFamily="34" charset="0"/>
            </a:rPr>
            <a:t>: Coordinates parallel execution.</a:t>
          </a:r>
        </a:p>
      </dgm:t>
    </dgm:pt>
    <dgm:pt modelId="{B5E8CB30-1CD3-4D25-B84F-CA4243BFE2D6}" type="parTrans" cxnId="{B94861F9-B33F-475A-BC61-1DB9FEF80010}">
      <dgm:prSet/>
      <dgm:spPr/>
      <dgm:t>
        <a:bodyPr/>
        <a:lstStyle/>
        <a:p>
          <a:endParaRPr lang="en-US"/>
        </a:p>
      </dgm:t>
    </dgm:pt>
    <dgm:pt modelId="{A198BFD0-F216-4573-8517-B6A00B355683}" type="sibTrans" cxnId="{B94861F9-B33F-475A-BC61-1DB9FEF80010}">
      <dgm:prSet/>
      <dgm:spPr/>
      <dgm:t>
        <a:bodyPr/>
        <a:lstStyle/>
        <a:p>
          <a:endParaRPr lang="en-US"/>
        </a:p>
      </dgm:t>
    </dgm:pt>
    <dgm:pt modelId="{A1E4905E-484B-4336-8A4E-7AFB071ED0B1}" type="pres">
      <dgm:prSet presAssocID="{64B7DEFE-DACC-4131-98E3-C6E9C8ED2B74}" presName="Name0" presStyleCnt="0">
        <dgm:presLayoutVars>
          <dgm:dir/>
          <dgm:animLvl val="lvl"/>
          <dgm:resizeHandles val="exact"/>
        </dgm:presLayoutVars>
      </dgm:prSet>
      <dgm:spPr/>
    </dgm:pt>
    <dgm:pt modelId="{E1745BE5-7148-4D25-B8A5-37CA6F0F7FAE}" type="pres">
      <dgm:prSet presAssocID="{6041FA5C-6DEC-4CB9-A532-745115E74DBE}" presName="composite" presStyleCnt="0"/>
      <dgm:spPr/>
    </dgm:pt>
    <dgm:pt modelId="{E63535BE-0A36-4388-A90C-244D87C47BE0}" type="pres">
      <dgm:prSet presAssocID="{6041FA5C-6DEC-4CB9-A532-745115E74DB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75227CE-EEA8-4085-8817-F03267A978E5}" type="pres">
      <dgm:prSet presAssocID="{6041FA5C-6DEC-4CB9-A532-745115E74DBE}" presName="desTx" presStyleLbl="alignAccFollowNode1" presStyleIdx="0" presStyleCnt="4">
        <dgm:presLayoutVars>
          <dgm:bulletEnabled val="1"/>
        </dgm:presLayoutVars>
      </dgm:prSet>
      <dgm:spPr/>
    </dgm:pt>
    <dgm:pt modelId="{652D1254-9610-4DA5-B04A-6854DB821171}" type="pres">
      <dgm:prSet presAssocID="{6FEF5AFC-532C-496A-8CDE-81C53B752CC1}" presName="space" presStyleCnt="0"/>
      <dgm:spPr/>
    </dgm:pt>
    <dgm:pt modelId="{66057A48-6C7E-47F3-8834-733ED7564EA5}" type="pres">
      <dgm:prSet presAssocID="{906120CF-6EF9-4704-9FA9-C2C971F58328}" presName="composite" presStyleCnt="0"/>
      <dgm:spPr/>
    </dgm:pt>
    <dgm:pt modelId="{C334D880-E0A1-4FFA-91FD-F58EB2D1640B}" type="pres">
      <dgm:prSet presAssocID="{906120CF-6EF9-4704-9FA9-C2C971F5832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02AE234-BDDA-4B71-81F4-A8AABA098118}" type="pres">
      <dgm:prSet presAssocID="{906120CF-6EF9-4704-9FA9-C2C971F58328}" presName="desTx" presStyleLbl="alignAccFollowNode1" presStyleIdx="1" presStyleCnt="4">
        <dgm:presLayoutVars>
          <dgm:bulletEnabled val="1"/>
        </dgm:presLayoutVars>
      </dgm:prSet>
      <dgm:spPr/>
    </dgm:pt>
    <dgm:pt modelId="{F74F4FB7-AAB8-42B3-926D-537D5DF94F04}" type="pres">
      <dgm:prSet presAssocID="{96E1CB47-1820-4932-BD5D-93645414D6FF}" presName="space" presStyleCnt="0"/>
      <dgm:spPr/>
    </dgm:pt>
    <dgm:pt modelId="{68C0745D-1133-403B-9E54-EEC69147CAB4}" type="pres">
      <dgm:prSet presAssocID="{33E9284D-2DA6-4B20-BC2E-FFEB7ED5604D}" presName="composite" presStyleCnt="0"/>
      <dgm:spPr/>
    </dgm:pt>
    <dgm:pt modelId="{C7C725DA-8CF8-4E3B-B379-FF8BE9238F24}" type="pres">
      <dgm:prSet presAssocID="{33E9284D-2DA6-4B20-BC2E-FFEB7ED5604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FD57A7D-3620-4F2C-80F5-C87EA44F7C16}" type="pres">
      <dgm:prSet presAssocID="{33E9284D-2DA6-4B20-BC2E-FFEB7ED5604D}" presName="desTx" presStyleLbl="alignAccFollowNode1" presStyleIdx="2" presStyleCnt="4">
        <dgm:presLayoutVars>
          <dgm:bulletEnabled val="1"/>
        </dgm:presLayoutVars>
      </dgm:prSet>
      <dgm:spPr/>
    </dgm:pt>
    <dgm:pt modelId="{9F52AAA8-F7DD-4544-9285-1CDC1CE72420}" type="pres">
      <dgm:prSet presAssocID="{0D32B4C5-0812-499B-B2F2-8F707679A1D9}" presName="space" presStyleCnt="0"/>
      <dgm:spPr/>
    </dgm:pt>
    <dgm:pt modelId="{CDA5927C-15D3-4D1B-90EC-01049D7E816F}" type="pres">
      <dgm:prSet presAssocID="{C52247A2-052D-47B5-9B33-F1F2611A82F7}" presName="composite" presStyleCnt="0"/>
      <dgm:spPr/>
    </dgm:pt>
    <dgm:pt modelId="{DDE3C5DB-7293-43E6-BE15-38E357BC8EB0}" type="pres">
      <dgm:prSet presAssocID="{C52247A2-052D-47B5-9B33-F1F2611A82F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D774D85-2E52-491C-B6F1-7470586E71E1}" type="pres">
      <dgm:prSet presAssocID="{C52247A2-052D-47B5-9B33-F1F2611A82F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F939701-8533-4A22-9816-92A3DD37DF20}" type="presOf" srcId="{183A7757-DA60-4C06-818F-6A4540C33A19}" destId="{BFD57A7D-3620-4F2C-80F5-C87EA44F7C16}" srcOrd="0" destOrd="2" presId="urn:microsoft.com/office/officeart/2005/8/layout/hList1"/>
    <dgm:cxn modelId="{EA88150D-7840-45FF-A321-77BB524A8A7E}" srcId="{6041FA5C-6DEC-4CB9-A532-745115E74DBE}" destId="{D7CA4E75-66AB-4AA1-A6C3-915F0537D666}" srcOrd="2" destOrd="0" parTransId="{4B342E27-8007-49DB-A9D9-E7653F89E392}" sibTransId="{D276EC7D-D2D4-494A-8144-C968581E65A6}"/>
    <dgm:cxn modelId="{CC9ABC24-14E6-4996-B14D-6B2C02DA7F5D}" type="presOf" srcId="{E256BBDA-033D-480B-91BD-005BD8A5CC3A}" destId="{BFD57A7D-3620-4F2C-80F5-C87EA44F7C16}" srcOrd="0" destOrd="1" presId="urn:microsoft.com/office/officeart/2005/8/layout/hList1"/>
    <dgm:cxn modelId="{0CE45225-4334-4C28-B356-0EBB164ACA03}" type="presOf" srcId="{16898B5E-BAA3-4591-A087-4E61E75CD77A}" destId="{BFD57A7D-3620-4F2C-80F5-C87EA44F7C16}" srcOrd="0" destOrd="0" presId="urn:microsoft.com/office/officeart/2005/8/layout/hList1"/>
    <dgm:cxn modelId="{13FFCA2A-3608-4CEF-8B57-D57803A0C2AF}" srcId="{64B7DEFE-DACC-4131-98E3-C6E9C8ED2B74}" destId="{33E9284D-2DA6-4B20-BC2E-FFEB7ED5604D}" srcOrd="2" destOrd="0" parTransId="{CEEBAE47-F74B-46A8-BED7-1BFBF99D5709}" sibTransId="{0D32B4C5-0812-499B-B2F2-8F707679A1D9}"/>
    <dgm:cxn modelId="{51925C35-AD51-40EE-876C-3351974E8F85}" type="presOf" srcId="{876CE40D-2C04-4639-A8B7-BF539A0E1EE1}" destId="{A02AE234-BDDA-4B71-81F4-A8AABA098118}" srcOrd="0" destOrd="2" presId="urn:microsoft.com/office/officeart/2005/8/layout/hList1"/>
    <dgm:cxn modelId="{7EFA8635-7C2F-423A-97DC-0C72D6E39AD4}" srcId="{64B7DEFE-DACC-4131-98E3-C6E9C8ED2B74}" destId="{6041FA5C-6DEC-4CB9-A532-745115E74DBE}" srcOrd="0" destOrd="0" parTransId="{97F04527-D9E9-4B6B-8679-0BCBCBBE26C8}" sibTransId="{6FEF5AFC-532C-496A-8CDE-81C53B752CC1}"/>
    <dgm:cxn modelId="{4A19D938-E0C9-4F1F-8E4A-F10D342AD0F6}" srcId="{906120CF-6EF9-4704-9FA9-C2C971F58328}" destId="{876CE40D-2C04-4639-A8B7-BF539A0E1EE1}" srcOrd="2" destOrd="0" parTransId="{53D4D9D4-3E67-4260-B49B-3ACF2859EC7D}" sibTransId="{0CE51EE5-57FB-4608-8773-14EC8CF6CC8D}"/>
    <dgm:cxn modelId="{C153F438-E2E8-406F-8ABC-09276F20E118}" type="presOf" srcId="{22DC8E0B-CC31-4A78-BAAE-2E763774FB4B}" destId="{C75227CE-EEA8-4085-8817-F03267A978E5}" srcOrd="0" destOrd="1" presId="urn:microsoft.com/office/officeart/2005/8/layout/hList1"/>
    <dgm:cxn modelId="{8233045C-64AB-44D3-8B7F-004C49EEB78E}" type="presOf" srcId="{51CCF28B-14D4-4480-A7D3-AC5ACE00ACFB}" destId="{C75227CE-EEA8-4085-8817-F03267A978E5}" srcOrd="0" destOrd="0" presId="urn:microsoft.com/office/officeart/2005/8/layout/hList1"/>
    <dgm:cxn modelId="{A9529168-4D0F-4C2A-92DB-B398E14B21C6}" srcId="{906120CF-6EF9-4704-9FA9-C2C971F58328}" destId="{C2B62ED7-7C13-40D7-AD85-BB6638DD4340}" srcOrd="1" destOrd="0" parTransId="{ADCDCA54-E9A4-4752-964F-9F7181454E22}" sibTransId="{40445DC5-B055-488D-8524-6FEAAF518506}"/>
    <dgm:cxn modelId="{6D611E71-8663-40CD-8324-77A75B86CA46}" type="presOf" srcId="{06302488-CCBF-4C0D-AADD-ED9CD8CD65F8}" destId="{AD774D85-2E52-491C-B6F1-7470586E71E1}" srcOrd="0" destOrd="2" presId="urn:microsoft.com/office/officeart/2005/8/layout/hList1"/>
    <dgm:cxn modelId="{9271A575-9006-4B72-A3BE-7DE57909EBBF}" srcId="{64B7DEFE-DACC-4131-98E3-C6E9C8ED2B74}" destId="{906120CF-6EF9-4704-9FA9-C2C971F58328}" srcOrd="1" destOrd="0" parTransId="{42A4A21B-123D-46F3-BE72-E9A01B289C4A}" sibTransId="{96E1CB47-1820-4932-BD5D-93645414D6FF}"/>
    <dgm:cxn modelId="{DEE52B5A-3F37-45AA-91DE-17743709837C}" type="presOf" srcId="{6041FA5C-6DEC-4CB9-A532-745115E74DBE}" destId="{E63535BE-0A36-4388-A90C-244D87C47BE0}" srcOrd="0" destOrd="0" presId="urn:microsoft.com/office/officeart/2005/8/layout/hList1"/>
    <dgm:cxn modelId="{B1AAE07A-645B-409D-95EB-A7FE1EDCF869}" type="presOf" srcId="{906120CF-6EF9-4704-9FA9-C2C971F58328}" destId="{C334D880-E0A1-4FFA-91FD-F58EB2D1640B}" srcOrd="0" destOrd="0" presId="urn:microsoft.com/office/officeart/2005/8/layout/hList1"/>
    <dgm:cxn modelId="{4DACF97A-2F60-4987-8573-568B9AE8827E}" srcId="{33E9284D-2DA6-4B20-BC2E-FFEB7ED5604D}" destId="{16898B5E-BAA3-4591-A087-4E61E75CD77A}" srcOrd="0" destOrd="0" parTransId="{2A72D937-1132-45C4-AA9E-5815BF3730F6}" sibTransId="{068B9F03-4B7F-4EFA-B5DB-DE01A86DFAB0}"/>
    <dgm:cxn modelId="{14AD5C86-4DE0-4C27-8A9E-36D898B44492}" type="presOf" srcId="{4308CFF0-E26B-4A24-A678-D3FAE094BFBF}" destId="{AD774D85-2E52-491C-B6F1-7470586E71E1}" srcOrd="0" destOrd="3" presId="urn:microsoft.com/office/officeart/2005/8/layout/hList1"/>
    <dgm:cxn modelId="{4916D590-CEF8-4D7A-8B89-409AE347CF44}" srcId="{6041FA5C-6DEC-4CB9-A532-745115E74DBE}" destId="{51CCF28B-14D4-4480-A7D3-AC5ACE00ACFB}" srcOrd="0" destOrd="0" parTransId="{9A00760E-D83D-4196-A3ED-4EA837BD1AD2}" sibTransId="{02A7EAE7-FF97-4908-BA89-79E59D4C19C8}"/>
    <dgm:cxn modelId="{CEF8F095-1BF0-4733-AA00-54536291BFF4}" type="presOf" srcId="{B59247D9-8582-44F6-B803-2BBEA3DB41FD}" destId="{AD774D85-2E52-491C-B6F1-7470586E71E1}" srcOrd="0" destOrd="1" presId="urn:microsoft.com/office/officeart/2005/8/layout/hList1"/>
    <dgm:cxn modelId="{671DCF96-3965-4F87-B2B9-6FDD4A09F021}" srcId="{64B7DEFE-DACC-4131-98E3-C6E9C8ED2B74}" destId="{C52247A2-052D-47B5-9B33-F1F2611A82F7}" srcOrd="3" destOrd="0" parTransId="{6D53F4FA-FC9E-4BBE-82D1-655FC0CCC72B}" sibTransId="{4656D93C-BEBB-4FEE-AA9D-408ECD7574FE}"/>
    <dgm:cxn modelId="{50F7F89C-6852-4162-83FF-0927C872DB2C}" srcId="{33E9284D-2DA6-4B20-BC2E-FFEB7ED5604D}" destId="{183A7757-DA60-4C06-818F-6A4540C33A19}" srcOrd="2" destOrd="0" parTransId="{C0E1746D-D0AB-49E5-832D-053734DF130F}" sibTransId="{1A2AF459-7A27-49EB-9CFB-B7C6159B591A}"/>
    <dgm:cxn modelId="{CF1821A9-30B5-4EA5-8223-BCA16BC455F0}" type="presOf" srcId="{A3F5B63E-931F-4081-ACF0-3B5038B1AC9A}" destId="{AD774D85-2E52-491C-B6F1-7470586E71E1}" srcOrd="0" destOrd="0" presId="urn:microsoft.com/office/officeart/2005/8/layout/hList1"/>
    <dgm:cxn modelId="{26B49FAC-AE87-4640-82B1-489B3EBD9D27}" srcId="{C52247A2-052D-47B5-9B33-F1F2611A82F7}" destId="{A3F5B63E-931F-4081-ACF0-3B5038B1AC9A}" srcOrd="0" destOrd="0" parTransId="{EB102E65-D807-4C9C-BFBD-C0BE4B40EDA1}" sibTransId="{FD40BD6B-2568-4649-BDFF-CF86FED76684}"/>
    <dgm:cxn modelId="{44D688AD-8CE9-4945-A1EB-C4610E8305FD}" type="presOf" srcId="{D415ACEA-7112-4D0E-9C8D-736DE603F20A}" destId="{A02AE234-BDDA-4B71-81F4-A8AABA098118}" srcOrd="0" destOrd="0" presId="urn:microsoft.com/office/officeart/2005/8/layout/hList1"/>
    <dgm:cxn modelId="{F8108CB0-D8BF-45FF-BDE2-19616899DC4F}" type="presOf" srcId="{C2B62ED7-7C13-40D7-AD85-BB6638DD4340}" destId="{A02AE234-BDDA-4B71-81F4-A8AABA098118}" srcOrd="0" destOrd="1" presId="urn:microsoft.com/office/officeart/2005/8/layout/hList1"/>
    <dgm:cxn modelId="{21CA47C2-B8CA-4B61-BA27-B941D465362D}" srcId="{C52247A2-052D-47B5-9B33-F1F2611A82F7}" destId="{B59247D9-8582-44F6-B803-2BBEA3DB41FD}" srcOrd="1" destOrd="0" parTransId="{FD425817-53A6-4DDF-B6FF-BC6C9FCA2293}" sibTransId="{C8A60EC4-EA97-449B-A5CD-7B5E67B65669}"/>
    <dgm:cxn modelId="{D06E71C4-620A-4581-B53A-1B31F79EC334}" type="presOf" srcId="{D7CA4E75-66AB-4AA1-A6C3-915F0537D666}" destId="{C75227CE-EEA8-4085-8817-F03267A978E5}" srcOrd="0" destOrd="2" presId="urn:microsoft.com/office/officeart/2005/8/layout/hList1"/>
    <dgm:cxn modelId="{DC1D67C9-C13C-45CD-99DB-17B72191C74E}" srcId="{906120CF-6EF9-4704-9FA9-C2C971F58328}" destId="{D415ACEA-7112-4D0E-9C8D-736DE603F20A}" srcOrd="0" destOrd="0" parTransId="{DFA269D0-B995-47D6-9B2C-91845075A08A}" sibTransId="{962858E3-9D9E-45D2-A928-E2AB88C6E9EE}"/>
    <dgm:cxn modelId="{F54EDECA-D784-491D-8674-1F8A132B2F3D}" type="presOf" srcId="{C52247A2-052D-47B5-9B33-F1F2611A82F7}" destId="{DDE3C5DB-7293-43E6-BE15-38E357BC8EB0}" srcOrd="0" destOrd="0" presId="urn:microsoft.com/office/officeart/2005/8/layout/hList1"/>
    <dgm:cxn modelId="{2ABCE9CA-B8FD-4AD8-84B8-51E505A388A8}" srcId="{C52247A2-052D-47B5-9B33-F1F2611A82F7}" destId="{06302488-CCBF-4C0D-AADD-ED9CD8CD65F8}" srcOrd="2" destOrd="0" parTransId="{A9F71EB0-5970-4359-9F30-8A38D5B2537F}" sibTransId="{D636A9D8-8530-43DE-BDAE-923914495B10}"/>
    <dgm:cxn modelId="{CF060DCE-3844-4FEF-B18A-0B51F73C6C97}" type="presOf" srcId="{33E9284D-2DA6-4B20-BC2E-FFEB7ED5604D}" destId="{C7C725DA-8CF8-4E3B-B379-FF8BE9238F24}" srcOrd="0" destOrd="0" presId="urn:microsoft.com/office/officeart/2005/8/layout/hList1"/>
    <dgm:cxn modelId="{AF06DBD1-FC59-4C61-9280-EB6F4C9D4F0F}" type="presOf" srcId="{64B7DEFE-DACC-4131-98E3-C6E9C8ED2B74}" destId="{A1E4905E-484B-4336-8A4E-7AFB071ED0B1}" srcOrd="0" destOrd="0" presId="urn:microsoft.com/office/officeart/2005/8/layout/hList1"/>
    <dgm:cxn modelId="{5152F7D4-E26E-49B8-A379-BA138CE2ABAB}" srcId="{6041FA5C-6DEC-4CB9-A532-745115E74DBE}" destId="{22DC8E0B-CC31-4A78-BAAE-2E763774FB4B}" srcOrd="1" destOrd="0" parTransId="{442903EE-D35F-47F1-A716-C8F2D928AE67}" sibTransId="{0416910E-CA41-46B7-B03A-8367FEE9BB8C}"/>
    <dgm:cxn modelId="{465E1CDF-42A9-45ED-93C5-7348D558AECF}" srcId="{33E9284D-2DA6-4B20-BC2E-FFEB7ED5604D}" destId="{E256BBDA-033D-480B-91BD-005BD8A5CC3A}" srcOrd="1" destOrd="0" parTransId="{BDC4C558-B132-4C01-AC7B-0A7F892B4149}" sibTransId="{22F08427-DB7A-444A-96BF-D1B196D7A577}"/>
    <dgm:cxn modelId="{B94861F9-B33F-475A-BC61-1DB9FEF80010}" srcId="{C52247A2-052D-47B5-9B33-F1F2611A82F7}" destId="{4308CFF0-E26B-4A24-A678-D3FAE094BFBF}" srcOrd="3" destOrd="0" parTransId="{B5E8CB30-1CD3-4D25-B84F-CA4243BFE2D6}" sibTransId="{A198BFD0-F216-4573-8517-B6A00B355683}"/>
    <dgm:cxn modelId="{DB603737-AC1E-48EB-9A18-F17261BF867B}" type="presParOf" srcId="{A1E4905E-484B-4336-8A4E-7AFB071ED0B1}" destId="{E1745BE5-7148-4D25-B8A5-37CA6F0F7FAE}" srcOrd="0" destOrd="0" presId="urn:microsoft.com/office/officeart/2005/8/layout/hList1"/>
    <dgm:cxn modelId="{F43CB362-944D-43C4-9EAD-DE07F9A1BD47}" type="presParOf" srcId="{E1745BE5-7148-4D25-B8A5-37CA6F0F7FAE}" destId="{E63535BE-0A36-4388-A90C-244D87C47BE0}" srcOrd="0" destOrd="0" presId="urn:microsoft.com/office/officeart/2005/8/layout/hList1"/>
    <dgm:cxn modelId="{A833E900-20CC-4847-8195-968F9F3BDF73}" type="presParOf" srcId="{E1745BE5-7148-4D25-B8A5-37CA6F0F7FAE}" destId="{C75227CE-EEA8-4085-8817-F03267A978E5}" srcOrd="1" destOrd="0" presId="urn:microsoft.com/office/officeart/2005/8/layout/hList1"/>
    <dgm:cxn modelId="{553F7985-8F69-425D-BCBC-36C3950C4629}" type="presParOf" srcId="{A1E4905E-484B-4336-8A4E-7AFB071ED0B1}" destId="{652D1254-9610-4DA5-B04A-6854DB821171}" srcOrd="1" destOrd="0" presId="urn:microsoft.com/office/officeart/2005/8/layout/hList1"/>
    <dgm:cxn modelId="{21E7E88B-C620-4DDA-B8B7-BE0948683AD7}" type="presParOf" srcId="{A1E4905E-484B-4336-8A4E-7AFB071ED0B1}" destId="{66057A48-6C7E-47F3-8834-733ED7564EA5}" srcOrd="2" destOrd="0" presId="urn:microsoft.com/office/officeart/2005/8/layout/hList1"/>
    <dgm:cxn modelId="{329088C3-E877-492D-9442-F4134EECD1BD}" type="presParOf" srcId="{66057A48-6C7E-47F3-8834-733ED7564EA5}" destId="{C334D880-E0A1-4FFA-91FD-F58EB2D1640B}" srcOrd="0" destOrd="0" presId="urn:microsoft.com/office/officeart/2005/8/layout/hList1"/>
    <dgm:cxn modelId="{1CB4E84B-ECE9-48AA-A4B3-76C2FF454B68}" type="presParOf" srcId="{66057A48-6C7E-47F3-8834-733ED7564EA5}" destId="{A02AE234-BDDA-4B71-81F4-A8AABA098118}" srcOrd="1" destOrd="0" presId="urn:microsoft.com/office/officeart/2005/8/layout/hList1"/>
    <dgm:cxn modelId="{3C8BF82C-1C74-4B41-A99D-C9F4E0E0E3CD}" type="presParOf" srcId="{A1E4905E-484B-4336-8A4E-7AFB071ED0B1}" destId="{F74F4FB7-AAB8-42B3-926D-537D5DF94F04}" srcOrd="3" destOrd="0" presId="urn:microsoft.com/office/officeart/2005/8/layout/hList1"/>
    <dgm:cxn modelId="{76CE62FB-A8F1-40F6-9CFD-B9F6DF84A08F}" type="presParOf" srcId="{A1E4905E-484B-4336-8A4E-7AFB071ED0B1}" destId="{68C0745D-1133-403B-9E54-EEC69147CAB4}" srcOrd="4" destOrd="0" presId="urn:microsoft.com/office/officeart/2005/8/layout/hList1"/>
    <dgm:cxn modelId="{16C35CBB-417A-428B-9B08-91E8B3F20F4A}" type="presParOf" srcId="{68C0745D-1133-403B-9E54-EEC69147CAB4}" destId="{C7C725DA-8CF8-4E3B-B379-FF8BE9238F24}" srcOrd="0" destOrd="0" presId="urn:microsoft.com/office/officeart/2005/8/layout/hList1"/>
    <dgm:cxn modelId="{D6FF7311-176B-4BB5-8366-B9F3C870CDC1}" type="presParOf" srcId="{68C0745D-1133-403B-9E54-EEC69147CAB4}" destId="{BFD57A7D-3620-4F2C-80F5-C87EA44F7C16}" srcOrd="1" destOrd="0" presId="urn:microsoft.com/office/officeart/2005/8/layout/hList1"/>
    <dgm:cxn modelId="{2B85BB71-3AE9-48DC-81F6-4947C95C45AB}" type="presParOf" srcId="{A1E4905E-484B-4336-8A4E-7AFB071ED0B1}" destId="{9F52AAA8-F7DD-4544-9285-1CDC1CE72420}" srcOrd="5" destOrd="0" presId="urn:microsoft.com/office/officeart/2005/8/layout/hList1"/>
    <dgm:cxn modelId="{75809E28-66D3-48F9-8BD0-138C6EA0AC2B}" type="presParOf" srcId="{A1E4905E-484B-4336-8A4E-7AFB071ED0B1}" destId="{CDA5927C-15D3-4D1B-90EC-01049D7E816F}" srcOrd="6" destOrd="0" presId="urn:microsoft.com/office/officeart/2005/8/layout/hList1"/>
    <dgm:cxn modelId="{A21427C1-4E9F-428F-A10E-9262401D30E6}" type="presParOf" srcId="{CDA5927C-15D3-4D1B-90EC-01049D7E816F}" destId="{DDE3C5DB-7293-43E6-BE15-38E357BC8EB0}" srcOrd="0" destOrd="0" presId="urn:microsoft.com/office/officeart/2005/8/layout/hList1"/>
    <dgm:cxn modelId="{51FC1DBC-DA95-4FE2-A5A3-20C900CBF580}" type="presParOf" srcId="{CDA5927C-15D3-4D1B-90EC-01049D7E816F}" destId="{AD774D85-2E52-491C-B6F1-7470586E71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0DB1F0-8AAE-486F-8F28-3D901255620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832A24-B5BE-4EE0-B633-A14AF54D267E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gm:t>
    </dgm:pt>
    <dgm:pt modelId="{E7659ACE-51D1-4584-8E09-F0044B11A737}" type="parTrans" cxnId="{C228AE41-24AC-4113-AB67-7753DAE44F71}">
      <dgm:prSet/>
      <dgm:spPr/>
      <dgm:t>
        <a:bodyPr/>
        <a:lstStyle/>
        <a:p>
          <a:endParaRPr lang="en-US"/>
        </a:p>
      </dgm:t>
    </dgm:pt>
    <dgm:pt modelId="{6D65CF16-412A-4651-B425-5918E07E2010}" type="sibTrans" cxnId="{C228AE41-24AC-4113-AB67-7753DAE44F71}">
      <dgm:prSet/>
      <dgm:spPr/>
      <dgm:t>
        <a:bodyPr/>
        <a:lstStyle/>
        <a:p>
          <a:endParaRPr lang="en-US"/>
        </a:p>
      </dgm:t>
    </dgm:pt>
    <dgm:pt modelId="{715D5109-BA96-420A-8C62-376BD5C9ABEF}" type="asst">
      <dgm:prSet phldrT="[Text]" custT="1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gm:t>
    </dgm:pt>
    <dgm:pt modelId="{472A45CC-B006-4333-8CE1-E19BD9E4885F}" type="parTrans" cxnId="{381D58B1-47D1-4B55-9710-E7B3BEA5ED69}">
      <dgm:prSet/>
      <dgm:spPr/>
      <dgm:t>
        <a:bodyPr/>
        <a:lstStyle/>
        <a:p>
          <a:endParaRPr lang="en-US"/>
        </a:p>
      </dgm:t>
    </dgm:pt>
    <dgm:pt modelId="{8E734996-EDD7-4C9B-ACB9-E3B7DF64AC48}" type="sibTrans" cxnId="{381D58B1-47D1-4B55-9710-E7B3BEA5ED69}">
      <dgm:prSet/>
      <dgm:spPr/>
      <dgm:t>
        <a:bodyPr/>
        <a:lstStyle/>
        <a:p>
          <a:endParaRPr lang="en-US"/>
        </a:p>
      </dgm:t>
    </dgm:pt>
    <dgm:pt modelId="{66626352-9DC6-410E-8572-80322449DFD8}" type="asst">
      <dgm:prSet phldrT="[Text]" custT="1"/>
      <dgm:spPr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gm:t>
    </dgm:pt>
    <dgm:pt modelId="{D4E3EAA1-7BD5-409B-B445-E49A2766C972}" type="parTrans" cxnId="{E137E977-08F1-4223-B5CA-720E51A6A8B6}">
      <dgm:prSet/>
      <dgm:spPr/>
      <dgm:t>
        <a:bodyPr/>
        <a:lstStyle/>
        <a:p>
          <a:endParaRPr lang="en-US"/>
        </a:p>
      </dgm:t>
    </dgm:pt>
    <dgm:pt modelId="{F966F00F-D9F2-4F87-9FFA-371F53652623}" type="sibTrans" cxnId="{E137E977-08F1-4223-B5CA-720E51A6A8B6}">
      <dgm:prSet/>
      <dgm:spPr/>
      <dgm:t>
        <a:bodyPr/>
        <a:lstStyle/>
        <a:p>
          <a:endParaRPr lang="en-US"/>
        </a:p>
      </dgm:t>
    </dgm:pt>
    <dgm:pt modelId="{8B85BA10-7216-4ACB-9AB6-355ED376E763}" type="asst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gm:t>
    </dgm:pt>
    <dgm:pt modelId="{D53A43B5-1CF2-4A2C-BD88-0D8B35D6B958}" type="parTrans" cxnId="{BE0133DE-37FE-4324-85A1-10D08AFA816F}">
      <dgm:prSet/>
      <dgm:spPr/>
      <dgm:t>
        <a:bodyPr/>
        <a:lstStyle/>
        <a:p>
          <a:endParaRPr lang="en-US"/>
        </a:p>
      </dgm:t>
    </dgm:pt>
    <dgm:pt modelId="{8D9F660B-3ACE-43B0-88C0-BD593C8CF7CF}" type="sibTrans" cxnId="{BE0133DE-37FE-4324-85A1-10D08AFA816F}">
      <dgm:prSet/>
      <dgm:spPr/>
      <dgm:t>
        <a:bodyPr/>
        <a:lstStyle/>
        <a:p>
          <a:endParaRPr lang="en-US"/>
        </a:p>
      </dgm:t>
    </dgm:pt>
    <dgm:pt modelId="{EC993932-3975-4D19-9082-AC7E51CE9586}" type="asst">
      <dgm:prSet phldrT="[Text]" custT="1"/>
      <dgm:spPr>
        <a:solidFill>
          <a:srgbClr val="62D268"/>
        </a:solidFill>
        <a:ln>
          <a:noFill/>
        </a:ln>
      </dgm:spPr>
      <dgm:t>
        <a:bodyPr/>
        <a:lstStyle/>
        <a:p>
          <a:r>
            <a: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Is Compute and Storage Decoupled? </a:t>
          </a:r>
          <a:br>
            <a: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</a:br>
          <a:r>
            <a: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(faster and cheaper at scale)</a:t>
          </a:r>
          <a:endParaRPr lang="en-US" sz="1400" dirty="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6CBC09B0-ECC6-42AC-BF04-FE1975316C0C}" type="parTrans" cxnId="{DBD9AE25-465B-4FAD-AC23-33986905A1EC}">
      <dgm:prSet/>
      <dgm:spPr/>
      <dgm:t>
        <a:bodyPr/>
        <a:lstStyle/>
        <a:p>
          <a:endParaRPr lang="en-US"/>
        </a:p>
      </dgm:t>
    </dgm:pt>
    <dgm:pt modelId="{098594ED-B292-4226-A486-9D82DB748AA6}" type="sibTrans" cxnId="{DBD9AE25-465B-4FAD-AC23-33986905A1EC}">
      <dgm:prSet/>
      <dgm:spPr/>
      <dgm:t>
        <a:bodyPr/>
        <a:lstStyle/>
        <a:p>
          <a:endParaRPr lang="en-US"/>
        </a:p>
      </dgm:t>
    </dgm:pt>
    <dgm:pt modelId="{C25D8401-F678-4362-B6B7-3D3194BD29F5}" type="asst">
      <dgm:prSet phldrT="[Text]" custT="1"/>
      <dgm:spPr>
        <a:solidFill>
          <a:srgbClr val="FFC55B"/>
        </a:solidFill>
        <a:ln>
          <a:noFill/>
        </a:ln>
      </dgm:spPr>
      <dgm:t>
        <a:bodyPr/>
        <a:lstStyle/>
        <a:p>
          <a:r>
            <a: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Vectorized? Distributed?</a:t>
          </a:r>
        </a:p>
      </dgm:t>
    </dgm:pt>
    <dgm:pt modelId="{D0BAE625-4901-4BE9-AF22-8991A07FCED9}" type="parTrans" cxnId="{463195C5-83B1-4E9C-A84A-64140FA8811C}">
      <dgm:prSet/>
      <dgm:spPr/>
      <dgm:t>
        <a:bodyPr/>
        <a:lstStyle/>
        <a:p>
          <a:endParaRPr lang="en-US"/>
        </a:p>
      </dgm:t>
    </dgm:pt>
    <dgm:pt modelId="{3DDA93C3-3AB7-4FC1-9B7B-4D4EA1C5FE49}" type="sibTrans" cxnId="{463195C5-83B1-4E9C-A84A-64140FA8811C}">
      <dgm:prSet/>
      <dgm:spPr/>
      <dgm:t>
        <a:bodyPr/>
        <a:lstStyle/>
        <a:p>
          <a:endParaRPr lang="en-US"/>
        </a:p>
      </dgm:t>
    </dgm:pt>
    <dgm:pt modelId="{F034A5C8-2C21-4FAF-8B47-9E7523646494}" type="asst">
      <dgm:prSet phldrT="[Text]" custT="1"/>
      <dgm:spPr>
        <a:solidFill>
          <a:srgbClr val="47CFFF"/>
        </a:solidFill>
        <a:ln>
          <a:noFill/>
        </a:ln>
      </dgm:spPr>
      <dgm:t>
        <a:bodyPr/>
        <a:lstStyle/>
        <a:p>
          <a:r>
            <a: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SQL or other?</a:t>
          </a:r>
        </a:p>
      </dgm:t>
    </dgm:pt>
    <dgm:pt modelId="{EF774C59-3C63-4CAC-BBA4-C656CF48F21E}" type="parTrans" cxnId="{6EC8EAA4-5845-4876-8D6F-758786921331}">
      <dgm:prSet/>
      <dgm:spPr/>
      <dgm:t>
        <a:bodyPr/>
        <a:lstStyle/>
        <a:p>
          <a:endParaRPr lang="en-US"/>
        </a:p>
      </dgm:t>
    </dgm:pt>
    <dgm:pt modelId="{CE7A4F50-F6A5-4224-87B4-36C84FC5937B}" type="sibTrans" cxnId="{6EC8EAA4-5845-4876-8D6F-758786921331}">
      <dgm:prSet/>
      <dgm:spPr/>
      <dgm:t>
        <a:bodyPr/>
        <a:lstStyle/>
        <a:p>
          <a:endParaRPr lang="en-US"/>
        </a:p>
      </dgm:t>
    </dgm:pt>
    <dgm:pt modelId="{A2588E0A-9F82-4EA4-B2CA-7CAEC8CE88D4}" type="asst">
      <dgm:prSet phldrT="[Text]" custT="1"/>
      <dgm:spPr>
        <a:solidFill>
          <a:srgbClr val="62D268"/>
        </a:solidFill>
        <a:ln>
          <a:noFill/>
        </a:ln>
      </dgm:spPr>
      <dgm:t>
        <a:bodyPr/>
        <a:lstStyle/>
        <a:p>
          <a:r>
            <a: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How does it handle Metadata?</a:t>
          </a:r>
        </a:p>
      </dgm:t>
    </dgm:pt>
    <dgm:pt modelId="{049BF201-2B7A-461D-BF2D-862E8C5A69CA}" type="parTrans" cxnId="{BDB96E59-3576-479D-A78B-0BB5EFA077EB}">
      <dgm:prSet/>
      <dgm:spPr/>
      <dgm:t>
        <a:bodyPr/>
        <a:lstStyle/>
        <a:p>
          <a:endParaRPr lang="en-US"/>
        </a:p>
      </dgm:t>
    </dgm:pt>
    <dgm:pt modelId="{E2707141-EE12-4C0E-B5B9-78750485175F}" type="sibTrans" cxnId="{BDB96E59-3576-479D-A78B-0BB5EFA077EB}">
      <dgm:prSet/>
      <dgm:spPr/>
      <dgm:t>
        <a:bodyPr/>
        <a:lstStyle/>
        <a:p>
          <a:endParaRPr lang="en-US"/>
        </a:p>
      </dgm:t>
    </dgm:pt>
    <dgm:pt modelId="{99AB5F74-6EBC-4AAE-9CC5-001D52CB8AF0}" type="pres">
      <dgm:prSet presAssocID="{8A0DB1F0-8AAE-486F-8F28-3D901255620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1139C9-4E28-4680-ADB3-22E00AA08E78}" type="pres">
      <dgm:prSet presAssocID="{EB832A24-B5BE-4EE0-B633-A14AF54D267E}" presName="root1" presStyleCnt="0"/>
      <dgm:spPr/>
    </dgm:pt>
    <dgm:pt modelId="{3ADB6280-0C50-4931-9B59-8E7967F5A2B8}" type="pres">
      <dgm:prSet presAssocID="{EB832A24-B5BE-4EE0-B633-A14AF54D267E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27C7A811-981D-427D-B426-F49F6ACE1E35}" type="pres">
      <dgm:prSet presAssocID="{EB832A24-B5BE-4EE0-B633-A14AF54D267E}" presName="level2hierChild" presStyleCnt="0"/>
      <dgm:spPr/>
    </dgm:pt>
    <dgm:pt modelId="{258D5F0E-80F5-4983-880E-F3D7B08313EC}" type="pres">
      <dgm:prSet presAssocID="{472A45CC-B006-4333-8CE1-E19BD9E4885F}" presName="conn2-1" presStyleLbl="parChTrans1D2" presStyleIdx="0" presStyleCnt="3"/>
      <dgm:spPr/>
    </dgm:pt>
    <dgm:pt modelId="{2BA923DE-E236-411D-B835-787508984334}" type="pres">
      <dgm:prSet presAssocID="{472A45CC-B006-4333-8CE1-E19BD9E4885F}" presName="connTx" presStyleLbl="parChTrans1D2" presStyleIdx="0" presStyleCnt="3"/>
      <dgm:spPr/>
    </dgm:pt>
    <dgm:pt modelId="{B4CC828F-C6A3-4287-9462-773CE2F3B68E}" type="pres">
      <dgm:prSet presAssocID="{715D5109-BA96-420A-8C62-376BD5C9ABEF}" presName="root2" presStyleCnt="0"/>
      <dgm:spPr/>
    </dgm:pt>
    <dgm:pt modelId="{DC62B9E7-A942-4CD4-9D6B-C210CB240D20}" type="pres">
      <dgm:prSet presAssocID="{715D5109-BA96-420A-8C62-376BD5C9ABEF}" presName="LevelTwoTextNode" presStyleLbl="asst1" presStyleIdx="0" presStyleCnt="7">
        <dgm:presLayoutVars>
          <dgm:chPref val="3"/>
        </dgm:presLayoutVars>
      </dgm:prSet>
      <dgm:spPr>
        <a:prstGeom prst="rect">
          <a:avLst/>
        </a:prstGeom>
      </dgm:spPr>
    </dgm:pt>
    <dgm:pt modelId="{0C87B957-4E26-49E2-9F3C-642505689467}" type="pres">
      <dgm:prSet presAssocID="{715D5109-BA96-420A-8C62-376BD5C9ABEF}" presName="level3hierChild" presStyleCnt="0"/>
      <dgm:spPr/>
    </dgm:pt>
    <dgm:pt modelId="{2F43B3A8-9817-46A7-8973-FA509DB8A6C7}" type="pres">
      <dgm:prSet presAssocID="{D0BAE625-4901-4BE9-AF22-8991A07FCED9}" presName="conn2-1" presStyleLbl="parChTrans1D3" presStyleIdx="0" presStyleCnt="4"/>
      <dgm:spPr/>
    </dgm:pt>
    <dgm:pt modelId="{6A0D711F-35BA-4A54-BA63-0511534365BD}" type="pres">
      <dgm:prSet presAssocID="{D0BAE625-4901-4BE9-AF22-8991A07FCED9}" presName="connTx" presStyleLbl="parChTrans1D3" presStyleIdx="0" presStyleCnt="4"/>
      <dgm:spPr/>
    </dgm:pt>
    <dgm:pt modelId="{7B9E4F19-628F-4936-AF3E-A61EED3E2D45}" type="pres">
      <dgm:prSet presAssocID="{C25D8401-F678-4362-B6B7-3D3194BD29F5}" presName="root2" presStyleCnt="0"/>
      <dgm:spPr/>
    </dgm:pt>
    <dgm:pt modelId="{24E75224-A0FA-4B6D-B1FF-8D4D8D137754}" type="pres">
      <dgm:prSet presAssocID="{C25D8401-F678-4362-B6B7-3D3194BD29F5}" presName="LevelTwoTextNode" presStyleLbl="asst1" presStyleIdx="1" presStyleCnt="7" custScaleX="159864" custLinFactNeighborX="20736">
        <dgm:presLayoutVars>
          <dgm:chPref val="3"/>
        </dgm:presLayoutVars>
      </dgm:prSet>
      <dgm:spPr/>
    </dgm:pt>
    <dgm:pt modelId="{CF15CB40-9D25-4673-B626-4A90A7731DA3}" type="pres">
      <dgm:prSet presAssocID="{C25D8401-F678-4362-B6B7-3D3194BD29F5}" presName="level3hierChild" presStyleCnt="0"/>
      <dgm:spPr/>
    </dgm:pt>
    <dgm:pt modelId="{C23BFEB0-75A6-4FEF-BD62-64CCA0DD43B6}" type="pres">
      <dgm:prSet presAssocID="{D4E3EAA1-7BD5-409B-B445-E49A2766C972}" presName="conn2-1" presStyleLbl="parChTrans1D2" presStyleIdx="1" presStyleCnt="3"/>
      <dgm:spPr/>
    </dgm:pt>
    <dgm:pt modelId="{9DB2C3D4-DE5B-425C-946C-2CD6B387A308}" type="pres">
      <dgm:prSet presAssocID="{D4E3EAA1-7BD5-409B-B445-E49A2766C972}" presName="connTx" presStyleLbl="parChTrans1D2" presStyleIdx="1" presStyleCnt="3"/>
      <dgm:spPr/>
    </dgm:pt>
    <dgm:pt modelId="{237BFA82-801A-4998-BA0B-FE0EE68A277D}" type="pres">
      <dgm:prSet presAssocID="{66626352-9DC6-410E-8572-80322449DFD8}" presName="root2" presStyleCnt="0"/>
      <dgm:spPr/>
    </dgm:pt>
    <dgm:pt modelId="{D8D39922-AA65-4F54-9D3E-2CB52D621467}" type="pres">
      <dgm:prSet presAssocID="{66626352-9DC6-410E-8572-80322449DFD8}" presName="LevelTwoTextNode" presStyleLbl="asst1" presStyleIdx="2" presStyleCnt="7">
        <dgm:presLayoutVars>
          <dgm:chPref val="3"/>
        </dgm:presLayoutVars>
      </dgm:prSet>
      <dgm:spPr>
        <a:prstGeom prst="rect">
          <a:avLst/>
        </a:prstGeom>
      </dgm:spPr>
    </dgm:pt>
    <dgm:pt modelId="{142122D7-5CE1-4002-94B7-9168DB6AB1D4}" type="pres">
      <dgm:prSet presAssocID="{66626352-9DC6-410E-8572-80322449DFD8}" presName="level3hierChild" presStyleCnt="0"/>
      <dgm:spPr/>
    </dgm:pt>
    <dgm:pt modelId="{F83EE280-97C5-4D1E-85B6-2933CF9DD87D}" type="pres">
      <dgm:prSet presAssocID="{6CBC09B0-ECC6-42AC-BF04-FE1975316C0C}" presName="conn2-1" presStyleLbl="parChTrans1D3" presStyleIdx="1" presStyleCnt="4"/>
      <dgm:spPr/>
    </dgm:pt>
    <dgm:pt modelId="{A2ECF5CE-18F7-4D1A-A66C-C738F8B0B5AD}" type="pres">
      <dgm:prSet presAssocID="{6CBC09B0-ECC6-42AC-BF04-FE1975316C0C}" presName="connTx" presStyleLbl="parChTrans1D3" presStyleIdx="1" presStyleCnt="4"/>
      <dgm:spPr/>
    </dgm:pt>
    <dgm:pt modelId="{F7A35039-A7FB-45B0-B4B6-3515F4FEC6BD}" type="pres">
      <dgm:prSet presAssocID="{EC993932-3975-4D19-9082-AC7E51CE9586}" presName="root2" presStyleCnt="0"/>
      <dgm:spPr/>
    </dgm:pt>
    <dgm:pt modelId="{2A23D7C0-2550-4394-A9D1-7784710AE2D9}" type="pres">
      <dgm:prSet presAssocID="{EC993932-3975-4D19-9082-AC7E51CE9586}" presName="LevelTwoTextNode" presStyleLbl="asst1" presStyleIdx="3" presStyleCnt="7" custScaleX="159864" custLinFactNeighborX="20736">
        <dgm:presLayoutVars>
          <dgm:chPref val="3"/>
        </dgm:presLayoutVars>
      </dgm:prSet>
      <dgm:spPr/>
    </dgm:pt>
    <dgm:pt modelId="{4FE62377-86C9-4DA5-A779-7A3EB9BB762E}" type="pres">
      <dgm:prSet presAssocID="{EC993932-3975-4D19-9082-AC7E51CE9586}" presName="level3hierChild" presStyleCnt="0"/>
      <dgm:spPr/>
    </dgm:pt>
    <dgm:pt modelId="{4E2B4EFF-B8F2-4AF5-8A2B-E2F426D799EB}" type="pres">
      <dgm:prSet presAssocID="{049BF201-2B7A-461D-BF2D-862E8C5A69CA}" presName="conn2-1" presStyleLbl="parChTrans1D3" presStyleIdx="2" presStyleCnt="4"/>
      <dgm:spPr/>
    </dgm:pt>
    <dgm:pt modelId="{3DCFD7F2-5852-4111-8F4B-744D66B2CD4D}" type="pres">
      <dgm:prSet presAssocID="{049BF201-2B7A-461D-BF2D-862E8C5A69CA}" presName="connTx" presStyleLbl="parChTrans1D3" presStyleIdx="2" presStyleCnt="4"/>
      <dgm:spPr/>
    </dgm:pt>
    <dgm:pt modelId="{A22BE15D-4B39-40F2-A6DC-7EC0A4FF7EEE}" type="pres">
      <dgm:prSet presAssocID="{A2588E0A-9F82-4EA4-B2CA-7CAEC8CE88D4}" presName="root2" presStyleCnt="0"/>
      <dgm:spPr/>
    </dgm:pt>
    <dgm:pt modelId="{1CA08447-8619-461E-BEE4-40C5D0ADA9F5}" type="pres">
      <dgm:prSet presAssocID="{A2588E0A-9F82-4EA4-B2CA-7CAEC8CE88D4}" presName="LevelTwoTextNode" presStyleLbl="asst1" presStyleIdx="4" presStyleCnt="7" custScaleX="159864" custLinFactNeighborX="20736">
        <dgm:presLayoutVars>
          <dgm:chPref val="3"/>
        </dgm:presLayoutVars>
      </dgm:prSet>
      <dgm:spPr/>
    </dgm:pt>
    <dgm:pt modelId="{B2F51B4E-36FC-4F9C-A5B6-F4EF8C557657}" type="pres">
      <dgm:prSet presAssocID="{A2588E0A-9F82-4EA4-B2CA-7CAEC8CE88D4}" presName="level3hierChild" presStyleCnt="0"/>
      <dgm:spPr/>
    </dgm:pt>
    <dgm:pt modelId="{F4A3D38F-A0E2-469D-847B-E1CDD0430B64}" type="pres">
      <dgm:prSet presAssocID="{D53A43B5-1CF2-4A2C-BD88-0D8B35D6B958}" presName="conn2-1" presStyleLbl="parChTrans1D2" presStyleIdx="2" presStyleCnt="3"/>
      <dgm:spPr/>
    </dgm:pt>
    <dgm:pt modelId="{C861415D-4611-42B2-A369-A44C5130A55D}" type="pres">
      <dgm:prSet presAssocID="{D53A43B5-1CF2-4A2C-BD88-0D8B35D6B958}" presName="connTx" presStyleLbl="parChTrans1D2" presStyleIdx="2" presStyleCnt="3"/>
      <dgm:spPr/>
    </dgm:pt>
    <dgm:pt modelId="{ECCBCC67-1E8C-4C14-849E-F7DE1BAD2142}" type="pres">
      <dgm:prSet presAssocID="{8B85BA10-7216-4ACB-9AB6-355ED376E763}" presName="root2" presStyleCnt="0"/>
      <dgm:spPr/>
    </dgm:pt>
    <dgm:pt modelId="{56E47CED-7397-4949-9964-D6D417B46405}" type="pres">
      <dgm:prSet presAssocID="{8B85BA10-7216-4ACB-9AB6-355ED376E763}" presName="LevelTwoTextNode" presStyleLbl="asst1" presStyleIdx="5" presStyleCnt="7">
        <dgm:presLayoutVars>
          <dgm:chPref val="3"/>
        </dgm:presLayoutVars>
      </dgm:prSet>
      <dgm:spPr>
        <a:prstGeom prst="rect">
          <a:avLst/>
        </a:prstGeom>
      </dgm:spPr>
    </dgm:pt>
    <dgm:pt modelId="{2434B4EC-3209-4DAB-9B4F-92E3B6448C0F}" type="pres">
      <dgm:prSet presAssocID="{8B85BA10-7216-4ACB-9AB6-355ED376E763}" presName="level3hierChild" presStyleCnt="0"/>
      <dgm:spPr/>
    </dgm:pt>
    <dgm:pt modelId="{BA3FFAFD-9FF3-4310-BF4A-2BEFC89B8D13}" type="pres">
      <dgm:prSet presAssocID="{EF774C59-3C63-4CAC-BBA4-C656CF48F21E}" presName="conn2-1" presStyleLbl="parChTrans1D3" presStyleIdx="3" presStyleCnt="4"/>
      <dgm:spPr/>
    </dgm:pt>
    <dgm:pt modelId="{D5854BBA-0598-45CD-80F9-7DDE01BB880B}" type="pres">
      <dgm:prSet presAssocID="{EF774C59-3C63-4CAC-BBA4-C656CF48F21E}" presName="connTx" presStyleLbl="parChTrans1D3" presStyleIdx="3" presStyleCnt="4"/>
      <dgm:spPr/>
    </dgm:pt>
    <dgm:pt modelId="{A87DAF94-5EBB-44A8-81C8-48EE061A1A3E}" type="pres">
      <dgm:prSet presAssocID="{F034A5C8-2C21-4FAF-8B47-9E7523646494}" presName="root2" presStyleCnt="0"/>
      <dgm:spPr/>
    </dgm:pt>
    <dgm:pt modelId="{BA8269FD-41E8-4C9C-9DD7-9BA05007F32A}" type="pres">
      <dgm:prSet presAssocID="{F034A5C8-2C21-4FAF-8B47-9E7523646494}" presName="LevelTwoTextNode" presStyleLbl="asst1" presStyleIdx="6" presStyleCnt="7" custScaleX="159864" custLinFactNeighborX="20736">
        <dgm:presLayoutVars>
          <dgm:chPref val="3"/>
        </dgm:presLayoutVars>
      </dgm:prSet>
      <dgm:spPr/>
    </dgm:pt>
    <dgm:pt modelId="{AE27E70E-71B8-44BA-BA59-979BCA7153BC}" type="pres">
      <dgm:prSet presAssocID="{F034A5C8-2C21-4FAF-8B47-9E7523646494}" presName="level3hierChild" presStyleCnt="0"/>
      <dgm:spPr/>
    </dgm:pt>
  </dgm:ptLst>
  <dgm:cxnLst>
    <dgm:cxn modelId="{B2038500-2E8D-4FD3-984D-4E50922C915F}" type="presOf" srcId="{472A45CC-B006-4333-8CE1-E19BD9E4885F}" destId="{258D5F0E-80F5-4983-880E-F3D7B08313EC}" srcOrd="0" destOrd="0" presId="urn:microsoft.com/office/officeart/2005/8/layout/hierarchy2"/>
    <dgm:cxn modelId="{86323812-9E25-4EAE-B5DC-23C3DF1202E8}" type="presOf" srcId="{EB832A24-B5BE-4EE0-B633-A14AF54D267E}" destId="{3ADB6280-0C50-4931-9B59-8E7967F5A2B8}" srcOrd="0" destOrd="0" presId="urn:microsoft.com/office/officeart/2005/8/layout/hierarchy2"/>
    <dgm:cxn modelId="{8E478122-8F5B-428B-9A10-4302937DA5FF}" type="presOf" srcId="{EF774C59-3C63-4CAC-BBA4-C656CF48F21E}" destId="{BA3FFAFD-9FF3-4310-BF4A-2BEFC89B8D13}" srcOrd="0" destOrd="0" presId="urn:microsoft.com/office/officeart/2005/8/layout/hierarchy2"/>
    <dgm:cxn modelId="{6E525825-8AF5-4095-90C7-CCD815C54227}" type="presOf" srcId="{049BF201-2B7A-461D-BF2D-862E8C5A69CA}" destId="{3DCFD7F2-5852-4111-8F4B-744D66B2CD4D}" srcOrd="1" destOrd="0" presId="urn:microsoft.com/office/officeart/2005/8/layout/hierarchy2"/>
    <dgm:cxn modelId="{DBD9AE25-465B-4FAD-AC23-33986905A1EC}" srcId="{66626352-9DC6-410E-8572-80322449DFD8}" destId="{EC993932-3975-4D19-9082-AC7E51CE9586}" srcOrd="0" destOrd="0" parTransId="{6CBC09B0-ECC6-42AC-BF04-FE1975316C0C}" sibTransId="{098594ED-B292-4226-A486-9D82DB748AA6}"/>
    <dgm:cxn modelId="{07302632-2C2C-45B1-A9B6-1DA8340FC0FE}" type="presOf" srcId="{D53A43B5-1CF2-4A2C-BD88-0D8B35D6B958}" destId="{F4A3D38F-A0E2-469D-847B-E1CDD0430B64}" srcOrd="0" destOrd="0" presId="urn:microsoft.com/office/officeart/2005/8/layout/hierarchy2"/>
    <dgm:cxn modelId="{04F96032-9CD6-41C6-9DE8-475350208571}" type="presOf" srcId="{049BF201-2B7A-461D-BF2D-862E8C5A69CA}" destId="{4E2B4EFF-B8F2-4AF5-8A2B-E2F426D799EB}" srcOrd="0" destOrd="0" presId="urn:microsoft.com/office/officeart/2005/8/layout/hierarchy2"/>
    <dgm:cxn modelId="{D4E0823C-1125-4BC2-AE69-B48F7D630F3E}" type="presOf" srcId="{D53A43B5-1CF2-4A2C-BD88-0D8B35D6B958}" destId="{C861415D-4611-42B2-A369-A44C5130A55D}" srcOrd="1" destOrd="0" presId="urn:microsoft.com/office/officeart/2005/8/layout/hierarchy2"/>
    <dgm:cxn modelId="{95AC2A5B-49EF-4247-868E-FB39E288912A}" type="presOf" srcId="{6CBC09B0-ECC6-42AC-BF04-FE1975316C0C}" destId="{F83EE280-97C5-4D1E-85B6-2933CF9DD87D}" srcOrd="0" destOrd="0" presId="urn:microsoft.com/office/officeart/2005/8/layout/hierarchy2"/>
    <dgm:cxn modelId="{1D10745B-A1EF-4962-9254-A6A138A9245A}" type="presOf" srcId="{D0BAE625-4901-4BE9-AF22-8991A07FCED9}" destId="{2F43B3A8-9817-46A7-8973-FA509DB8A6C7}" srcOrd="0" destOrd="0" presId="urn:microsoft.com/office/officeart/2005/8/layout/hierarchy2"/>
    <dgm:cxn modelId="{C228AE41-24AC-4113-AB67-7753DAE44F71}" srcId="{8A0DB1F0-8AAE-486F-8F28-3D9012556205}" destId="{EB832A24-B5BE-4EE0-B633-A14AF54D267E}" srcOrd="0" destOrd="0" parTransId="{E7659ACE-51D1-4584-8E09-F0044B11A737}" sibTransId="{6D65CF16-412A-4651-B425-5918E07E2010}"/>
    <dgm:cxn modelId="{0F06EA47-2A4F-439E-AAEF-0656A8BEBF04}" type="presOf" srcId="{8B85BA10-7216-4ACB-9AB6-355ED376E763}" destId="{56E47CED-7397-4949-9964-D6D417B46405}" srcOrd="0" destOrd="0" presId="urn:microsoft.com/office/officeart/2005/8/layout/hierarchy2"/>
    <dgm:cxn modelId="{345E154C-5016-47D7-BFD0-90DE7D6E3980}" type="presOf" srcId="{EC993932-3975-4D19-9082-AC7E51CE9586}" destId="{2A23D7C0-2550-4394-A9D1-7784710AE2D9}" srcOrd="0" destOrd="0" presId="urn:microsoft.com/office/officeart/2005/8/layout/hierarchy2"/>
    <dgm:cxn modelId="{E137E977-08F1-4223-B5CA-720E51A6A8B6}" srcId="{EB832A24-B5BE-4EE0-B633-A14AF54D267E}" destId="{66626352-9DC6-410E-8572-80322449DFD8}" srcOrd="1" destOrd="0" parTransId="{D4E3EAA1-7BD5-409B-B445-E49A2766C972}" sibTransId="{F966F00F-D9F2-4F87-9FFA-371F53652623}"/>
    <dgm:cxn modelId="{BDB96E59-3576-479D-A78B-0BB5EFA077EB}" srcId="{66626352-9DC6-410E-8572-80322449DFD8}" destId="{A2588E0A-9F82-4EA4-B2CA-7CAEC8CE88D4}" srcOrd="1" destOrd="0" parTransId="{049BF201-2B7A-461D-BF2D-862E8C5A69CA}" sibTransId="{E2707141-EE12-4C0E-B5B9-78750485175F}"/>
    <dgm:cxn modelId="{F6B1C97D-264B-4A0B-9793-CA132D49C1F2}" type="presOf" srcId="{EF774C59-3C63-4CAC-BBA4-C656CF48F21E}" destId="{D5854BBA-0598-45CD-80F9-7DDE01BB880B}" srcOrd="1" destOrd="0" presId="urn:microsoft.com/office/officeart/2005/8/layout/hierarchy2"/>
    <dgm:cxn modelId="{C8E6AD7E-F9DD-4D14-B85B-02B7E9BD7F0C}" type="presOf" srcId="{F034A5C8-2C21-4FAF-8B47-9E7523646494}" destId="{BA8269FD-41E8-4C9C-9DD7-9BA05007F32A}" srcOrd="0" destOrd="0" presId="urn:microsoft.com/office/officeart/2005/8/layout/hierarchy2"/>
    <dgm:cxn modelId="{9977D580-4124-4FF2-A2CA-7B1C4085118D}" type="presOf" srcId="{472A45CC-B006-4333-8CE1-E19BD9E4885F}" destId="{2BA923DE-E236-411D-B835-787508984334}" srcOrd="1" destOrd="0" presId="urn:microsoft.com/office/officeart/2005/8/layout/hierarchy2"/>
    <dgm:cxn modelId="{E826019E-BD48-46BB-B588-7DE743F28994}" type="presOf" srcId="{C25D8401-F678-4362-B6B7-3D3194BD29F5}" destId="{24E75224-A0FA-4B6D-B1FF-8D4D8D137754}" srcOrd="0" destOrd="0" presId="urn:microsoft.com/office/officeart/2005/8/layout/hierarchy2"/>
    <dgm:cxn modelId="{0F5A3DA2-B70F-4B01-B358-B3522B7C7C0A}" type="presOf" srcId="{715D5109-BA96-420A-8C62-376BD5C9ABEF}" destId="{DC62B9E7-A942-4CD4-9D6B-C210CB240D20}" srcOrd="0" destOrd="0" presId="urn:microsoft.com/office/officeart/2005/8/layout/hierarchy2"/>
    <dgm:cxn modelId="{6EC8EAA4-5845-4876-8D6F-758786921331}" srcId="{8B85BA10-7216-4ACB-9AB6-355ED376E763}" destId="{F034A5C8-2C21-4FAF-8B47-9E7523646494}" srcOrd="0" destOrd="0" parTransId="{EF774C59-3C63-4CAC-BBA4-C656CF48F21E}" sibTransId="{CE7A4F50-F6A5-4224-87B4-36C84FC5937B}"/>
    <dgm:cxn modelId="{483D9CAB-24FA-47FD-8450-9DB233EEFEE5}" type="presOf" srcId="{66626352-9DC6-410E-8572-80322449DFD8}" destId="{D8D39922-AA65-4F54-9D3E-2CB52D621467}" srcOrd="0" destOrd="0" presId="urn:microsoft.com/office/officeart/2005/8/layout/hierarchy2"/>
    <dgm:cxn modelId="{41B784AF-E6B4-4246-865A-08F3D2164C9F}" type="presOf" srcId="{6CBC09B0-ECC6-42AC-BF04-FE1975316C0C}" destId="{A2ECF5CE-18F7-4D1A-A66C-C738F8B0B5AD}" srcOrd="1" destOrd="0" presId="urn:microsoft.com/office/officeart/2005/8/layout/hierarchy2"/>
    <dgm:cxn modelId="{381D58B1-47D1-4B55-9710-E7B3BEA5ED69}" srcId="{EB832A24-B5BE-4EE0-B633-A14AF54D267E}" destId="{715D5109-BA96-420A-8C62-376BD5C9ABEF}" srcOrd="0" destOrd="0" parTransId="{472A45CC-B006-4333-8CE1-E19BD9E4885F}" sibTransId="{8E734996-EDD7-4C9B-ACB9-E3B7DF64AC48}"/>
    <dgm:cxn modelId="{B66349B3-4A61-4449-87B1-E9CD71B9B56B}" type="presOf" srcId="{D4E3EAA1-7BD5-409B-B445-E49A2766C972}" destId="{9DB2C3D4-DE5B-425C-946C-2CD6B387A308}" srcOrd="1" destOrd="0" presId="urn:microsoft.com/office/officeart/2005/8/layout/hierarchy2"/>
    <dgm:cxn modelId="{54124BC5-A230-4AAF-B44E-401E421BC2EA}" type="presOf" srcId="{D4E3EAA1-7BD5-409B-B445-E49A2766C972}" destId="{C23BFEB0-75A6-4FEF-BD62-64CCA0DD43B6}" srcOrd="0" destOrd="0" presId="urn:microsoft.com/office/officeart/2005/8/layout/hierarchy2"/>
    <dgm:cxn modelId="{463195C5-83B1-4E9C-A84A-64140FA8811C}" srcId="{715D5109-BA96-420A-8C62-376BD5C9ABEF}" destId="{C25D8401-F678-4362-B6B7-3D3194BD29F5}" srcOrd="0" destOrd="0" parTransId="{D0BAE625-4901-4BE9-AF22-8991A07FCED9}" sibTransId="{3DDA93C3-3AB7-4FC1-9B7B-4D4EA1C5FE49}"/>
    <dgm:cxn modelId="{8E1E82C8-B5CF-491C-A805-05F8C2A4F906}" type="presOf" srcId="{A2588E0A-9F82-4EA4-B2CA-7CAEC8CE88D4}" destId="{1CA08447-8619-461E-BEE4-40C5D0ADA9F5}" srcOrd="0" destOrd="0" presId="urn:microsoft.com/office/officeart/2005/8/layout/hierarchy2"/>
    <dgm:cxn modelId="{8993E6DD-F9C9-425D-96B4-847E63E37209}" type="presOf" srcId="{8A0DB1F0-8AAE-486F-8F28-3D9012556205}" destId="{99AB5F74-6EBC-4AAE-9CC5-001D52CB8AF0}" srcOrd="0" destOrd="0" presId="urn:microsoft.com/office/officeart/2005/8/layout/hierarchy2"/>
    <dgm:cxn modelId="{BE0133DE-37FE-4324-85A1-10D08AFA816F}" srcId="{EB832A24-B5BE-4EE0-B633-A14AF54D267E}" destId="{8B85BA10-7216-4ACB-9AB6-355ED376E763}" srcOrd="2" destOrd="0" parTransId="{D53A43B5-1CF2-4A2C-BD88-0D8B35D6B958}" sibTransId="{8D9F660B-3ACE-43B0-88C0-BD593C8CF7CF}"/>
    <dgm:cxn modelId="{3A5436F8-4E84-49D5-82ED-CD756092487E}" type="presOf" srcId="{D0BAE625-4901-4BE9-AF22-8991A07FCED9}" destId="{6A0D711F-35BA-4A54-BA63-0511534365BD}" srcOrd="1" destOrd="0" presId="urn:microsoft.com/office/officeart/2005/8/layout/hierarchy2"/>
    <dgm:cxn modelId="{CB9B927F-D52B-42E6-AA40-B2E3A8CF00BA}" type="presParOf" srcId="{99AB5F74-6EBC-4AAE-9CC5-001D52CB8AF0}" destId="{061139C9-4E28-4680-ADB3-22E00AA08E78}" srcOrd="0" destOrd="0" presId="urn:microsoft.com/office/officeart/2005/8/layout/hierarchy2"/>
    <dgm:cxn modelId="{C76FF93B-5D07-43DE-BDAC-2A6D2ABB6D15}" type="presParOf" srcId="{061139C9-4E28-4680-ADB3-22E00AA08E78}" destId="{3ADB6280-0C50-4931-9B59-8E7967F5A2B8}" srcOrd="0" destOrd="0" presId="urn:microsoft.com/office/officeart/2005/8/layout/hierarchy2"/>
    <dgm:cxn modelId="{FB2185CB-1AEF-4644-BEAE-AF2FC1D52C18}" type="presParOf" srcId="{061139C9-4E28-4680-ADB3-22E00AA08E78}" destId="{27C7A811-981D-427D-B426-F49F6ACE1E35}" srcOrd="1" destOrd="0" presId="urn:microsoft.com/office/officeart/2005/8/layout/hierarchy2"/>
    <dgm:cxn modelId="{CFEE5258-CB05-4D90-8DFC-E22BC2544B44}" type="presParOf" srcId="{27C7A811-981D-427D-B426-F49F6ACE1E35}" destId="{258D5F0E-80F5-4983-880E-F3D7B08313EC}" srcOrd="0" destOrd="0" presId="urn:microsoft.com/office/officeart/2005/8/layout/hierarchy2"/>
    <dgm:cxn modelId="{55659339-1896-4614-ACCE-93592399E689}" type="presParOf" srcId="{258D5F0E-80F5-4983-880E-F3D7B08313EC}" destId="{2BA923DE-E236-411D-B835-787508984334}" srcOrd="0" destOrd="0" presId="urn:microsoft.com/office/officeart/2005/8/layout/hierarchy2"/>
    <dgm:cxn modelId="{959389A0-594E-436D-A3AF-EF06A01640AD}" type="presParOf" srcId="{27C7A811-981D-427D-B426-F49F6ACE1E35}" destId="{B4CC828F-C6A3-4287-9462-773CE2F3B68E}" srcOrd="1" destOrd="0" presId="urn:microsoft.com/office/officeart/2005/8/layout/hierarchy2"/>
    <dgm:cxn modelId="{D4769AB2-E79C-45A6-8F7F-11265A89280C}" type="presParOf" srcId="{B4CC828F-C6A3-4287-9462-773CE2F3B68E}" destId="{DC62B9E7-A942-4CD4-9D6B-C210CB240D20}" srcOrd="0" destOrd="0" presId="urn:microsoft.com/office/officeart/2005/8/layout/hierarchy2"/>
    <dgm:cxn modelId="{C8C66763-67F0-4FFC-855A-C197615722CC}" type="presParOf" srcId="{B4CC828F-C6A3-4287-9462-773CE2F3B68E}" destId="{0C87B957-4E26-49E2-9F3C-642505689467}" srcOrd="1" destOrd="0" presId="urn:microsoft.com/office/officeart/2005/8/layout/hierarchy2"/>
    <dgm:cxn modelId="{BE6B1190-7530-4F25-A8C8-DDBE1146951F}" type="presParOf" srcId="{0C87B957-4E26-49E2-9F3C-642505689467}" destId="{2F43B3A8-9817-46A7-8973-FA509DB8A6C7}" srcOrd="0" destOrd="0" presId="urn:microsoft.com/office/officeart/2005/8/layout/hierarchy2"/>
    <dgm:cxn modelId="{7463256D-7047-4C21-8955-5E1DED26C82C}" type="presParOf" srcId="{2F43B3A8-9817-46A7-8973-FA509DB8A6C7}" destId="{6A0D711F-35BA-4A54-BA63-0511534365BD}" srcOrd="0" destOrd="0" presId="urn:microsoft.com/office/officeart/2005/8/layout/hierarchy2"/>
    <dgm:cxn modelId="{9F3D78E2-FA68-4C6C-86BD-D2A8B04C0AF1}" type="presParOf" srcId="{0C87B957-4E26-49E2-9F3C-642505689467}" destId="{7B9E4F19-628F-4936-AF3E-A61EED3E2D45}" srcOrd="1" destOrd="0" presId="urn:microsoft.com/office/officeart/2005/8/layout/hierarchy2"/>
    <dgm:cxn modelId="{B7649E2F-CBC8-49B5-AF59-BAC906CAF0FC}" type="presParOf" srcId="{7B9E4F19-628F-4936-AF3E-A61EED3E2D45}" destId="{24E75224-A0FA-4B6D-B1FF-8D4D8D137754}" srcOrd="0" destOrd="0" presId="urn:microsoft.com/office/officeart/2005/8/layout/hierarchy2"/>
    <dgm:cxn modelId="{211AB260-0698-4944-8A14-40B3AA2F92D7}" type="presParOf" srcId="{7B9E4F19-628F-4936-AF3E-A61EED3E2D45}" destId="{CF15CB40-9D25-4673-B626-4A90A7731DA3}" srcOrd="1" destOrd="0" presId="urn:microsoft.com/office/officeart/2005/8/layout/hierarchy2"/>
    <dgm:cxn modelId="{16323EA7-4106-4363-8868-3EF1043BBFA1}" type="presParOf" srcId="{27C7A811-981D-427D-B426-F49F6ACE1E35}" destId="{C23BFEB0-75A6-4FEF-BD62-64CCA0DD43B6}" srcOrd="2" destOrd="0" presId="urn:microsoft.com/office/officeart/2005/8/layout/hierarchy2"/>
    <dgm:cxn modelId="{F42368BA-D859-43CC-B363-874742B3BBE6}" type="presParOf" srcId="{C23BFEB0-75A6-4FEF-BD62-64CCA0DD43B6}" destId="{9DB2C3D4-DE5B-425C-946C-2CD6B387A308}" srcOrd="0" destOrd="0" presId="urn:microsoft.com/office/officeart/2005/8/layout/hierarchy2"/>
    <dgm:cxn modelId="{DB17731F-2A2F-474B-B902-7DBACE7905CF}" type="presParOf" srcId="{27C7A811-981D-427D-B426-F49F6ACE1E35}" destId="{237BFA82-801A-4998-BA0B-FE0EE68A277D}" srcOrd="3" destOrd="0" presId="urn:microsoft.com/office/officeart/2005/8/layout/hierarchy2"/>
    <dgm:cxn modelId="{5DC3DB10-B3D7-4967-973C-0CFB014DDBAA}" type="presParOf" srcId="{237BFA82-801A-4998-BA0B-FE0EE68A277D}" destId="{D8D39922-AA65-4F54-9D3E-2CB52D621467}" srcOrd="0" destOrd="0" presId="urn:microsoft.com/office/officeart/2005/8/layout/hierarchy2"/>
    <dgm:cxn modelId="{38557C24-D963-480E-9F9F-8E6C600BCC26}" type="presParOf" srcId="{237BFA82-801A-4998-BA0B-FE0EE68A277D}" destId="{142122D7-5CE1-4002-94B7-9168DB6AB1D4}" srcOrd="1" destOrd="0" presId="urn:microsoft.com/office/officeart/2005/8/layout/hierarchy2"/>
    <dgm:cxn modelId="{77426283-B0E0-48B4-B093-37A8C6A22E92}" type="presParOf" srcId="{142122D7-5CE1-4002-94B7-9168DB6AB1D4}" destId="{F83EE280-97C5-4D1E-85B6-2933CF9DD87D}" srcOrd="0" destOrd="0" presId="urn:microsoft.com/office/officeart/2005/8/layout/hierarchy2"/>
    <dgm:cxn modelId="{9D100EFB-CD15-4CAF-865A-E21E5A11B8E5}" type="presParOf" srcId="{F83EE280-97C5-4D1E-85B6-2933CF9DD87D}" destId="{A2ECF5CE-18F7-4D1A-A66C-C738F8B0B5AD}" srcOrd="0" destOrd="0" presId="urn:microsoft.com/office/officeart/2005/8/layout/hierarchy2"/>
    <dgm:cxn modelId="{894D0679-395F-4BAA-8048-498DF18B1D41}" type="presParOf" srcId="{142122D7-5CE1-4002-94B7-9168DB6AB1D4}" destId="{F7A35039-A7FB-45B0-B4B6-3515F4FEC6BD}" srcOrd="1" destOrd="0" presId="urn:microsoft.com/office/officeart/2005/8/layout/hierarchy2"/>
    <dgm:cxn modelId="{62E4EDF0-C25A-4EDF-A207-F61FFF0C44C3}" type="presParOf" srcId="{F7A35039-A7FB-45B0-B4B6-3515F4FEC6BD}" destId="{2A23D7C0-2550-4394-A9D1-7784710AE2D9}" srcOrd="0" destOrd="0" presId="urn:microsoft.com/office/officeart/2005/8/layout/hierarchy2"/>
    <dgm:cxn modelId="{BBE4BDDF-41DB-432A-966E-A48CA393009E}" type="presParOf" srcId="{F7A35039-A7FB-45B0-B4B6-3515F4FEC6BD}" destId="{4FE62377-86C9-4DA5-A779-7A3EB9BB762E}" srcOrd="1" destOrd="0" presId="urn:microsoft.com/office/officeart/2005/8/layout/hierarchy2"/>
    <dgm:cxn modelId="{B55C14A1-D1CB-43B4-9A70-3297DC1E58CA}" type="presParOf" srcId="{142122D7-5CE1-4002-94B7-9168DB6AB1D4}" destId="{4E2B4EFF-B8F2-4AF5-8A2B-E2F426D799EB}" srcOrd="2" destOrd="0" presId="urn:microsoft.com/office/officeart/2005/8/layout/hierarchy2"/>
    <dgm:cxn modelId="{F88AE023-5216-4CC2-8F6C-15C59A7412BC}" type="presParOf" srcId="{4E2B4EFF-B8F2-4AF5-8A2B-E2F426D799EB}" destId="{3DCFD7F2-5852-4111-8F4B-744D66B2CD4D}" srcOrd="0" destOrd="0" presId="urn:microsoft.com/office/officeart/2005/8/layout/hierarchy2"/>
    <dgm:cxn modelId="{8D8F3C3E-D691-4347-B92A-000F6E8F602D}" type="presParOf" srcId="{142122D7-5CE1-4002-94B7-9168DB6AB1D4}" destId="{A22BE15D-4B39-40F2-A6DC-7EC0A4FF7EEE}" srcOrd="3" destOrd="0" presId="urn:microsoft.com/office/officeart/2005/8/layout/hierarchy2"/>
    <dgm:cxn modelId="{0E00F7FA-949A-42DB-B74C-F6D8F36B0F14}" type="presParOf" srcId="{A22BE15D-4B39-40F2-A6DC-7EC0A4FF7EEE}" destId="{1CA08447-8619-461E-BEE4-40C5D0ADA9F5}" srcOrd="0" destOrd="0" presId="urn:microsoft.com/office/officeart/2005/8/layout/hierarchy2"/>
    <dgm:cxn modelId="{E3B320E0-0F44-4326-948C-1CE240D90F45}" type="presParOf" srcId="{A22BE15D-4B39-40F2-A6DC-7EC0A4FF7EEE}" destId="{B2F51B4E-36FC-4F9C-A5B6-F4EF8C557657}" srcOrd="1" destOrd="0" presId="urn:microsoft.com/office/officeart/2005/8/layout/hierarchy2"/>
    <dgm:cxn modelId="{21A19C70-573A-4C32-9065-41F42587AED8}" type="presParOf" srcId="{27C7A811-981D-427D-B426-F49F6ACE1E35}" destId="{F4A3D38F-A0E2-469D-847B-E1CDD0430B64}" srcOrd="4" destOrd="0" presId="urn:microsoft.com/office/officeart/2005/8/layout/hierarchy2"/>
    <dgm:cxn modelId="{6B1EDFF9-C2E4-4CDA-A254-AE2721025A86}" type="presParOf" srcId="{F4A3D38F-A0E2-469D-847B-E1CDD0430B64}" destId="{C861415D-4611-42B2-A369-A44C5130A55D}" srcOrd="0" destOrd="0" presId="urn:microsoft.com/office/officeart/2005/8/layout/hierarchy2"/>
    <dgm:cxn modelId="{BC01B83C-80FE-47FE-9C51-0070201ECABC}" type="presParOf" srcId="{27C7A811-981D-427D-B426-F49F6ACE1E35}" destId="{ECCBCC67-1E8C-4C14-849E-F7DE1BAD2142}" srcOrd="5" destOrd="0" presId="urn:microsoft.com/office/officeart/2005/8/layout/hierarchy2"/>
    <dgm:cxn modelId="{36575820-A492-40F8-A1DD-CED81DB276BF}" type="presParOf" srcId="{ECCBCC67-1E8C-4C14-849E-F7DE1BAD2142}" destId="{56E47CED-7397-4949-9964-D6D417B46405}" srcOrd="0" destOrd="0" presId="urn:microsoft.com/office/officeart/2005/8/layout/hierarchy2"/>
    <dgm:cxn modelId="{FB93F869-677A-401E-BDB7-DB69EAB26A44}" type="presParOf" srcId="{ECCBCC67-1E8C-4C14-849E-F7DE1BAD2142}" destId="{2434B4EC-3209-4DAB-9B4F-92E3B6448C0F}" srcOrd="1" destOrd="0" presId="urn:microsoft.com/office/officeart/2005/8/layout/hierarchy2"/>
    <dgm:cxn modelId="{4DE7E9C2-B5BD-461F-AD40-1FBEF0BB03A7}" type="presParOf" srcId="{2434B4EC-3209-4DAB-9B4F-92E3B6448C0F}" destId="{BA3FFAFD-9FF3-4310-BF4A-2BEFC89B8D13}" srcOrd="0" destOrd="0" presId="urn:microsoft.com/office/officeart/2005/8/layout/hierarchy2"/>
    <dgm:cxn modelId="{72557F8F-89F2-4FA8-B8E8-BE49D803B2DB}" type="presParOf" srcId="{BA3FFAFD-9FF3-4310-BF4A-2BEFC89B8D13}" destId="{D5854BBA-0598-45CD-80F9-7DDE01BB880B}" srcOrd="0" destOrd="0" presId="urn:microsoft.com/office/officeart/2005/8/layout/hierarchy2"/>
    <dgm:cxn modelId="{78D8E7AE-CB48-490F-BCDE-3FD42381E6CA}" type="presParOf" srcId="{2434B4EC-3209-4DAB-9B4F-92E3B6448C0F}" destId="{A87DAF94-5EBB-44A8-81C8-48EE061A1A3E}" srcOrd="1" destOrd="0" presId="urn:microsoft.com/office/officeart/2005/8/layout/hierarchy2"/>
    <dgm:cxn modelId="{8B92BC3F-27FC-4D51-A873-695DB9F94437}" type="presParOf" srcId="{A87DAF94-5EBB-44A8-81C8-48EE061A1A3E}" destId="{BA8269FD-41E8-4C9C-9DD7-9BA05007F32A}" srcOrd="0" destOrd="0" presId="urn:microsoft.com/office/officeart/2005/8/layout/hierarchy2"/>
    <dgm:cxn modelId="{C950A716-8488-4050-B1E5-01C2CC481E37}" type="presParOf" srcId="{A87DAF94-5EBB-44A8-81C8-48EE061A1A3E}" destId="{AE27E70E-71B8-44BA-BA59-979BCA7153BC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0DB1F0-8AAE-486F-8F28-3D901255620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832A24-B5BE-4EE0-B633-A14AF54D267E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gm:t>
    </dgm:pt>
    <dgm:pt modelId="{E7659ACE-51D1-4584-8E09-F0044B11A737}" type="parTrans" cxnId="{C228AE41-24AC-4113-AB67-7753DAE44F71}">
      <dgm:prSet/>
      <dgm:spPr/>
      <dgm:t>
        <a:bodyPr/>
        <a:lstStyle/>
        <a:p>
          <a:endParaRPr lang="en-US"/>
        </a:p>
      </dgm:t>
    </dgm:pt>
    <dgm:pt modelId="{6D65CF16-412A-4651-B425-5918E07E2010}" type="sibTrans" cxnId="{C228AE41-24AC-4113-AB67-7753DAE44F71}">
      <dgm:prSet/>
      <dgm:spPr/>
      <dgm:t>
        <a:bodyPr/>
        <a:lstStyle/>
        <a:p>
          <a:endParaRPr lang="en-US"/>
        </a:p>
      </dgm:t>
    </dgm:pt>
    <dgm:pt modelId="{715D5109-BA96-420A-8C62-376BD5C9ABEF}" type="asst">
      <dgm:prSet phldrT="[Text]" custT="1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gm:t>
    </dgm:pt>
    <dgm:pt modelId="{472A45CC-B006-4333-8CE1-E19BD9E4885F}" type="parTrans" cxnId="{381D58B1-47D1-4B55-9710-E7B3BEA5ED69}">
      <dgm:prSet/>
      <dgm:spPr/>
      <dgm:t>
        <a:bodyPr/>
        <a:lstStyle/>
        <a:p>
          <a:endParaRPr lang="en-US"/>
        </a:p>
      </dgm:t>
    </dgm:pt>
    <dgm:pt modelId="{8E734996-EDD7-4C9B-ACB9-E3B7DF64AC48}" type="sibTrans" cxnId="{381D58B1-47D1-4B55-9710-E7B3BEA5ED69}">
      <dgm:prSet/>
      <dgm:spPr/>
      <dgm:t>
        <a:bodyPr/>
        <a:lstStyle/>
        <a:p>
          <a:endParaRPr lang="en-US"/>
        </a:p>
      </dgm:t>
    </dgm:pt>
    <dgm:pt modelId="{66626352-9DC6-410E-8572-80322449DFD8}" type="asst">
      <dgm:prSet phldrT="[Text]" custT="1"/>
      <dgm:spPr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gm:t>
    </dgm:pt>
    <dgm:pt modelId="{D4E3EAA1-7BD5-409B-B445-E49A2766C972}" type="parTrans" cxnId="{E137E977-08F1-4223-B5CA-720E51A6A8B6}">
      <dgm:prSet/>
      <dgm:spPr/>
      <dgm:t>
        <a:bodyPr/>
        <a:lstStyle/>
        <a:p>
          <a:endParaRPr lang="en-US"/>
        </a:p>
      </dgm:t>
    </dgm:pt>
    <dgm:pt modelId="{F966F00F-D9F2-4F87-9FFA-371F53652623}" type="sibTrans" cxnId="{E137E977-08F1-4223-B5CA-720E51A6A8B6}">
      <dgm:prSet/>
      <dgm:spPr/>
      <dgm:t>
        <a:bodyPr/>
        <a:lstStyle/>
        <a:p>
          <a:endParaRPr lang="en-US"/>
        </a:p>
      </dgm:t>
    </dgm:pt>
    <dgm:pt modelId="{8B85BA10-7216-4ACB-9AB6-355ED376E763}" type="asst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gm:t>
    </dgm:pt>
    <dgm:pt modelId="{D53A43B5-1CF2-4A2C-BD88-0D8B35D6B958}" type="parTrans" cxnId="{BE0133DE-37FE-4324-85A1-10D08AFA816F}">
      <dgm:prSet/>
      <dgm:spPr/>
      <dgm:t>
        <a:bodyPr/>
        <a:lstStyle/>
        <a:p>
          <a:endParaRPr lang="en-US"/>
        </a:p>
      </dgm:t>
    </dgm:pt>
    <dgm:pt modelId="{8D9F660B-3ACE-43B0-88C0-BD593C8CF7CF}" type="sibTrans" cxnId="{BE0133DE-37FE-4324-85A1-10D08AFA816F}">
      <dgm:prSet/>
      <dgm:spPr/>
      <dgm:t>
        <a:bodyPr/>
        <a:lstStyle/>
        <a:p>
          <a:endParaRPr lang="en-US"/>
        </a:p>
      </dgm:t>
    </dgm:pt>
    <dgm:pt modelId="{EC993932-3975-4D19-9082-AC7E51CE9586}" type="asst">
      <dgm:prSet phldrT="[Text]" custT="1"/>
      <dgm:spPr>
        <a:solidFill>
          <a:srgbClr val="62D268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Is Compute and Storage Decoupled? </a:t>
          </a:r>
          <a:b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</a:br>
          <a:r>
            <a:rPr lang="en-US" sz="105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(faster and cheaper at scale)</a:t>
          </a:r>
          <a:endParaRPr lang="en-US" sz="1200" dirty="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6CBC09B0-ECC6-42AC-BF04-FE1975316C0C}" type="parTrans" cxnId="{DBD9AE25-465B-4FAD-AC23-33986905A1EC}">
      <dgm:prSet/>
      <dgm:spPr/>
      <dgm:t>
        <a:bodyPr/>
        <a:lstStyle/>
        <a:p>
          <a:endParaRPr lang="en-US"/>
        </a:p>
      </dgm:t>
    </dgm:pt>
    <dgm:pt modelId="{098594ED-B292-4226-A486-9D82DB748AA6}" type="sibTrans" cxnId="{DBD9AE25-465B-4FAD-AC23-33986905A1EC}">
      <dgm:prSet/>
      <dgm:spPr/>
      <dgm:t>
        <a:bodyPr/>
        <a:lstStyle/>
        <a:p>
          <a:endParaRPr lang="en-US"/>
        </a:p>
      </dgm:t>
    </dgm:pt>
    <dgm:pt modelId="{C25D8401-F678-4362-B6B7-3D3194BD29F5}" type="asst">
      <dgm:prSet phldrT="[Text]" custT="1"/>
      <dgm:spPr>
        <a:solidFill>
          <a:srgbClr val="FFC55B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Vectorized? Distributed?</a:t>
          </a:r>
        </a:p>
      </dgm:t>
    </dgm:pt>
    <dgm:pt modelId="{D0BAE625-4901-4BE9-AF22-8991A07FCED9}" type="parTrans" cxnId="{463195C5-83B1-4E9C-A84A-64140FA8811C}">
      <dgm:prSet/>
      <dgm:spPr/>
      <dgm:t>
        <a:bodyPr/>
        <a:lstStyle/>
        <a:p>
          <a:endParaRPr lang="en-US"/>
        </a:p>
      </dgm:t>
    </dgm:pt>
    <dgm:pt modelId="{3DDA93C3-3AB7-4FC1-9B7B-4D4EA1C5FE49}" type="sibTrans" cxnId="{463195C5-83B1-4E9C-A84A-64140FA8811C}">
      <dgm:prSet/>
      <dgm:spPr/>
      <dgm:t>
        <a:bodyPr/>
        <a:lstStyle/>
        <a:p>
          <a:endParaRPr lang="en-US"/>
        </a:p>
      </dgm:t>
    </dgm:pt>
    <dgm:pt modelId="{F034A5C8-2C21-4FAF-8B47-9E7523646494}" type="asst">
      <dgm:prSet phldrT="[Text]" custT="1"/>
      <dgm:spPr>
        <a:solidFill>
          <a:srgbClr val="47CFFF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SQL or other?</a:t>
          </a:r>
        </a:p>
      </dgm:t>
    </dgm:pt>
    <dgm:pt modelId="{EF774C59-3C63-4CAC-BBA4-C656CF48F21E}" type="parTrans" cxnId="{6EC8EAA4-5845-4876-8D6F-758786921331}">
      <dgm:prSet/>
      <dgm:spPr/>
      <dgm:t>
        <a:bodyPr/>
        <a:lstStyle/>
        <a:p>
          <a:endParaRPr lang="en-US"/>
        </a:p>
      </dgm:t>
    </dgm:pt>
    <dgm:pt modelId="{CE7A4F50-F6A5-4224-87B4-36C84FC5937B}" type="sibTrans" cxnId="{6EC8EAA4-5845-4876-8D6F-758786921331}">
      <dgm:prSet/>
      <dgm:spPr/>
      <dgm:t>
        <a:bodyPr/>
        <a:lstStyle/>
        <a:p>
          <a:endParaRPr lang="en-US"/>
        </a:p>
      </dgm:t>
    </dgm:pt>
    <dgm:pt modelId="{A2588E0A-9F82-4EA4-B2CA-7CAEC8CE88D4}" type="asst">
      <dgm:prSet phldrT="[Text]" custT="1"/>
      <dgm:spPr>
        <a:solidFill>
          <a:srgbClr val="62D268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How does it handle Metadata?</a:t>
          </a:r>
        </a:p>
      </dgm:t>
    </dgm:pt>
    <dgm:pt modelId="{049BF201-2B7A-461D-BF2D-862E8C5A69CA}" type="parTrans" cxnId="{BDB96E59-3576-479D-A78B-0BB5EFA077EB}">
      <dgm:prSet/>
      <dgm:spPr/>
      <dgm:t>
        <a:bodyPr/>
        <a:lstStyle/>
        <a:p>
          <a:endParaRPr lang="en-US"/>
        </a:p>
      </dgm:t>
    </dgm:pt>
    <dgm:pt modelId="{E2707141-EE12-4C0E-B5B9-78750485175F}" type="sibTrans" cxnId="{BDB96E59-3576-479D-A78B-0BB5EFA077EB}">
      <dgm:prSet/>
      <dgm:spPr/>
      <dgm:t>
        <a:bodyPr/>
        <a:lstStyle/>
        <a:p>
          <a:endParaRPr lang="en-US"/>
        </a:p>
      </dgm:t>
    </dgm:pt>
    <dgm:pt modelId="{99AB5F74-6EBC-4AAE-9CC5-001D52CB8AF0}" type="pres">
      <dgm:prSet presAssocID="{8A0DB1F0-8AAE-486F-8F28-3D901255620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1139C9-4E28-4680-ADB3-22E00AA08E78}" type="pres">
      <dgm:prSet presAssocID="{EB832A24-B5BE-4EE0-B633-A14AF54D267E}" presName="root1" presStyleCnt="0"/>
      <dgm:spPr/>
    </dgm:pt>
    <dgm:pt modelId="{3ADB6280-0C50-4931-9B59-8E7967F5A2B8}" type="pres">
      <dgm:prSet presAssocID="{EB832A24-B5BE-4EE0-B633-A14AF54D267E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27C7A811-981D-427D-B426-F49F6ACE1E35}" type="pres">
      <dgm:prSet presAssocID="{EB832A24-B5BE-4EE0-B633-A14AF54D267E}" presName="level2hierChild" presStyleCnt="0"/>
      <dgm:spPr/>
    </dgm:pt>
    <dgm:pt modelId="{258D5F0E-80F5-4983-880E-F3D7B08313EC}" type="pres">
      <dgm:prSet presAssocID="{472A45CC-B006-4333-8CE1-E19BD9E4885F}" presName="conn2-1" presStyleLbl="parChTrans1D2" presStyleIdx="0" presStyleCnt="3"/>
      <dgm:spPr/>
    </dgm:pt>
    <dgm:pt modelId="{2BA923DE-E236-411D-B835-787508984334}" type="pres">
      <dgm:prSet presAssocID="{472A45CC-B006-4333-8CE1-E19BD9E4885F}" presName="connTx" presStyleLbl="parChTrans1D2" presStyleIdx="0" presStyleCnt="3"/>
      <dgm:spPr/>
    </dgm:pt>
    <dgm:pt modelId="{B4CC828F-C6A3-4287-9462-773CE2F3B68E}" type="pres">
      <dgm:prSet presAssocID="{715D5109-BA96-420A-8C62-376BD5C9ABEF}" presName="root2" presStyleCnt="0"/>
      <dgm:spPr/>
    </dgm:pt>
    <dgm:pt modelId="{DC62B9E7-A942-4CD4-9D6B-C210CB240D20}" type="pres">
      <dgm:prSet presAssocID="{715D5109-BA96-420A-8C62-376BD5C9ABEF}" presName="LevelTwoTextNode" presStyleLbl="asst1" presStyleIdx="0" presStyleCnt="7">
        <dgm:presLayoutVars>
          <dgm:chPref val="3"/>
        </dgm:presLayoutVars>
      </dgm:prSet>
      <dgm:spPr>
        <a:prstGeom prst="rect">
          <a:avLst/>
        </a:prstGeom>
      </dgm:spPr>
    </dgm:pt>
    <dgm:pt modelId="{0C87B957-4E26-49E2-9F3C-642505689467}" type="pres">
      <dgm:prSet presAssocID="{715D5109-BA96-420A-8C62-376BD5C9ABEF}" presName="level3hierChild" presStyleCnt="0"/>
      <dgm:spPr/>
    </dgm:pt>
    <dgm:pt modelId="{2F43B3A8-9817-46A7-8973-FA509DB8A6C7}" type="pres">
      <dgm:prSet presAssocID="{D0BAE625-4901-4BE9-AF22-8991A07FCED9}" presName="conn2-1" presStyleLbl="parChTrans1D3" presStyleIdx="0" presStyleCnt="4"/>
      <dgm:spPr/>
    </dgm:pt>
    <dgm:pt modelId="{6A0D711F-35BA-4A54-BA63-0511534365BD}" type="pres">
      <dgm:prSet presAssocID="{D0BAE625-4901-4BE9-AF22-8991A07FCED9}" presName="connTx" presStyleLbl="parChTrans1D3" presStyleIdx="0" presStyleCnt="4"/>
      <dgm:spPr/>
    </dgm:pt>
    <dgm:pt modelId="{7B9E4F19-628F-4936-AF3E-A61EED3E2D45}" type="pres">
      <dgm:prSet presAssocID="{C25D8401-F678-4362-B6B7-3D3194BD29F5}" presName="root2" presStyleCnt="0"/>
      <dgm:spPr/>
    </dgm:pt>
    <dgm:pt modelId="{24E75224-A0FA-4B6D-B1FF-8D4D8D137754}" type="pres">
      <dgm:prSet presAssocID="{C25D8401-F678-4362-B6B7-3D3194BD29F5}" presName="LevelTwoTextNode" presStyleLbl="asst1" presStyleIdx="1" presStyleCnt="7" custScaleX="159864" custLinFactNeighborX="-1721" custLinFactNeighborY="-61971">
        <dgm:presLayoutVars>
          <dgm:chPref val="3"/>
        </dgm:presLayoutVars>
      </dgm:prSet>
      <dgm:spPr/>
    </dgm:pt>
    <dgm:pt modelId="{CF15CB40-9D25-4673-B626-4A90A7731DA3}" type="pres">
      <dgm:prSet presAssocID="{C25D8401-F678-4362-B6B7-3D3194BD29F5}" presName="level3hierChild" presStyleCnt="0"/>
      <dgm:spPr/>
    </dgm:pt>
    <dgm:pt modelId="{C23BFEB0-75A6-4FEF-BD62-64CCA0DD43B6}" type="pres">
      <dgm:prSet presAssocID="{D4E3EAA1-7BD5-409B-B445-E49A2766C972}" presName="conn2-1" presStyleLbl="parChTrans1D2" presStyleIdx="1" presStyleCnt="3"/>
      <dgm:spPr/>
    </dgm:pt>
    <dgm:pt modelId="{9DB2C3D4-DE5B-425C-946C-2CD6B387A308}" type="pres">
      <dgm:prSet presAssocID="{D4E3EAA1-7BD5-409B-B445-E49A2766C972}" presName="connTx" presStyleLbl="parChTrans1D2" presStyleIdx="1" presStyleCnt="3"/>
      <dgm:spPr/>
    </dgm:pt>
    <dgm:pt modelId="{237BFA82-801A-4998-BA0B-FE0EE68A277D}" type="pres">
      <dgm:prSet presAssocID="{66626352-9DC6-410E-8572-80322449DFD8}" presName="root2" presStyleCnt="0"/>
      <dgm:spPr/>
    </dgm:pt>
    <dgm:pt modelId="{D8D39922-AA65-4F54-9D3E-2CB52D621467}" type="pres">
      <dgm:prSet presAssocID="{66626352-9DC6-410E-8572-80322449DFD8}" presName="LevelTwoTextNode" presStyleLbl="asst1" presStyleIdx="2" presStyleCnt="7">
        <dgm:presLayoutVars>
          <dgm:chPref val="3"/>
        </dgm:presLayoutVars>
      </dgm:prSet>
      <dgm:spPr>
        <a:prstGeom prst="rect">
          <a:avLst/>
        </a:prstGeom>
      </dgm:spPr>
    </dgm:pt>
    <dgm:pt modelId="{142122D7-5CE1-4002-94B7-9168DB6AB1D4}" type="pres">
      <dgm:prSet presAssocID="{66626352-9DC6-410E-8572-80322449DFD8}" presName="level3hierChild" presStyleCnt="0"/>
      <dgm:spPr/>
    </dgm:pt>
    <dgm:pt modelId="{F83EE280-97C5-4D1E-85B6-2933CF9DD87D}" type="pres">
      <dgm:prSet presAssocID="{6CBC09B0-ECC6-42AC-BF04-FE1975316C0C}" presName="conn2-1" presStyleLbl="parChTrans1D3" presStyleIdx="1" presStyleCnt="4"/>
      <dgm:spPr/>
    </dgm:pt>
    <dgm:pt modelId="{A2ECF5CE-18F7-4D1A-A66C-C738F8B0B5AD}" type="pres">
      <dgm:prSet presAssocID="{6CBC09B0-ECC6-42AC-BF04-FE1975316C0C}" presName="connTx" presStyleLbl="parChTrans1D3" presStyleIdx="1" presStyleCnt="4"/>
      <dgm:spPr/>
    </dgm:pt>
    <dgm:pt modelId="{F7A35039-A7FB-45B0-B4B6-3515F4FEC6BD}" type="pres">
      <dgm:prSet presAssocID="{EC993932-3975-4D19-9082-AC7E51CE9586}" presName="root2" presStyleCnt="0"/>
      <dgm:spPr/>
    </dgm:pt>
    <dgm:pt modelId="{2A23D7C0-2550-4394-A9D1-7784710AE2D9}" type="pres">
      <dgm:prSet presAssocID="{EC993932-3975-4D19-9082-AC7E51CE9586}" presName="LevelTwoTextNode" presStyleLbl="asst1" presStyleIdx="3" presStyleCnt="7" custScaleX="159864" custLinFactNeighborX="20736">
        <dgm:presLayoutVars>
          <dgm:chPref val="3"/>
        </dgm:presLayoutVars>
      </dgm:prSet>
      <dgm:spPr/>
    </dgm:pt>
    <dgm:pt modelId="{4FE62377-86C9-4DA5-A779-7A3EB9BB762E}" type="pres">
      <dgm:prSet presAssocID="{EC993932-3975-4D19-9082-AC7E51CE9586}" presName="level3hierChild" presStyleCnt="0"/>
      <dgm:spPr/>
    </dgm:pt>
    <dgm:pt modelId="{4E2B4EFF-B8F2-4AF5-8A2B-E2F426D799EB}" type="pres">
      <dgm:prSet presAssocID="{049BF201-2B7A-461D-BF2D-862E8C5A69CA}" presName="conn2-1" presStyleLbl="parChTrans1D3" presStyleIdx="2" presStyleCnt="4"/>
      <dgm:spPr/>
    </dgm:pt>
    <dgm:pt modelId="{3DCFD7F2-5852-4111-8F4B-744D66B2CD4D}" type="pres">
      <dgm:prSet presAssocID="{049BF201-2B7A-461D-BF2D-862E8C5A69CA}" presName="connTx" presStyleLbl="parChTrans1D3" presStyleIdx="2" presStyleCnt="4"/>
      <dgm:spPr/>
    </dgm:pt>
    <dgm:pt modelId="{A22BE15D-4B39-40F2-A6DC-7EC0A4FF7EEE}" type="pres">
      <dgm:prSet presAssocID="{A2588E0A-9F82-4EA4-B2CA-7CAEC8CE88D4}" presName="root2" presStyleCnt="0"/>
      <dgm:spPr/>
    </dgm:pt>
    <dgm:pt modelId="{1CA08447-8619-461E-BEE4-40C5D0ADA9F5}" type="pres">
      <dgm:prSet presAssocID="{A2588E0A-9F82-4EA4-B2CA-7CAEC8CE88D4}" presName="LevelTwoTextNode" presStyleLbl="asst1" presStyleIdx="4" presStyleCnt="7" custScaleX="159864" custLinFactNeighborX="20736">
        <dgm:presLayoutVars>
          <dgm:chPref val="3"/>
        </dgm:presLayoutVars>
      </dgm:prSet>
      <dgm:spPr/>
    </dgm:pt>
    <dgm:pt modelId="{B2F51B4E-36FC-4F9C-A5B6-F4EF8C557657}" type="pres">
      <dgm:prSet presAssocID="{A2588E0A-9F82-4EA4-B2CA-7CAEC8CE88D4}" presName="level3hierChild" presStyleCnt="0"/>
      <dgm:spPr/>
    </dgm:pt>
    <dgm:pt modelId="{F4A3D38F-A0E2-469D-847B-E1CDD0430B64}" type="pres">
      <dgm:prSet presAssocID="{D53A43B5-1CF2-4A2C-BD88-0D8B35D6B958}" presName="conn2-1" presStyleLbl="parChTrans1D2" presStyleIdx="2" presStyleCnt="3"/>
      <dgm:spPr/>
    </dgm:pt>
    <dgm:pt modelId="{C861415D-4611-42B2-A369-A44C5130A55D}" type="pres">
      <dgm:prSet presAssocID="{D53A43B5-1CF2-4A2C-BD88-0D8B35D6B958}" presName="connTx" presStyleLbl="parChTrans1D2" presStyleIdx="2" presStyleCnt="3"/>
      <dgm:spPr/>
    </dgm:pt>
    <dgm:pt modelId="{ECCBCC67-1E8C-4C14-849E-F7DE1BAD2142}" type="pres">
      <dgm:prSet presAssocID="{8B85BA10-7216-4ACB-9AB6-355ED376E763}" presName="root2" presStyleCnt="0"/>
      <dgm:spPr/>
    </dgm:pt>
    <dgm:pt modelId="{56E47CED-7397-4949-9964-D6D417B46405}" type="pres">
      <dgm:prSet presAssocID="{8B85BA10-7216-4ACB-9AB6-355ED376E763}" presName="LevelTwoTextNode" presStyleLbl="asst1" presStyleIdx="5" presStyleCnt="7">
        <dgm:presLayoutVars>
          <dgm:chPref val="3"/>
        </dgm:presLayoutVars>
      </dgm:prSet>
      <dgm:spPr>
        <a:prstGeom prst="rect">
          <a:avLst/>
        </a:prstGeom>
      </dgm:spPr>
    </dgm:pt>
    <dgm:pt modelId="{2434B4EC-3209-4DAB-9B4F-92E3B6448C0F}" type="pres">
      <dgm:prSet presAssocID="{8B85BA10-7216-4ACB-9AB6-355ED376E763}" presName="level3hierChild" presStyleCnt="0"/>
      <dgm:spPr/>
    </dgm:pt>
    <dgm:pt modelId="{BA3FFAFD-9FF3-4310-BF4A-2BEFC89B8D13}" type="pres">
      <dgm:prSet presAssocID="{EF774C59-3C63-4CAC-BBA4-C656CF48F21E}" presName="conn2-1" presStyleLbl="parChTrans1D3" presStyleIdx="3" presStyleCnt="4"/>
      <dgm:spPr/>
    </dgm:pt>
    <dgm:pt modelId="{D5854BBA-0598-45CD-80F9-7DDE01BB880B}" type="pres">
      <dgm:prSet presAssocID="{EF774C59-3C63-4CAC-BBA4-C656CF48F21E}" presName="connTx" presStyleLbl="parChTrans1D3" presStyleIdx="3" presStyleCnt="4"/>
      <dgm:spPr/>
    </dgm:pt>
    <dgm:pt modelId="{A87DAF94-5EBB-44A8-81C8-48EE061A1A3E}" type="pres">
      <dgm:prSet presAssocID="{F034A5C8-2C21-4FAF-8B47-9E7523646494}" presName="root2" presStyleCnt="0"/>
      <dgm:spPr/>
    </dgm:pt>
    <dgm:pt modelId="{BA8269FD-41E8-4C9C-9DD7-9BA05007F32A}" type="pres">
      <dgm:prSet presAssocID="{F034A5C8-2C21-4FAF-8B47-9E7523646494}" presName="LevelTwoTextNode" presStyleLbl="asst1" presStyleIdx="6" presStyleCnt="7" custScaleX="159864" custLinFactNeighborX="-752" custLinFactNeighborY="40669">
        <dgm:presLayoutVars>
          <dgm:chPref val="3"/>
        </dgm:presLayoutVars>
      </dgm:prSet>
      <dgm:spPr/>
    </dgm:pt>
    <dgm:pt modelId="{AE27E70E-71B8-44BA-BA59-979BCA7153BC}" type="pres">
      <dgm:prSet presAssocID="{F034A5C8-2C21-4FAF-8B47-9E7523646494}" presName="level3hierChild" presStyleCnt="0"/>
      <dgm:spPr/>
    </dgm:pt>
  </dgm:ptLst>
  <dgm:cxnLst>
    <dgm:cxn modelId="{B2038500-2E8D-4FD3-984D-4E50922C915F}" type="presOf" srcId="{472A45CC-B006-4333-8CE1-E19BD9E4885F}" destId="{258D5F0E-80F5-4983-880E-F3D7B08313EC}" srcOrd="0" destOrd="0" presId="urn:microsoft.com/office/officeart/2005/8/layout/hierarchy2"/>
    <dgm:cxn modelId="{86323812-9E25-4EAE-B5DC-23C3DF1202E8}" type="presOf" srcId="{EB832A24-B5BE-4EE0-B633-A14AF54D267E}" destId="{3ADB6280-0C50-4931-9B59-8E7967F5A2B8}" srcOrd="0" destOrd="0" presId="urn:microsoft.com/office/officeart/2005/8/layout/hierarchy2"/>
    <dgm:cxn modelId="{8E478122-8F5B-428B-9A10-4302937DA5FF}" type="presOf" srcId="{EF774C59-3C63-4CAC-BBA4-C656CF48F21E}" destId="{BA3FFAFD-9FF3-4310-BF4A-2BEFC89B8D13}" srcOrd="0" destOrd="0" presId="urn:microsoft.com/office/officeart/2005/8/layout/hierarchy2"/>
    <dgm:cxn modelId="{6E525825-8AF5-4095-90C7-CCD815C54227}" type="presOf" srcId="{049BF201-2B7A-461D-BF2D-862E8C5A69CA}" destId="{3DCFD7F2-5852-4111-8F4B-744D66B2CD4D}" srcOrd="1" destOrd="0" presId="urn:microsoft.com/office/officeart/2005/8/layout/hierarchy2"/>
    <dgm:cxn modelId="{DBD9AE25-465B-4FAD-AC23-33986905A1EC}" srcId="{66626352-9DC6-410E-8572-80322449DFD8}" destId="{EC993932-3975-4D19-9082-AC7E51CE9586}" srcOrd="0" destOrd="0" parTransId="{6CBC09B0-ECC6-42AC-BF04-FE1975316C0C}" sibTransId="{098594ED-B292-4226-A486-9D82DB748AA6}"/>
    <dgm:cxn modelId="{07302632-2C2C-45B1-A9B6-1DA8340FC0FE}" type="presOf" srcId="{D53A43B5-1CF2-4A2C-BD88-0D8B35D6B958}" destId="{F4A3D38F-A0E2-469D-847B-E1CDD0430B64}" srcOrd="0" destOrd="0" presId="urn:microsoft.com/office/officeart/2005/8/layout/hierarchy2"/>
    <dgm:cxn modelId="{04F96032-9CD6-41C6-9DE8-475350208571}" type="presOf" srcId="{049BF201-2B7A-461D-BF2D-862E8C5A69CA}" destId="{4E2B4EFF-B8F2-4AF5-8A2B-E2F426D799EB}" srcOrd="0" destOrd="0" presId="urn:microsoft.com/office/officeart/2005/8/layout/hierarchy2"/>
    <dgm:cxn modelId="{D4E0823C-1125-4BC2-AE69-B48F7D630F3E}" type="presOf" srcId="{D53A43B5-1CF2-4A2C-BD88-0D8B35D6B958}" destId="{C861415D-4611-42B2-A369-A44C5130A55D}" srcOrd="1" destOrd="0" presId="urn:microsoft.com/office/officeart/2005/8/layout/hierarchy2"/>
    <dgm:cxn modelId="{95AC2A5B-49EF-4247-868E-FB39E288912A}" type="presOf" srcId="{6CBC09B0-ECC6-42AC-BF04-FE1975316C0C}" destId="{F83EE280-97C5-4D1E-85B6-2933CF9DD87D}" srcOrd="0" destOrd="0" presId="urn:microsoft.com/office/officeart/2005/8/layout/hierarchy2"/>
    <dgm:cxn modelId="{1D10745B-A1EF-4962-9254-A6A138A9245A}" type="presOf" srcId="{D0BAE625-4901-4BE9-AF22-8991A07FCED9}" destId="{2F43B3A8-9817-46A7-8973-FA509DB8A6C7}" srcOrd="0" destOrd="0" presId="urn:microsoft.com/office/officeart/2005/8/layout/hierarchy2"/>
    <dgm:cxn modelId="{C228AE41-24AC-4113-AB67-7753DAE44F71}" srcId="{8A0DB1F0-8AAE-486F-8F28-3D9012556205}" destId="{EB832A24-B5BE-4EE0-B633-A14AF54D267E}" srcOrd="0" destOrd="0" parTransId="{E7659ACE-51D1-4584-8E09-F0044B11A737}" sibTransId="{6D65CF16-412A-4651-B425-5918E07E2010}"/>
    <dgm:cxn modelId="{0F06EA47-2A4F-439E-AAEF-0656A8BEBF04}" type="presOf" srcId="{8B85BA10-7216-4ACB-9AB6-355ED376E763}" destId="{56E47CED-7397-4949-9964-D6D417B46405}" srcOrd="0" destOrd="0" presId="urn:microsoft.com/office/officeart/2005/8/layout/hierarchy2"/>
    <dgm:cxn modelId="{345E154C-5016-47D7-BFD0-90DE7D6E3980}" type="presOf" srcId="{EC993932-3975-4D19-9082-AC7E51CE9586}" destId="{2A23D7C0-2550-4394-A9D1-7784710AE2D9}" srcOrd="0" destOrd="0" presId="urn:microsoft.com/office/officeart/2005/8/layout/hierarchy2"/>
    <dgm:cxn modelId="{E137E977-08F1-4223-B5CA-720E51A6A8B6}" srcId="{EB832A24-B5BE-4EE0-B633-A14AF54D267E}" destId="{66626352-9DC6-410E-8572-80322449DFD8}" srcOrd="1" destOrd="0" parTransId="{D4E3EAA1-7BD5-409B-B445-E49A2766C972}" sibTransId="{F966F00F-D9F2-4F87-9FFA-371F53652623}"/>
    <dgm:cxn modelId="{BDB96E59-3576-479D-A78B-0BB5EFA077EB}" srcId="{66626352-9DC6-410E-8572-80322449DFD8}" destId="{A2588E0A-9F82-4EA4-B2CA-7CAEC8CE88D4}" srcOrd="1" destOrd="0" parTransId="{049BF201-2B7A-461D-BF2D-862E8C5A69CA}" sibTransId="{E2707141-EE12-4C0E-B5B9-78750485175F}"/>
    <dgm:cxn modelId="{F6B1C97D-264B-4A0B-9793-CA132D49C1F2}" type="presOf" srcId="{EF774C59-3C63-4CAC-BBA4-C656CF48F21E}" destId="{D5854BBA-0598-45CD-80F9-7DDE01BB880B}" srcOrd="1" destOrd="0" presId="urn:microsoft.com/office/officeart/2005/8/layout/hierarchy2"/>
    <dgm:cxn modelId="{C8E6AD7E-F9DD-4D14-B85B-02B7E9BD7F0C}" type="presOf" srcId="{F034A5C8-2C21-4FAF-8B47-9E7523646494}" destId="{BA8269FD-41E8-4C9C-9DD7-9BA05007F32A}" srcOrd="0" destOrd="0" presId="urn:microsoft.com/office/officeart/2005/8/layout/hierarchy2"/>
    <dgm:cxn modelId="{9977D580-4124-4FF2-A2CA-7B1C4085118D}" type="presOf" srcId="{472A45CC-B006-4333-8CE1-E19BD9E4885F}" destId="{2BA923DE-E236-411D-B835-787508984334}" srcOrd="1" destOrd="0" presId="urn:microsoft.com/office/officeart/2005/8/layout/hierarchy2"/>
    <dgm:cxn modelId="{E826019E-BD48-46BB-B588-7DE743F28994}" type="presOf" srcId="{C25D8401-F678-4362-B6B7-3D3194BD29F5}" destId="{24E75224-A0FA-4B6D-B1FF-8D4D8D137754}" srcOrd="0" destOrd="0" presId="urn:microsoft.com/office/officeart/2005/8/layout/hierarchy2"/>
    <dgm:cxn modelId="{0F5A3DA2-B70F-4B01-B358-B3522B7C7C0A}" type="presOf" srcId="{715D5109-BA96-420A-8C62-376BD5C9ABEF}" destId="{DC62B9E7-A942-4CD4-9D6B-C210CB240D20}" srcOrd="0" destOrd="0" presId="urn:microsoft.com/office/officeart/2005/8/layout/hierarchy2"/>
    <dgm:cxn modelId="{6EC8EAA4-5845-4876-8D6F-758786921331}" srcId="{8B85BA10-7216-4ACB-9AB6-355ED376E763}" destId="{F034A5C8-2C21-4FAF-8B47-9E7523646494}" srcOrd="0" destOrd="0" parTransId="{EF774C59-3C63-4CAC-BBA4-C656CF48F21E}" sibTransId="{CE7A4F50-F6A5-4224-87B4-36C84FC5937B}"/>
    <dgm:cxn modelId="{483D9CAB-24FA-47FD-8450-9DB233EEFEE5}" type="presOf" srcId="{66626352-9DC6-410E-8572-80322449DFD8}" destId="{D8D39922-AA65-4F54-9D3E-2CB52D621467}" srcOrd="0" destOrd="0" presId="urn:microsoft.com/office/officeart/2005/8/layout/hierarchy2"/>
    <dgm:cxn modelId="{41B784AF-E6B4-4246-865A-08F3D2164C9F}" type="presOf" srcId="{6CBC09B0-ECC6-42AC-BF04-FE1975316C0C}" destId="{A2ECF5CE-18F7-4D1A-A66C-C738F8B0B5AD}" srcOrd="1" destOrd="0" presId="urn:microsoft.com/office/officeart/2005/8/layout/hierarchy2"/>
    <dgm:cxn modelId="{381D58B1-47D1-4B55-9710-E7B3BEA5ED69}" srcId="{EB832A24-B5BE-4EE0-B633-A14AF54D267E}" destId="{715D5109-BA96-420A-8C62-376BD5C9ABEF}" srcOrd="0" destOrd="0" parTransId="{472A45CC-B006-4333-8CE1-E19BD9E4885F}" sibTransId="{8E734996-EDD7-4C9B-ACB9-E3B7DF64AC48}"/>
    <dgm:cxn modelId="{B66349B3-4A61-4449-87B1-E9CD71B9B56B}" type="presOf" srcId="{D4E3EAA1-7BD5-409B-B445-E49A2766C972}" destId="{9DB2C3D4-DE5B-425C-946C-2CD6B387A308}" srcOrd="1" destOrd="0" presId="urn:microsoft.com/office/officeart/2005/8/layout/hierarchy2"/>
    <dgm:cxn modelId="{54124BC5-A230-4AAF-B44E-401E421BC2EA}" type="presOf" srcId="{D4E3EAA1-7BD5-409B-B445-E49A2766C972}" destId="{C23BFEB0-75A6-4FEF-BD62-64CCA0DD43B6}" srcOrd="0" destOrd="0" presId="urn:microsoft.com/office/officeart/2005/8/layout/hierarchy2"/>
    <dgm:cxn modelId="{463195C5-83B1-4E9C-A84A-64140FA8811C}" srcId="{715D5109-BA96-420A-8C62-376BD5C9ABEF}" destId="{C25D8401-F678-4362-B6B7-3D3194BD29F5}" srcOrd="0" destOrd="0" parTransId="{D0BAE625-4901-4BE9-AF22-8991A07FCED9}" sibTransId="{3DDA93C3-3AB7-4FC1-9B7B-4D4EA1C5FE49}"/>
    <dgm:cxn modelId="{8E1E82C8-B5CF-491C-A805-05F8C2A4F906}" type="presOf" srcId="{A2588E0A-9F82-4EA4-B2CA-7CAEC8CE88D4}" destId="{1CA08447-8619-461E-BEE4-40C5D0ADA9F5}" srcOrd="0" destOrd="0" presId="urn:microsoft.com/office/officeart/2005/8/layout/hierarchy2"/>
    <dgm:cxn modelId="{8993E6DD-F9C9-425D-96B4-847E63E37209}" type="presOf" srcId="{8A0DB1F0-8AAE-486F-8F28-3D9012556205}" destId="{99AB5F74-6EBC-4AAE-9CC5-001D52CB8AF0}" srcOrd="0" destOrd="0" presId="urn:microsoft.com/office/officeart/2005/8/layout/hierarchy2"/>
    <dgm:cxn modelId="{BE0133DE-37FE-4324-85A1-10D08AFA816F}" srcId="{EB832A24-B5BE-4EE0-B633-A14AF54D267E}" destId="{8B85BA10-7216-4ACB-9AB6-355ED376E763}" srcOrd="2" destOrd="0" parTransId="{D53A43B5-1CF2-4A2C-BD88-0D8B35D6B958}" sibTransId="{8D9F660B-3ACE-43B0-88C0-BD593C8CF7CF}"/>
    <dgm:cxn modelId="{3A5436F8-4E84-49D5-82ED-CD756092487E}" type="presOf" srcId="{D0BAE625-4901-4BE9-AF22-8991A07FCED9}" destId="{6A0D711F-35BA-4A54-BA63-0511534365BD}" srcOrd="1" destOrd="0" presId="urn:microsoft.com/office/officeart/2005/8/layout/hierarchy2"/>
    <dgm:cxn modelId="{CB9B927F-D52B-42E6-AA40-B2E3A8CF00BA}" type="presParOf" srcId="{99AB5F74-6EBC-4AAE-9CC5-001D52CB8AF0}" destId="{061139C9-4E28-4680-ADB3-22E00AA08E78}" srcOrd="0" destOrd="0" presId="urn:microsoft.com/office/officeart/2005/8/layout/hierarchy2"/>
    <dgm:cxn modelId="{C76FF93B-5D07-43DE-BDAC-2A6D2ABB6D15}" type="presParOf" srcId="{061139C9-4E28-4680-ADB3-22E00AA08E78}" destId="{3ADB6280-0C50-4931-9B59-8E7967F5A2B8}" srcOrd="0" destOrd="0" presId="urn:microsoft.com/office/officeart/2005/8/layout/hierarchy2"/>
    <dgm:cxn modelId="{FB2185CB-1AEF-4644-BEAE-AF2FC1D52C18}" type="presParOf" srcId="{061139C9-4E28-4680-ADB3-22E00AA08E78}" destId="{27C7A811-981D-427D-B426-F49F6ACE1E35}" srcOrd="1" destOrd="0" presId="urn:microsoft.com/office/officeart/2005/8/layout/hierarchy2"/>
    <dgm:cxn modelId="{CFEE5258-CB05-4D90-8DFC-E22BC2544B44}" type="presParOf" srcId="{27C7A811-981D-427D-B426-F49F6ACE1E35}" destId="{258D5F0E-80F5-4983-880E-F3D7B08313EC}" srcOrd="0" destOrd="0" presId="urn:microsoft.com/office/officeart/2005/8/layout/hierarchy2"/>
    <dgm:cxn modelId="{55659339-1896-4614-ACCE-93592399E689}" type="presParOf" srcId="{258D5F0E-80F5-4983-880E-F3D7B08313EC}" destId="{2BA923DE-E236-411D-B835-787508984334}" srcOrd="0" destOrd="0" presId="urn:microsoft.com/office/officeart/2005/8/layout/hierarchy2"/>
    <dgm:cxn modelId="{959389A0-594E-436D-A3AF-EF06A01640AD}" type="presParOf" srcId="{27C7A811-981D-427D-B426-F49F6ACE1E35}" destId="{B4CC828F-C6A3-4287-9462-773CE2F3B68E}" srcOrd="1" destOrd="0" presId="urn:microsoft.com/office/officeart/2005/8/layout/hierarchy2"/>
    <dgm:cxn modelId="{D4769AB2-E79C-45A6-8F7F-11265A89280C}" type="presParOf" srcId="{B4CC828F-C6A3-4287-9462-773CE2F3B68E}" destId="{DC62B9E7-A942-4CD4-9D6B-C210CB240D20}" srcOrd="0" destOrd="0" presId="urn:microsoft.com/office/officeart/2005/8/layout/hierarchy2"/>
    <dgm:cxn modelId="{C8C66763-67F0-4FFC-855A-C197615722CC}" type="presParOf" srcId="{B4CC828F-C6A3-4287-9462-773CE2F3B68E}" destId="{0C87B957-4E26-49E2-9F3C-642505689467}" srcOrd="1" destOrd="0" presId="urn:microsoft.com/office/officeart/2005/8/layout/hierarchy2"/>
    <dgm:cxn modelId="{BE6B1190-7530-4F25-A8C8-DDBE1146951F}" type="presParOf" srcId="{0C87B957-4E26-49E2-9F3C-642505689467}" destId="{2F43B3A8-9817-46A7-8973-FA509DB8A6C7}" srcOrd="0" destOrd="0" presId="urn:microsoft.com/office/officeart/2005/8/layout/hierarchy2"/>
    <dgm:cxn modelId="{7463256D-7047-4C21-8955-5E1DED26C82C}" type="presParOf" srcId="{2F43B3A8-9817-46A7-8973-FA509DB8A6C7}" destId="{6A0D711F-35BA-4A54-BA63-0511534365BD}" srcOrd="0" destOrd="0" presId="urn:microsoft.com/office/officeart/2005/8/layout/hierarchy2"/>
    <dgm:cxn modelId="{9F3D78E2-FA68-4C6C-86BD-D2A8B04C0AF1}" type="presParOf" srcId="{0C87B957-4E26-49E2-9F3C-642505689467}" destId="{7B9E4F19-628F-4936-AF3E-A61EED3E2D45}" srcOrd="1" destOrd="0" presId="urn:microsoft.com/office/officeart/2005/8/layout/hierarchy2"/>
    <dgm:cxn modelId="{B7649E2F-CBC8-49B5-AF59-BAC906CAF0FC}" type="presParOf" srcId="{7B9E4F19-628F-4936-AF3E-A61EED3E2D45}" destId="{24E75224-A0FA-4B6D-B1FF-8D4D8D137754}" srcOrd="0" destOrd="0" presId="urn:microsoft.com/office/officeart/2005/8/layout/hierarchy2"/>
    <dgm:cxn modelId="{211AB260-0698-4944-8A14-40B3AA2F92D7}" type="presParOf" srcId="{7B9E4F19-628F-4936-AF3E-A61EED3E2D45}" destId="{CF15CB40-9D25-4673-B626-4A90A7731DA3}" srcOrd="1" destOrd="0" presId="urn:microsoft.com/office/officeart/2005/8/layout/hierarchy2"/>
    <dgm:cxn modelId="{16323EA7-4106-4363-8868-3EF1043BBFA1}" type="presParOf" srcId="{27C7A811-981D-427D-B426-F49F6ACE1E35}" destId="{C23BFEB0-75A6-4FEF-BD62-64CCA0DD43B6}" srcOrd="2" destOrd="0" presId="urn:microsoft.com/office/officeart/2005/8/layout/hierarchy2"/>
    <dgm:cxn modelId="{F42368BA-D859-43CC-B363-874742B3BBE6}" type="presParOf" srcId="{C23BFEB0-75A6-4FEF-BD62-64CCA0DD43B6}" destId="{9DB2C3D4-DE5B-425C-946C-2CD6B387A308}" srcOrd="0" destOrd="0" presId="urn:microsoft.com/office/officeart/2005/8/layout/hierarchy2"/>
    <dgm:cxn modelId="{DB17731F-2A2F-474B-B902-7DBACE7905CF}" type="presParOf" srcId="{27C7A811-981D-427D-B426-F49F6ACE1E35}" destId="{237BFA82-801A-4998-BA0B-FE0EE68A277D}" srcOrd="3" destOrd="0" presId="urn:microsoft.com/office/officeart/2005/8/layout/hierarchy2"/>
    <dgm:cxn modelId="{5DC3DB10-B3D7-4967-973C-0CFB014DDBAA}" type="presParOf" srcId="{237BFA82-801A-4998-BA0B-FE0EE68A277D}" destId="{D8D39922-AA65-4F54-9D3E-2CB52D621467}" srcOrd="0" destOrd="0" presId="urn:microsoft.com/office/officeart/2005/8/layout/hierarchy2"/>
    <dgm:cxn modelId="{38557C24-D963-480E-9F9F-8E6C600BCC26}" type="presParOf" srcId="{237BFA82-801A-4998-BA0B-FE0EE68A277D}" destId="{142122D7-5CE1-4002-94B7-9168DB6AB1D4}" srcOrd="1" destOrd="0" presId="urn:microsoft.com/office/officeart/2005/8/layout/hierarchy2"/>
    <dgm:cxn modelId="{77426283-B0E0-48B4-B093-37A8C6A22E92}" type="presParOf" srcId="{142122D7-5CE1-4002-94B7-9168DB6AB1D4}" destId="{F83EE280-97C5-4D1E-85B6-2933CF9DD87D}" srcOrd="0" destOrd="0" presId="urn:microsoft.com/office/officeart/2005/8/layout/hierarchy2"/>
    <dgm:cxn modelId="{9D100EFB-CD15-4CAF-865A-E21E5A11B8E5}" type="presParOf" srcId="{F83EE280-97C5-4D1E-85B6-2933CF9DD87D}" destId="{A2ECF5CE-18F7-4D1A-A66C-C738F8B0B5AD}" srcOrd="0" destOrd="0" presId="urn:microsoft.com/office/officeart/2005/8/layout/hierarchy2"/>
    <dgm:cxn modelId="{894D0679-395F-4BAA-8048-498DF18B1D41}" type="presParOf" srcId="{142122D7-5CE1-4002-94B7-9168DB6AB1D4}" destId="{F7A35039-A7FB-45B0-B4B6-3515F4FEC6BD}" srcOrd="1" destOrd="0" presId="urn:microsoft.com/office/officeart/2005/8/layout/hierarchy2"/>
    <dgm:cxn modelId="{62E4EDF0-C25A-4EDF-A207-F61FFF0C44C3}" type="presParOf" srcId="{F7A35039-A7FB-45B0-B4B6-3515F4FEC6BD}" destId="{2A23D7C0-2550-4394-A9D1-7784710AE2D9}" srcOrd="0" destOrd="0" presId="urn:microsoft.com/office/officeart/2005/8/layout/hierarchy2"/>
    <dgm:cxn modelId="{BBE4BDDF-41DB-432A-966E-A48CA393009E}" type="presParOf" srcId="{F7A35039-A7FB-45B0-B4B6-3515F4FEC6BD}" destId="{4FE62377-86C9-4DA5-A779-7A3EB9BB762E}" srcOrd="1" destOrd="0" presId="urn:microsoft.com/office/officeart/2005/8/layout/hierarchy2"/>
    <dgm:cxn modelId="{B55C14A1-D1CB-43B4-9A70-3297DC1E58CA}" type="presParOf" srcId="{142122D7-5CE1-4002-94B7-9168DB6AB1D4}" destId="{4E2B4EFF-B8F2-4AF5-8A2B-E2F426D799EB}" srcOrd="2" destOrd="0" presId="urn:microsoft.com/office/officeart/2005/8/layout/hierarchy2"/>
    <dgm:cxn modelId="{F88AE023-5216-4CC2-8F6C-15C59A7412BC}" type="presParOf" srcId="{4E2B4EFF-B8F2-4AF5-8A2B-E2F426D799EB}" destId="{3DCFD7F2-5852-4111-8F4B-744D66B2CD4D}" srcOrd="0" destOrd="0" presId="urn:microsoft.com/office/officeart/2005/8/layout/hierarchy2"/>
    <dgm:cxn modelId="{8D8F3C3E-D691-4347-B92A-000F6E8F602D}" type="presParOf" srcId="{142122D7-5CE1-4002-94B7-9168DB6AB1D4}" destId="{A22BE15D-4B39-40F2-A6DC-7EC0A4FF7EEE}" srcOrd="3" destOrd="0" presId="urn:microsoft.com/office/officeart/2005/8/layout/hierarchy2"/>
    <dgm:cxn modelId="{0E00F7FA-949A-42DB-B74C-F6D8F36B0F14}" type="presParOf" srcId="{A22BE15D-4B39-40F2-A6DC-7EC0A4FF7EEE}" destId="{1CA08447-8619-461E-BEE4-40C5D0ADA9F5}" srcOrd="0" destOrd="0" presId="urn:microsoft.com/office/officeart/2005/8/layout/hierarchy2"/>
    <dgm:cxn modelId="{E3B320E0-0F44-4326-948C-1CE240D90F45}" type="presParOf" srcId="{A22BE15D-4B39-40F2-A6DC-7EC0A4FF7EEE}" destId="{B2F51B4E-36FC-4F9C-A5B6-F4EF8C557657}" srcOrd="1" destOrd="0" presId="urn:microsoft.com/office/officeart/2005/8/layout/hierarchy2"/>
    <dgm:cxn modelId="{21A19C70-573A-4C32-9065-41F42587AED8}" type="presParOf" srcId="{27C7A811-981D-427D-B426-F49F6ACE1E35}" destId="{F4A3D38F-A0E2-469D-847B-E1CDD0430B64}" srcOrd="4" destOrd="0" presId="urn:microsoft.com/office/officeart/2005/8/layout/hierarchy2"/>
    <dgm:cxn modelId="{6B1EDFF9-C2E4-4CDA-A254-AE2721025A86}" type="presParOf" srcId="{F4A3D38F-A0E2-469D-847B-E1CDD0430B64}" destId="{C861415D-4611-42B2-A369-A44C5130A55D}" srcOrd="0" destOrd="0" presId="urn:microsoft.com/office/officeart/2005/8/layout/hierarchy2"/>
    <dgm:cxn modelId="{BC01B83C-80FE-47FE-9C51-0070201ECABC}" type="presParOf" srcId="{27C7A811-981D-427D-B426-F49F6ACE1E35}" destId="{ECCBCC67-1E8C-4C14-849E-F7DE1BAD2142}" srcOrd="5" destOrd="0" presId="urn:microsoft.com/office/officeart/2005/8/layout/hierarchy2"/>
    <dgm:cxn modelId="{36575820-A492-40F8-A1DD-CED81DB276BF}" type="presParOf" srcId="{ECCBCC67-1E8C-4C14-849E-F7DE1BAD2142}" destId="{56E47CED-7397-4949-9964-D6D417B46405}" srcOrd="0" destOrd="0" presId="urn:microsoft.com/office/officeart/2005/8/layout/hierarchy2"/>
    <dgm:cxn modelId="{FB93F869-677A-401E-BDB7-DB69EAB26A44}" type="presParOf" srcId="{ECCBCC67-1E8C-4C14-849E-F7DE1BAD2142}" destId="{2434B4EC-3209-4DAB-9B4F-92E3B6448C0F}" srcOrd="1" destOrd="0" presId="urn:microsoft.com/office/officeart/2005/8/layout/hierarchy2"/>
    <dgm:cxn modelId="{4DE7E9C2-B5BD-461F-AD40-1FBEF0BB03A7}" type="presParOf" srcId="{2434B4EC-3209-4DAB-9B4F-92E3B6448C0F}" destId="{BA3FFAFD-9FF3-4310-BF4A-2BEFC89B8D13}" srcOrd="0" destOrd="0" presId="urn:microsoft.com/office/officeart/2005/8/layout/hierarchy2"/>
    <dgm:cxn modelId="{72557F8F-89F2-4FA8-B8E8-BE49D803B2DB}" type="presParOf" srcId="{BA3FFAFD-9FF3-4310-BF4A-2BEFC89B8D13}" destId="{D5854BBA-0598-45CD-80F9-7DDE01BB880B}" srcOrd="0" destOrd="0" presId="urn:microsoft.com/office/officeart/2005/8/layout/hierarchy2"/>
    <dgm:cxn modelId="{78D8E7AE-CB48-490F-BCDE-3FD42381E6CA}" type="presParOf" srcId="{2434B4EC-3209-4DAB-9B4F-92E3B6448C0F}" destId="{A87DAF94-5EBB-44A8-81C8-48EE061A1A3E}" srcOrd="1" destOrd="0" presId="urn:microsoft.com/office/officeart/2005/8/layout/hierarchy2"/>
    <dgm:cxn modelId="{8B92BC3F-27FC-4D51-A873-695DB9F94437}" type="presParOf" srcId="{A87DAF94-5EBB-44A8-81C8-48EE061A1A3E}" destId="{BA8269FD-41E8-4C9C-9DD7-9BA05007F32A}" srcOrd="0" destOrd="0" presId="urn:microsoft.com/office/officeart/2005/8/layout/hierarchy2"/>
    <dgm:cxn modelId="{C950A716-8488-4050-B1E5-01C2CC481E37}" type="presParOf" srcId="{A87DAF94-5EBB-44A8-81C8-48EE061A1A3E}" destId="{AE27E70E-71B8-44BA-BA59-979BCA7153BC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0DB1F0-8AAE-486F-8F28-3D901255620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832A24-B5BE-4EE0-B633-A14AF54D267E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gm:t>
    </dgm:pt>
    <dgm:pt modelId="{E7659ACE-51D1-4584-8E09-F0044B11A737}" type="parTrans" cxnId="{C228AE41-24AC-4113-AB67-7753DAE44F71}">
      <dgm:prSet/>
      <dgm:spPr/>
      <dgm:t>
        <a:bodyPr/>
        <a:lstStyle/>
        <a:p>
          <a:endParaRPr lang="en-US"/>
        </a:p>
      </dgm:t>
    </dgm:pt>
    <dgm:pt modelId="{6D65CF16-412A-4651-B425-5918E07E2010}" type="sibTrans" cxnId="{C228AE41-24AC-4113-AB67-7753DAE44F71}">
      <dgm:prSet/>
      <dgm:spPr/>
      <dgm:t>
        <a:bodyPr/>
        <a:lstStyle/>
        <a:p>
          <a:endParaRPr lang="en-US"/>
        </a:p>
      </dgm:t>
    </dgm:pt>
    <dgm:pt modelId="{715D5109-BA96-420A-8C62-376BD5C9ABEF}" type="asst">
      <dgm:prSet phldrT="[Text]" custT="1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gm:t>
    </dgm:pt>
    <dgm:pt modelId="{472A45CC-B006-4333-8CE1-E19BD9E4885F}" type="parTrans" cxnId="{381D58B1-47D1-4B55-9710-E7B3BEA5ED69}">
      <dgm:prSet/>
      <dgm:spPr/>
      <dgm:t>
        <a:bodyPr/>
        <a:lstStyle/>
        <a:p>
          <a:endParaRPr lang="en-US"/>
        </a:p>
      </dgm:t>
    </dgm:pt>
    <dgm:pt modelId="{8E734996-EDD7-4C9B-ACB9-E3B7DF64AC48}" type="sibTrans" cxnId="{381D58B1-47D1-4B55-9710-E7B3BEA5ED69}">
      <dgm:prSet/>
      <dgm:spPr/>
      <dgm:t>
        <a:bodyPr/>
        <a:lstStyle/>
        <a:p>
          <a:endParaRPr lang="en-US"/>
        </a:p>
      </dgm:t>
    </dgm:pt>
    <dgm:pt modelId="{66626352-9DC6-410E-8572-80322449DFD8}" type="asst">
      <dgm:prSet phldrT="[Text]" custT="1"/>
      <dgm:spPr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gm:t>
    </dgm:pt>
    <dgm:pt modelId="{D4E3EAA1-7BD5-409B-B445-E49A2766C972}" type="parTrans" cxnId="{E137E977-08F1-4223-B5CA-720E51A6A8B6}">
      <dgm:prSet/>
      <dgm:spPr/>
      <dgm:t>
        <a:bodyPr/>
        <a:lstStyle/>
        <a:p>
          <a:endParaRPr lang="en-US"/>
        </a:p>
      </dgm:t>
    </dgm:pt>
    <dgm:pt modelId="{F966F00F-D9F2-4F87-9FFA-371F53652623}" type="sibTrans" cxnId="{E137E977-08F1-4223-B5CA-720E51A6A8B6}">
      <dgm:prSet/>
      <dgm:spPr/>
      <dgm:t>
        <a:bodyPr/>
        <a:lstStyle/>
        <a:p>
          <a:endParaRPr lang="en-US"/>
        </a:p>
      </dgm:t>
    </dgm:pt>
    <dgm:pt modelId="{8B85BA10-7216-4ACB-9AB6-355ED376E763}" type="asst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gm:t>
    </dgm:pt>
    <dgm:pt modelId="{D53A43B5-1CF2-4A2C-BD88-0D8B35D6B958}" type="parTrans" cxnId="{BE0133DE-37FE-4324-85A1-10D08AFA816F}">
      <dgm:prSet/>
      <dgm:spPr/>
      <dgm:t>
        <a:bodyPr/>
        <a:lstStyle/>
        <a:p>
          <a:endParaRPr lang="en-US"/>
        </a:p>
      </dgm:t>
    </dgm:pt>
    <dgm:pt modelId="{8D9F660B-3ACE-43B0-88C0-BD593C8CF7CF}" type="sibTrans" cxnId="{BE0133DE-37FE-4324-85A1-10D08AFA816F}">
      <dgm:prSet/>
      <dgm:spPr/>
      <dgm:t>
        <a:bodyPr/>
        <a:lstStyle/>
        <a:p>
          <a:endParaRPr lang="en-US"/>
        </a:p>
      </dgm:t>
    </dgm:pt>
    <dgm:pt modelId="{EC993932-3975-4D19-9082-AC7E51CE9586}" type="asst">
      <dgm:prSet phldrT="[Text]" custT="1"/>
      <dgm:spPr>
        <a:solidFill>
          <a:srgbClr val="62D268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Is Compute and Storage Decoupled? </a:t>
          </a:r>
          <a:b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</a:br>
          <a:r>
            <a:rPr lang="en-US" sz="105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(faster and cheaper at scale)</a:t>
          </a:r>
          <a:endParaRPr lang="en-US" sz="1200" dirty="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6CBC09B0-ECC6-42AC-BF04-FE1975316C0C}" type="parTrans" cxnId="{DBD9AE25-465B-4FAD-AC23-33986905A1EC}">
      <dgm:prSet/>
      <dgm:spPr/>
      <dgm:t>
        <a:bodyPr/>
        <a:lstStyle/>
        <a:p>
          <a:endParaRPr lang="en-US"/>
        </a:p>
      </dgm:t>
    </dgm:pt>
    <dgm:pt modelId="{098594ED-B292-4226-A486-9D82DB748AA6}" type="sibTrans" cxnId="{DBD9AE25-465B-4FAD-AC23-33986905A1EC}">
      <dgm:prSet/>
      <dgm:spPr/>
      <dgm:t>
        <a:bodyPr/>
        <a:lstStyle/>
        <a:p>
          <a:endParaRPr lang="en-US"/>
        </a:p>
      </dgm:t>
    </dgm:pt>
    <dgm:pt modelId="{C25D8401-F678-4362-B6B7-3D3194BD29F5}" type="asst">
      <dgm:prSet phldrT="[Text]" custT="1"/>
      <dgm:spPr>
        <a:solidFill>
          <a:srgbClr val="FFC55B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Vectorized? Distributed?</a:t>
          </a:r>
        </a:p>
      </dgm:t>
    </dgm:pt>
    <dgm:pt modelId="{D0BAE625-4901-4BE9-AF22-8991A07FCED9}" type="parTrans" cxnId="{463195C5-83B1-4E9C-A84A-64140FA8811C}">
      <dgm:prSet/>
      <dgm:spPr/>
      <dgm:t>
        <a:bodyPr/>
        <a:lstStyle/>
        <a:p>
          <a:endParaRPr lang="en-US"/>
        </a:p>
      </dgm:t>
    </dgm:pt>
    <dgm:pt modelId="{3DDA93C3-3AB7-4FC1-9B7B-4D4EA1C5FE49}" type="sibTrans" cxnId="{463195C5-83B1-4E9C-A84A-64140FA8811C}">
      <dgm:prSet/>
      <dgm:spPr/>
      <dgm:t>
        <a:bodyPr/>
        <a:lstStyle/>
        <a:p>
          <a:endParaRPr lang="en-US"/>
        </a:p>
      </dgm:t>
    </dgm:pt>
    <dgm:pt modelId="{F034A5C8-2C21-4FAF-8B47-9E7523646494}" type="asst">
      <dgm:prSet phldrT="[Text]" custT="1"/>
      <dgm:spPr>
        <a:solidFill>
          <a:srgbClr val="47CFFF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SQL or other?</a:t>
          </a:r>
        </a:p>
      </dgm:t>
    </dgm:pt>
    <dgm:pt modelId="{EF774C59-3C63-4CAC-BBA4-C656CF48F21E}" type="parTrans" cxnId="{6EC8EAA4-5845-4876-8D6F-758786921331}">
      <dgm:prSet/>
      <dgm:spPr/>
      <dgm:t>
        <a:bodyPr/>
        <a:lstStyle/>
        <a:p>
          <a:endParaRPr lang="en-US"/>
        </a:p>
      </dgm:t>
    </dgm:pt>
    <dgm:pt modelId="{CE7A4F50-F6A5-4224-87B4-36C84FC5937B}" type="sibTrans" cxnId="{6EC8EAA4-5845-4876-8D6F-758786921331}">
      <dgm:prSet/>
      <dgm:spPr/>
      <dgm:t>
        <a:bodyPr/>
        <a:lstStyle/>
        <a:p>
          <a:endParaRPr lang="en-US"/>
        </a:p>
      </dgm:t>
    </dgm:pt>
    <dgm:pt modelId="{A2588E0A-9F82-4EA4-B2CA-7CAEC8CE88D4}" type="asst">
      <dgm:prSet phldrT="[Text]" custT="1"/>
      <dgm:spPr>
        <a:solidFill>
          <a:srgbClr val="62D268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How does it handle Metadata?</a:t>
          </a:r>
        </a:p>
      </dgm:t>
    </dgm:pt>
    <dgm:pt modelId="{049BF201-2B7A-461D-BF2D-862E8C5A69CA}" type="parTrans" cxnId="{BDB96E59-3576-479D-A78B-0BB5EFA077EB}">
      <dgm:prSet/>
      <dgm:spPr/>
      <dgm:t>
        <a:bodyPr/>
        <a:lstStyle/>
        <a:p>
          <a:endParaRPr lang="en-US"/>
        </a:p>
      </dgm:t>
    </dgm:pt>
    <dgm:pt modelId="{E2707141-EE12-4C0E-B5B9-78750485175F}" type="sibTrans" cxnId="{BDB96E59-3576-479D-A78B-0BB5EFA077EB}">
      <dgm:prSet/>
      <dgm:spPr/>
      <dgm:t>
        <a:bodyPr/>
        <a:lstStyle/>
        <a:p>
          <a:endParaRPr lang="en-US"/>
        </a:p>
      </dgm:t>
    </dgm:pt>
    <dgm:pt modelId="{99AB5F74-6EBC-4AAE-9CC5-001D52CB8AF0}" type="pres">
      <dgm:prSet presAssocID="{8A0DB1F0-8AAE-486F-8F28-3D901255620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1139C9-4E28-4680-ADB3-22E00AA08E78}" type="pres">
      <dgm:prSet presAssocID="{EB832A24-B5BE-4EE0-B633-A14AF54D267E}" presName="root1" presStyleCnt="0"/>
      <dgm:spPr/>
    </dgm:pt>
    <dgm:pt modelId="{3ADB6280-0C50-4931-9B59-8E7967F5A2B8}" type="pres">
      <dgm:prSet presAssocID="{EB832A24-B5BE-4EE0-B633-A14AF54D267E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27C7A811-981D-427D-B426-F49F6ACE1E35}" type="pres">
      <dgm:prSet presAssocID="{EB832A24-B5BE-4EE0-B633-A14AF54D267E}" presName="level2hierChild" presStyleCnt="0"/>
      <dgm:spPr/>
    </dgm:pt>
    <dgm:pt modelId="{258D5F0E-80F5-4983-880E-F3D7B08313EC}" type="pres">
      <dgm:prSet presAssocID="{472A45CC-B006-4333-8CE1-E19BD9E4885F}" presName="conn2-1" presStyleLbl="parChTrans1D2" presStyleIdx="0" presStyleCnt="3"/>
      <dgm:spPr/>
    </dgm:pt>
    <dgm:pt modelId="{2BA923DE-E236-411D-B835-787508984334}" type="pres">
      <dgm:prSet presAssocID="{472A45CC-B006-4333-8CE1-E19BD9E4885F}" presName="connTx" presStyleLbl="parChTrans1D2" presStyleIdx="0" presStyleCnt="3"/>
      <dgm:spPr/>
    </dgm:pt>
    <dgm:pt modelId="{B4CC828F-C6A3-4287-9462-773CE2F3B68E}" type="pres">
      <dgm:prSet presAssocID="{715D5109-BA96-420A-8C62-376BD5C9ABEF}" presName="root2" presStyleCnt="0"/>
      <dgm:spPr/>
    </dgm:pt>
    <dgm:pt modelId="{DC62B9E7-A942-4CD4-9D6B-C210CB240D20}" type="pres">
      <dgm:prSet presAssocID="{715D5109-BA96-420A-8C62-376BD5C9ABEF}" presName="LevelTwoTextNode" presStyleLbl="asst1" presStyleIdx="0" presStyleCnt="7">
        <dgm:presLayoutVars>
          <dgm:chPref val="3"/>
        </dgm:presLayoutVars>
      </dgm:prSet>
      <dgm:spPr>
        <a:prstGeom prst="rect">
          <a:avLst/>
        </a:prstGeom>
      </dgm:spPr>
    </dgm:pt>
    <dgm:pt modelId="{0C87B957-4E26-49E2-9F3C-642505689467}" type="pres">
      <dgm:prSet presAssocID="{715D5109-BA96-420A-8C62-376BD5C9ABEF}" presName="level3hierChild" presStyleCnt="0"/>
      <dgm:spPr/>
    </dgm:pt>
    <dgm:pt modelId="{2F43B3A8-9817-46A7-8973-FA509DB8A6C7}" type="pres">
      <dgm:prSet presAssocID="{D0BAE625-4901-4BE9-AF22-8991A07FCED9}" presName="conn2-1" presStyleLbl="parChTrans1D3" presStyleIdx="0" presStyleCnt="4"/>
      <dgm:spPr/>
    </dgm:pt>
    <dgm:pt modelId="{6A0D711F-35BA-4A54-BA63-0511534365BD}" type="pres">
      <dgm:prSet presAssocID="{D0BAE625-4901-4BE9-AF22-8991A07FCED9}" presName="connTx" presStyleLbl="parChTrans1D3" presStyleIdx="0" presStyleCnt="4"/>
      <dgm:spPr/>
    </dgm:pt>
    <dgm:pt modelId="{7B9E4F19-628F-4936-AF3E-A61EED3E2D45}" type="pres">
      <dgm:prSet presAssocID="{C25D8401-F678-4362-B6B7-3D3194BD29F5}" presName="root2" presStyleCnt="0"/>
      <dgm:spPr/>
    </dgm:pt>
    <dgm:pt modelId="{24E75224-A0FA-4B6D-B1FF-8D4D8D137754}" type="pres">
      <dgm:prSet presAssocID="{C25D8401-F678-4362-B6B7-3D3194BD29F5}" presName="LevelTwoTextNode" presStyleLbl="asst1" presStyleIdx="1" presStyleCnt="7" custScaleX="159864" custLinFactNeighborX="-1721" custLinFactNeighborY="-61971">
        <dgm:presLayoutVars>
          <dgm:chPref val="3"/>
        </dgm:presLayoutVars>
      </dgm:prSet>
      <dgm:spPr/>
    </dgm:pt>
    <dgm:pt modelId="{CF15CB40-9D25-4673-B626-4A90A7731DA3}" type="pres">
      <dgm:prSet presAssocID="{C25D8401-F678-4362-B6B7-3D3194BD29F5}" presName="level3hierChild" presStyleCnt="0"/>
      <dgm:spPr/>
    </dgm:pt>
    <dgm:pt modelId="{C23BFEB0-75A6-4FEF-BD62-64CCA0DD43B6}" type="pres">
      <dgm:prSet presAssocID="{D4E3EAA1-7BD5-409B-B445-E49A2766C972}" presName="conn2-1" presStyleLbl="parChTrans1D2" presStyleIdx="1" presStyleCnt="3"/>
      <dgm:spPr/>
    </dgm:pt>
    <dgm:pt modelId="{9DB2C3D4-DE5B-425C-946C-2CD6B387A308}" type="pres">
      <dgm:prSet presAssocID="{D4E3EAA1-7BD5-409B-B445-E49A2766C972}" presName="connTx" presStyleLbl="parChTrans1D2" presStyleIdx="1" presStyleCnt="3"/>
      <dgm:spPr/>
    </dgm:pt>
    <dgm:pt modelId="{237BFA82-801A-4998-BA0B-FE0EE68A277D}" type="pres">
      <dgm:prSet presAssocID="{66626352-9DC6-410E-8572-80322449DFD8}" presName="root2" presStyleCnt="0"/>
      <dgm:spPr/>
    </dgm:pt>
    <dgm:pt modelId="{D8D39922-AA65-4F54-9D3E-2CB52D621467}" type="pres">
      <dgm:prSet presAssocID="{66626352-9DC6-410E-8572-80322449DFD8}" presName="LevelTwoTextNode" presStyleLbl="asst1" presStyleIdx="2" presStyleCnt="7">
        <dgm:presLayoutVars>
          <dgm:chPref val="3"/>
        </dgm:presLayoutVars>
      </dgm:prSet>
      <dgm:spPr>
        <a:prstGeom prst="rect">
          <a:avLst/>
        </a:prstGeom>
      </dgm:spPr>
    </dgm:pt>
    <dgm:pt modelId="{142122D7-5CE1-4002-94B7-9168DB6AB1D4}" type="pres">
      <dgm:prSet presAssocID="{66626352-9DC6-410E-8572-80322449DFD8}" presName="level3hierChild" presStyleCnt="0"/>
      <dgm:spPr/>
    </dgm:pt>
    <dgm:pt modelId="{F83EE280-97C5-4D1E-85B6-2933CF9DD87D}" type="pres">
      <dgm:prSet presAssocID="{6CBC09B0-ECC6-42AC-BF04-FE1975316C0C}" presName="conn2-1" presStyleLbl="parChTrans1D3" presStyleIdx="1" presStyleCnt="4"/>
      <dgm:spPr/>
    </dgm:pt>
    <dgm:pt modelId="{A2ECF5CE-18F7-4D1A-A66C-C738F8B0B5AD}" type="pres">
      <dgm:prSet presAssocID="{6CBC09B0-ECC6-42AC-BF04-FE1975316C0C}" presName="connTx" presStyleLbl="parChTrans1D3" presStyleIdx="1" presStyleCnt="4"/>
      <dgm:spPr/>
    </dgm:pt>
    <dgm:pt modelId="{F7A35039-A7FB-45B0-B4B6-3515F4FEC6BD}" type="pres">
      <dgm:prSet presAssocID="{EC993932-3975-4D19-9082-AC7E51CE9586}" presName="root2" presStyleCnt="0"/>
      <dgm:spPr/>
    </dgm:pt>
    <dgm:pt modelId="{2A23D7C0-2550-4394-A9D1-7784710AE2D9}" type="pres">
      <dgm:prSet presAssocID="{EC993932-3975-4D19-9082-AC7E51CE9586}" presName="LevelTwoTextNode" presStyleLbl="asst1" presStyleIdx="3" presStyleCnt="7" custScaleX="159864" custLinFactNeighborX="20736">
        <dgm:presLayoutVars>
          <dgm:chPref val="3"/>
        </dgm:presLayoutVars>
      </dgm:prSet>
      <dgm:spPr/>
    </dgm:pt>
    <dgm:pt modelId="{4FE62377-86C9-4DA5-A779-7A3EB9BB762E}" type="pres">
      <dgm:prSet presAssocID="{EC993932-3975-4D19-9082-AC7E51CE9586}" presName="level3hierChild" presStyleCnt="0"/>
      <dgm:spPr/>
    </dgm:pt>
    <dgm:pt modelId="{4E2B4EFF-B8F2-4AF5-8A2B-E2F426D799EB}" type="pres">
      <dgm:prSet presAssocID="{049BF201-2B7A-461D-BF2D-862E8C5A69CA}" presName="conn2-1" presStyleLbl="parChTrans1D3" presStyleIdx="2" presStyleCnt="4"/>
      <dgm:spPr/>
    </dgm:pt>
    <dgm:pt modelId="{3DCFD7F2-5852-4111-8F4B-744D66B2CD4D}" type="pres">
      <dgm:prSet presAssocID="{049BF201-2B7A-461D-BF2D-862E8C5A69CA}" presName="connTx" presStyleLbl="parChTrans1D3" presStyleIdx="2" presStyleCnt="4"/>
      <dgm:spPr/>
    </dgm:pt>
    <dgm:pt modelId="{A22BE15D-4B39-40F2-A6DC-7EC0A4FF7EEE}" type="pres">
      <dgm:prSet presAssocID="{A2588E0A-9F82-4EA4-B2CA-7CAEC8CE88D4}" presName="root2" presStyleCnt="0"/>
      <dgm:spPr/>
    </dgm:pt>
    <dgm:pt modelId="{1CA08447-8619-461E-BEE4-40C5D0ADA9F5}" type="pres">
      <dgm:prSet presAssocID="{A2588E0A-9F82-4EA4-B2CA-7CAEC8CE88D4}" presName="LevelTwoTextNode" presStyleLbl="asst1" presStyleIdx="4" presStyleCnt="7" custScaleX="159864" custLinFactNeighborX="20736">
        <dgm:presLayoutVars>
          <dgm:chPref val="3"/>
        </dgm:presLayoutVars>
      </dgm:prSet>
      <dgm:spPr/>
    </dgm:pt>
    <dgm:pt modelId="{B2F51B4E-36FC-4F9C-A5B6-F4EF8C557657}" type="pres">
      <dgm:prSet presAssocID="{A2588E0A-9F82-4EA4-B2CA-7CAEC8CE88D4}" presName="level3hierChild" presStyleCnt="0"/>
      <dgm:spPr/>
    </dgm:pt>
    <dgm:pt modelId="{F4A3D38F-A0E2-469D-847B-E1CDD0430B64}" type="pres">
      <dgm:prSet presAssocID="{D53A43B5-1CF2-4A2C-BD88-0D8B35D6B958}" presName="conn2-1" presStyleLbl="parChTrans1D2" presStyleIdx="2" presStyleCnt="3"/>
      <dgm:spPr/>
    </dgm:pt>
    <dgm:pt modelId="{C861415D-4611-42B2-A369-A44C5130A55D}" type="pres">
      <dgm:prSet presAssocID="{D53A43B5-1CF2-4A2C-BD88-0D8B35D6B958}" presName="connTx" presStyleLbl="parChTrans1D2" presStyleIdx="2" presStyleCnt="3"/>
      <dgm:spPr/>
    </dgm:pt>
    <dgm:pt modelId="{ECCBCC67-1E8C-4C14-849E-F7DE1BAD2142}" type="pres">
      <dgm:prSet presAssocID="{8B85BA10-7216-4ACB-9AB6-355ED376E763}" presName="root2" presStyleCnt="0"/>
      <dgm:spPr/>
    </dgm:pt>
    <dgm:pt modelId="{56E47CED-7397-4949-9964-D6D417B46405}" type="pres">
      <dgm:prSet presAssocID="{8B85BA10-7216-4ACB-9AB6-355ED376E763}" presName="LevelTwoTextNode" presStyleLbl="asst1" presStyleIdx="5" presStyleCnt="7">
        <dgm:presLayoutVars>
          <dgm:chPref val="3"/>
        </dgm:presLayoutVars>
      </dgm:prSet>
      <dgm:spPr>
        <a:prstGeom prst="rect">
          <a:avLst/>
        </a:prstGeom>
      </dgm:spPr>
    </dgm:pt>
    <dgm:pt modelId="{2434B4EC-3209-4DAB-9B4F-92E3B6448C0F}" type="pres">
      <dgm:prSet presAssocID="{8B85BA10-7216-4ACB-9AB6-355ED376E763}" presName="level3hierChild" presStyleCnt="0"/>
      <dgm:spPr/>
    </dgm:pt>
    <dgm:pt modelId="{BA3FFAFD-9FF3-4310-BF4A-2BEFC89B8D13}" type="pres">
      <dgm:prSet presAssocID="{EF774C59-3C63-4CAC-BBA4-C656CF48F21E}" presName="conn2-1" presStyleLbl="parChTrans1D3" presStyleIdx="3" presStyleCnt="4"/>
      <dgm:spPr/>
    </dgm:pt>
    <dgm:pt modelId="{D5854BBA-0598-45CD-80F9-7DDE01BB880B}" type="pres">
      <dgm:prSet presAssocID="{EF774C59-3C63-4CAC-BBA4-C656CF48F21E}" presName="connTx" presStyleLbl="parChTrans1D3" presStyleIdx="3" presStyleCnt="4"/>
      <dgm:spPr/>
    </dgm:pt>
    <dgm:pt modelId="{A87DAF94-5EBB-44A8-81C8-48EE061A1A3E}" type="pres">
      <dgm:prSet presAssocID="{F034A5C8-2C21-4FAF-8B47-9E7523646494}" presName="root2" presStyleCnt="0"/>
      <dgm:spPr/>
    </dgm:pt>
    <dgm:pt modelId="{BA8269FD-41E8-4C9C-9DD7-9BA05007F32A}" type="pres">
      <dgm:prSet presAssocID="{F034A5C8-2C21-4FAF-8B47-9E7523646494}" presName="LevelTwoTextNode" presStyleLbl="asst1" presStyleIdx="6" presStyleCnt="7" custScaleX="159864" custLinFactNeighborX="-752" custLinFactNeighborY="40669">
        <dgm:presLayoutVars>
          <dgm:chPref val="3"/>
        </dgm:presLayoutVars>
      </dgm:prSet>
      <dgm:spPr/>
    </dgm:pt>
    <dgm:pt modelId="{AE27E70E-71B8-44BA-BA59-979BCA7153BC}" type="pres">
      <dgm:prSet presAssocID="{F034A5C8-2C21-4FAF-8B47-9E7523646494}" presName="level3hierChild" presStyleCnt="0"/>
      <dgm:spPr/>
    </dgm:pt>
  </dgm:ptLst>
  <dgm:cxnLst>
    <dgm:cxn modelId="{B2038500-2E8D-4FD3-984D-4E50922C915F}" type="presOf" srcId="{472A45CC-B006-4333-8CE1-E19BD9E4885F}" destId="{258D5F0E-80F5-4983-880E-F3D7B08313EC}" srcOrd="0" destOrd="0" presId="urn:microsoft.com/office/officeart/2005/8/layout/hierarchy2"/>
    <dgm:cxn modelId="{86323812-9E25-4EAE-B5DC-23C3DF1202E8}" type="presOf" srcId="{EB832A24-B5BE-4EE0-B633-A14AF54D267E}" destId="{3ADB6280-0C50-4931-9B59-8E7967F5A2B8}" srcOrd="0" destOrd="0" presId="urn:microsoft.com/office/officeart/2005/8/layout/hierarchy2"/>
    <dgm:cxn modelId="{8E478122-8F5B-428B-9A10-4302937DA5FF}" type="presOf" srcId="{EF774C59-3C63-4CAC-BBA4-C656CF48F21E}" destId="{BA3FFAFD-9FF3-4310-BF4A-2BEFC89B8D13}" srcOrd="0" destOrd="0" presId="urn:microsoft.com/office/officeart/2005/8/layout/hierarchy2"/>
    <dgm:cxn modelId="{6E525825-8AF5-4095-90C7-CCD815C54227}" type="presOf" srcId="{049BF201-2B7A-461D-BF2D-862E8C5A69CA}" destId="{3DCFD7F2-5852-4111-8F4B-744D66B2CD4D}" srcOrd="1" destOrd="0" presId="urn:microsoft.com/office/officeart/2005/8/layout/hierarchy2"/>
    <dgm:cxn modelId="{DBD9AE25-465B-4FAD-AC23-33986905A1EC}" srcId="{66626352-9DC6-410E-8572-80322449DFD8}" destId="{EC993932-3975-4D19-9082-AC7E51CE9586}" srcOrd="0" destOrd="0" parTransId="{6CBC09B0-ECC6-42AC-BF04-FE1975316C0C}" sibTransId="{098594ED-B292-4226-A486-9D82DB748AA6}"/>
    <dgm:cxn modelId="{07302632-2C2C-45B1-A9B6-1DA8340FC0FE}" type="presOf" srcId="{D53A43B5-1CF2-4A2C-BD88-0D8B35D6B958}" destId="{F4A3D38F-A0E2-469D-847B-E1CDD0430B64}" srcOrd="0" destOrd="0" presId="urn:microsoft.com/office/officeart/2005/8/layout/hierarchy2"/>
    <dgm:cxn modelId="{04F96032-9CD6-41C6-9DE8-475350208571}" type="presOf" srcId="{049BF201-2B7A-461D-BF2D-862E8C5A69CA}" destId="{4E2B4EFF-B8F2-4AF5-8A2B-E2F426D799EB}" srcOrd="0" destOrd="0" presId="urn:microsoft.com/office/officeart/2005/8/layout/hierarchy2"/>
    <dgm:cxn modelId="{D4E0823C-1125-4BC2-AE69-B48F7D630F3E}" type="presOf" srcId="{D53A43B5-1CF2-4A2C-BD88-0D8B35D6B958}" destId="{C861415D-4611-42B2-A369-A44C5130A55D}" srcOrd="1" destOrd="0" presId="urn:microsoft.com/office/officeart/2005/8/layout/hierarchy2"/>
    <dgm:cxn modelId="{95AC2A5B-49EF-4247-868E-FB39E288912A}" type="presOf" srcId="{6CBC09B0-ECC6-42AC-BF04-FE1975316C0C}" destId="{F83EE280-97C5-4D1E-85B6-2933CF9DD87D}" srcOrd="0" destOrd="0" presId="urn:microsoft.com/office/officeart/2005/8/layout/hierarchy2"/>
    <dgm:cxn modelId="{1D10745B-A1EF-4962-9254-A6A138A9245A}" type="presOf" srcId="{D0BAE625-4901-4BE9-AF22-8991A07FCED9}" destId="{2F43B3A8-9817-46A7-8973-FA509DB8A6C7}" srcOrd="0" destOrd="0" presId="urn:microsoft.com/office/officeart/2005/8/layout/hierarchy2"/>
    <dgm:cxn modelId="{C228AE41-24AC-4113-AB67-7753DAE44F71}" srcId="{8A0DB1F0-8AAE-486F-8F28-3D9012556205}" destId="{EB832A24-B5BE-4EE0-B633-A14AF54D267E}" srcOrd="0" destOrd="0" parTransId="{E7659ACE-51D1-4584-8E09-F0044B11A737}" sibTransId="{6D65CF16-412A-4651-B425-5918E07E2010}"/>
    <dgm:cxn modelId="{0F06EA47-2A4F-439E-AAEF-0656A8BEBF04}" type="presOf" srcId="{8B85BA10-7216-4ACB-9AB6-355ED376E763}" destId="{56E47CED-7397-4949-9964-D6D417B46405}" srcOrd="0" destOrd="0" presId="urn:microsoft.com/office/officeart/2005/8/layout/hierarchy2"/>
    <dgm:cxn modelId="{345E154C-5016-47D7-BFD0-90DE7D6E3980}" type="presOf" srcId="{EC993932-3975-4D19-9082-AC7E51CE9586}" destId="{2A23D7C0-2550-4394-A9D1-7784710AE2D9}" srcOrd="0" destOrd="0" presId="urn:microsoft.com/office/officeart/2005/8/layout/hierarchy2"/>
    <dgm:cxn modelId="{E137E977-08F1-4223-B5CA-720E51A6A8B6}" srcId="{EB832A24-B5BE-4EE0-B633-A14AF54D267E}" destId="{66626352-9DC6-410E-8572-80322449DFD8}" srcOrd="1" destOrd="0" parTransId="{D4E3EAA1-7BD5-409B-B445-E49A2766C972}" sibTransId="{F966F00F-D9F2-4F87-9FFA-371F53652623}"/>
    <dgm:cxn modelId="{BDB96E59-3576-479D-A78B-0BB5EFA077EB}" srcId="{66626352-9DC6-410E-8572-80322449DFD8}" destId="{A2588E0A-9F82-4EA4-B2CA-7CAEC8CE88D4}" srcOrd="1" destOrd="0" parTransId="{049BF201-2B7A-461D-BF2D-862E8C5A69CA}" sibTransId="{E2707141-EE12-4C0E-B5B9-78750485175F}"/>
    <dgm:cxn modelId="{F6B1C97D-264B-4A0B-9793-CA132D49C1F2}" type="presOf" srcId="{EF774C59-3C63-4CAC-BBA4-C656CF48F21E}" destId="{D5854BBA-0598-45CD-80F9-7DDE01BB880B}" srcOrd="1" destOrd="0" presId="urn:microsoft.com/office/officeart/2005/8/layout/hierarchy2"/>
    <dgm:cxn modelId="{C8E6AD7E-F9DD-4D14-B85B-02B7E9BD7F0C}" type="presOf" srcId="{F034A5C8-2C21-4FAF-8B47-9E7523646494}" destId="{BA8269FD-41E8-4C9C-9DD7-9BA05007F32A}" srcOrd="0" destOrd="0" presId="urn:microsoft.com/office/officeart/2005/8/layout/hierarchy2"/>
    <dgm:cxn modelId="{9977D580-4124-4FF2-A2CA-7B1C4085118D}" type="presOf" srcId="{472A45CC-B006-4333-8CE1-E19BD9E4885F}" destId="{2BA923DE-E236-411D-B835-787508984334}" srcOrd="1" destOrd="0" presId="urn:microsoft.com/office/officeart/2005/8/layout/hierarchy2"/>
    <dgm:cxn modelId="{E826019E-BD48-46BB-B588-7DE743F28994}" type="presOf" srcId="{C25D8401-F678-4362-B6B7-3D3194BD29F5}" destId="{24E75224-A0FA-4B6D-B1FF-8D4D8D137754}" srcOrd="0" destOrd="0" presId="urn:microsoft.com/office/officeart/2005/8/layout/hierarchy2"/>
    <dgm:cxn modelId="{0F5A3DA2-B70F-4B01-B358-B3522B7C7C0A}" type="presOf" srcId="{715D5109-BA96-420A-8C62-376BD5C9ABEF}" destId="{DC62B9E7-A942-4CD4-9D6B-C210CB240D20}" srcOrd="0" destOrd="0" presId="urn:microsoft.com/office/officeart/2005/8/layout/hierarchy2"/>
    <dgm:cxn modelId="{6EC8EAA4-5845-4876-8D6F-758786921331}" srcId="{8B85BA10-7216-4ACB-9AB6-355ED376E763}" destId="{F034A5C8-2C21-4FAF-8B47-9E7523646494}" srcOrd="0" destOrd="0" parTransId="{EF774C59-3C63-4CAC-BBA4-C656CF48F21E}" sibTransId="{CE7A4F50-F6A5-4224-87B4-36C84FC5937B}"/>
    <dgm:cxn modelId="{483D9CAB-24FA-47FD-8450-9DB233EEFEE5}" type="presOf" srcId="{66626352-9DC6-410E-8572-80322449DFD8}" destId="{D8D39922-AA65-4F54-9D3E-2CB52D621467}" srcOrd="0" destOrd="0" presId="urn:microsoft.com/office/officeart/2005/8/layout/hierarchy2"/>
    <dgm:cxn modelId="{41B784AF-E6B4-4246-865A-08F3D2164C9F}" type="presOf" srcId="{6CBC09B0-ECC6-42AC-BF04-FE1975316C0C}" destId="{A2ECF5CE-18F7-4D1A-A66C-C738F8B0B5AD}" srcOrd="1" destOrd="0" presId="urn:microsoft.com/office/officeart/2005/8/layout/hierarchy2"/>
    <dgm:cxn modelId="{381D58B1-47D1-4B55-9710-E7B3BEA5ED69}" srcId="{EB832A24-B5BE-4EE0-B633-A14AF54D267E}" destId="{715D5109-BA96-420A-8C62-376BD5C9ABEF}" srcOrd="0" destOrd="0" parTransId="{472A45CC-B006-4333-8CE1-E19BD9E4885F}" sibTransId="{8E734996-EDD7-4C9B-ACB9-E3B7DF64AC48}"/>
    <dgm:cxn modelId="{B66349B3-4A61-4449-87B1-E9CD71B9B56B}" type="presOf" srcId="{D4E3EAA1-7BD5-409B-B445-E49A2766C972}" destId="{9DB2C3D4-DE5B-425C-946C-2CD6B387A308}" srcOrd="1" destOrd="0" presId="urn:microsoft.com/office/officeart/2005/8/layout/hierarchy2"/>
    <dgm:cxn modelId="{54124BC5-A230-4AAF-B44E-401E421BC2EA}" type="presOf" srcId="{D4E3EAA1-7BD5-409B-B445-E49A2766C972}" destId="{C23BFEB0-75A6-4FEF-BD62-64CCA0DD43B6}" srcOrd="0" destOrd="0" presId="urn:microsoft.com/office/officeart/2005/8/layout/hierarchy2"/>
    <dgm:cxn modelId="{463195C5-83B1-4E9C-A84A-64140FA8811C}" srcId="{715D5109-BA96-420A-8C62-376BD5C9ABEF}" destId="{C25D8401-F678-4362-B6B7-3D3194BD29F5}" srcOrd="0" destOrd="0" parTransId="{D0BAE625-4901-4BE9-AF22-8991A07FCED9}" sibTransId="{3DDA93C3-3AB7-4FC1-9B7B-4D4EA1C5FE49}"/>
    <dgm:cxn modelId="{8E1E82C8-B5CF-491C-A805-05F8C2A4F906}" type="presOf" srcId="{A2588E0A-9F82-4EA4-B2CA-7CAEC8CE88D4}" destId="{1CA08447-8619-461E-BEE4-40C5D0ADA9F5}" srcOrd="0" destOrd="0" presId="urn:microsoft.com/office/officeart/2005/8/layout/hierarchy2"/>
    <dgm:cxn modelId="{8993E6DD-F9C9-425D-96B4-847E63E37209}" type="presOf" srcId="{8A0DB1F0-8AAE-486F-8F28-3D9012556205}" destId="{99AB5F74-6EBC-4AAE-9CC5-001D52CB8AF0}" srcOrd="0" destOrd="0" presId="urn:microsoft.com/office/officeart/2005/8/layout/hierarchy2"/>
    <dgm:cxn modelId="{BE0133DE-37FE-4324-85A1-10D08AFA816F}" srcId="{EB832A24-B5BE-4EE0-B633-A14AF54D267E}" destId="{8B85BA10-7216-4ACB-9AB6-355ED376E763}" srcOrd="2" destOrd="0" parTransId="{D53A43B5-1CF2-4A2C-BD88-0D8B35D6B958}" sibTransId="{8D9F660B-3ACE-43B0-88C0-BD593C8CF7CF}"/>
    <dgm:cxn modelId="{3A5436F8-4E84-49D5-82ED-CD756092487E}" type="presOf" srcId="{D0BAE625-4901-4BE9-AF22-8991A07FCED9}" destId="{6A0D711F-35BA-4A54-BA63-0511534365BD}" srcOrd="1" destOrd="0" presId="urn:microsoft.com/office/officeart/2005/8/layout/hierarchy2"/>
    <dgm:cxn modelId="{CB9B927F-D52B-42E6-AA40-B2E3A8CF00BA}" type="presParOf" srcId="{99AB5F74-6EBC-4AAE-9CC5-001D52CB8AF0}" destId="{061139C9-4E28-4680-ADB3-22E00AA08E78}" srcOrd="0" destOrd="0" presId="urn:microsoft.com/office/officeart/2005/8/layout/hierarchy2"/>
    <dgm:cxn modelId="{C76FF93B-5D07-43DE-BDAC-2A6D2ABB6D15}" type="presParOf" srcId="{061139C9-4E28-4680-ADB3-22E00AA08E78}" destId="{3ADB6280-0C50-4931-9B59-8E7967F5A2B8}" srcOrd="0" destOrd="0" presId="urn:microsoft.com/office/officeart/2005/8/layout/hierarchy2"/>
    <dgm:cxn modelId="{FB2185CB-1AEF-4644-BEAE-AF2FC1D52C18}" type="presParOf" srcId="{061139C9-4E28-4680-ADB3-22E00AA08E78}" destId="{27C7A811-981D-427D-B426-F49F6ACE1E35}" srcOrd="1" destOrd="0" presId="urn:microsoft.com/office/officeart/2005/8/layout/hierarchy2"/>
    <dgm:cxn modelId="{CFEE5258-CB05-4D90-8DFC-E22BC2544B44}" type="presParOf" srcId="{27C7A811-981D-427D-B426-F49F6ACE1E35}" destId="{258D5F0E-80F5-4983-880E-F3D7B08313EC}" srcOrd="0" destOrd="0" presId="urn:microsoft.com/office/officeart/2005/8/layout/hierarchy2"/>
    <dgm:cxn modelId="{55659339-1896-4614-ACCE-93592399E689}" type="presParOf" srcId="{258D5F0E-80F5-4983-880E-F3D7B08313EC}" destId="{2BA923DE-E236-411D-B835-787508984334}" srcOrd="0" destOrd="0" presId="urn:microsoft.com/office/officeart/2005/8/layout/hierarchy2"/>
    <dgm:cxn modelId="{959389A0-594E-436D-A3AF-EF06A01640AD}" type="presParOf" srcId="{27C7A811-981D-427D-B426-F49F6ACE1E35}" destId="{B4CC828F-C6A3-4287-9462-773CE2F3B68E}" srcOrd="1" destOrd="0" presId="urn:microsoft.com/office/officeart/2005/8/layout/hierarchy2"/>
    <dgm:cxn modelId="{D4769AB2-E79C-45A6-8F7F-11265A89280C}" type="presParOf" srcId="{B4CC828F-C6A3-4287-9462-773CE2F3B68E}" destId="{DC62B9E7-A942-4CD4-9D6B-C210CB240D20}" srcOrd="0" destOrd="0" presId="urn:microsoft.com/office/officeart/2005/8/layout/hierarchy2"/>
    <dgm:cxn modelId="{C8C66763-67F0-4FFC-855A-C197615722CC}" type="presParOf" srcId="{B4CC828F-C6A3-4287-9462-773CE2F3B68E}" destId="{0C87B957-4E26-49E2-9F3C-642505689467}" srcOrd="1" destOrd="0" presId="urn:microsoft.com/office/officeart/2005/8/layout/hierarchy2"/>
    <dgm:cxn modelId="{BE6B1190-7530-4F25-A8C8-DDBE1146951F}" type="presParOf" srcId="{0C87B957-4E26-49E2-9F3C-642505689467}" destId="{2F43B3A8-9817-46A7-8973-FA509DB8A6C7}" srcOrd="0" destOrd="0" presId="urn:microsoft.com/office/officeart/2005/8/layout/hierarchy2"/>
    <dgm:cxn modelId="{7463256D-7047-4C21-8955-5E1DED26C82C}" type="presParOf" srcId="{2F43B3A8-9817-46A7-8973-FA509DB8A6C7}" destId="{6A0D711F-35BA-4A54-BA63-0511534365BD}" srcOrd="0" destOrd="0" presId="urn:microsoft.com/office/officeart/2005/8/layout/hierarchy2"/>
    <dgm:cxn modelId="{9F3D78E2-FA68-4C6C-86BD-D2A8B04C0AF1}" type="presParOf" srcId="{0C87B957-4E26-49E2-9F3C-642505689467}" destId="{7B9E4F19-628F-4936-AF3E-A61EED3E2D45}" srcOrd="1" destOrd="0" presId="urn:microsoft.com/office/officeart/2005/8/layout/hierarchy2"/>
    <dgm:cxn modelId="{B7649E2F-CBC8-49B5-AF59-BAC906CAF0FC}" type="presParOf" srcId="{7B9E4F19-628F-4936-AF3E-A61EED3E2D45}" destId="{24E75224-A0FA-4B6D-B1FF-8D4D8D137754}" srcOrd="0" destOrd="0" presId="urn:microsoft.com/office/officeart/2005/8/layout/hierarchy2"/>
    <dgm:cxn modelId="{211AB260-0698-4944-8A14-40B3AA2F92D7}" type="presParOf" srcId="{7B9E4F19-628F-4936-AF3E-A61EED3E2D45}" destId="{CF15CB40-9D25-4673-B626-4A90A7731DA3}" srcOrd="1" destOrd="0" presId="urn:microsoft.com/office/officeart/2005/8/layout/hierarchy2"/>
    <dgm:cxn modelId="{16323EA7-4106-4363-8868-3EF1043BBFA1}" type="presParOf" srcId="{27C7A811-981D-427D-B426-F49F6ACE1E35}" destId="{C23BFEB0-75A6-4FEF-BD62-64CCA0DD43B6}" srcOrd="2" destOrd="0" presId="urn:microsoft.com/office/officeart/2005/8/layout/hierarchy2"/>
    <dgm:cxn modelId="{F42368BA-D859-43CC-B363-874742B3BBE6}" type="presParOf" srcId="{C23BFEB0-75A6-4FEF-BD62-64CCA0DD43B6}" destId="{9DB2C3D4-DE5B-425C-946C-2CD6B387A308}" srcOrd="0" destOrd="0" presId="urn:microsoft.com/office/officeart/2005/8/layout/hierarchy2"/>
    <dgm:cxn modelId="{DB17731F-2A2F-474B-B902-7DBACE7905CF}" type="presParOf" srcId="{27C7A811-981D-427D-B426-F49F6ACE1E35}" destId="{237BFA82-801A-4998-BA0B-FE0EE68A277D}" srcOrd="3" destOrd="0" presId="urn:microsoft.com/office/officeart/2005/8/layout/hierarchy2"/>
    <dgm:cxn modelId="{5DC3DB10-B3D7-4967-973C-0CFB014DDBAA}" type="presParOf" srcId="{237BFA82-801A-4998-BA0B-FE0EE68A277D}" destId="{D8D39922-AA65-4F54-9D3E-2CB52D621467}" srcOrd="0" destOrd="0" presId="urn:microsoft.com/office/officeart/2005/8/layout/hierarchy2"/>
    <dgm:cxn modelId="{38557C24-D963-480E-9F9F-8E6C600BCC26}" type="presParOf" srcId="{237BFA82-801A-4998-BA0B-FE0EE68A277D}" destId="{142122D7-5CE1-4002-94B7-9168DB6AB1D4}" srcOrd="1" destOrd="0" presId="urn:microsoft.com/office/officeart/2005/8/layout/hierarchy2"/>
    <dgm:cxn modelId="{77426283-B0E0-48B4-B093-37A8C6A22E92}" type="presParOf" srcId="{142122D7-5CE1-4002-94B7-9168DB6AB1D4}" destId="{F83EE280-97C5-4D1E-85B6-2933CF9DD87D}" srcOrd="0" destOrd="0" presId="urn:microsoft.com/office/officeart/2005/8/layout/hierarchy2"/>
    <dgm:cxn modelId="{9D100EFB-CD15-4CAF-865A-E21E5A11B8E5}" type="presParOf" srcId="{F83EE280-97C5-4D1E-85B6-2933CF9DD87D}" destId="{A2ECF5CE-18F7-4D1A-A66C-C738F8B0B5AD}" srcOrd="0" destOrd="0" presId="urn:microsoft.com/office/officeart/2005/8/layout/hierarchy2"/>
    <dgm:cxn modelId="{894D0679-395F-4BAA-8048-498DF18B1D41}" type="presParOf" srcId="{142122D7-5CE1-4002-94B7-9168DB6AB1D4}" destId="{F7A35039-A7FB-45B0-B4B6-3515F4FEC6BD}" srcOrd="1" destOrd="0" presId="urn:microsoft.com/office/officeart/2005/8/layout/hierarchy2"/>
    <dgm:cxn modelId="{62E4EDF0-C25A-4EDF-A207-F61FFF0C44C3}" type="presParOf" srcId="{F7A35039-A7FB-45B0-B4B6-3515F4FEC6BD}" destId="{2A23D7C0-2550-4394-A9D1-7784710AE2D9}" srcOrd="0" destOrd="0" presId="urn:microsoft.com/office/officeart/2005/8/layout/hierarchy2"/>
    <dgm:cxn modelId="{BBE4BDDF-41DB-432A-966E-A48CA393009E}" type="presParOf" srcId="{F7A35039-A7FB-45B0-B4B6-3515F4FEC6BD}" destId="{4FE62377-86C9-4DA5-A779-7A3EB9BB762E}" srcOrd="1" destOrd="0" presId="urn:microsoft.com/office/officeart/2005/8/layout/hierarchy2"/>
    <dgm:cxn modelId="{B55C14A1-D1CB-43B4-9A70-3297DC1E58CA}" type="presParOf" srcId="{142122D7-5CE1-4002-94B7-9168DB6AB1D4}" destId="{4E2B4EFF-B8F2-4AF5-8A2B-E2F426D799EB}" srcOrd="2" destOrd="0" presId="urn:microsoft.com/office/officeart/2005/8/layout/hierarchy2"/>
    <dgm:cxn modelId="{F88AE023-5216-4CC2-8F6C-15C59A7412BC}" type="presParOf" srcId="{4E2B4EFF-B8F2-4AF5-8A2B-E2F426D799EB}" destId="{3DCFD7F2-5852-4111-8F4B-744D66B2CD4D}" srcOrd="0" destOrd="0" presId="urn:microsoft.com/office/officeart/2005/8/layout/hierarchy2"/>
    <dgm:cxn modelId="{8D8F3C3E-D691-4347-B92A-000F6E8F602D}" type="presParOf" srcId="{142122D7-5CE1-4002-94B7-9168DB6AB1D4}" destId="{A22BE15D-4B39-40F2-A6DC-7EC0A4FF7EEE}" srcOrd="3" destOrd="0" presId="urn:microsoft.com/office/officeart/2005/8/layout/hierarchy2"/>
    <dgm:cxn modelId="{0E00F7FA-949A-42DB-B74C-F6D8F36B0F14}" type="presParOf" srcId="{A22BE15D-4B39-40F2-A6DC-7EC0A4FF7EEE}" destId="{1CA08447-8619-461E-BEE4-40C5D0ADA9F5}" srcOrd="0" destOrd="0" presId="urn:microsoft.com/office/officeart/2005/8/layout/hierarchy2"/>
    <dgm:cxn modelId="{E3B320E0-0F44-4326-948C-1CE240D90F45}" type="presParOf" srcId="{A22BE15D-4B39-40F2-A6DC-7EC0A4FF7EEE}" destId="{B2F51B4E-36FC-4F9C-A5B6-F4EF8C557657}" srcOrd="1" destOrd="0" presId="urn:microsoft.com/office/officeart/2005/8/layout/hierarchy2"/>
    <dgm:cxn modelId="{21A19C70-573A-4C32-9065-41F42587AED8}" type="presParOf" srcId="{27C7A811-981D-427D-B426-F49F6ACE1E35}" destId="{F4A3D38F-A0E2-469D-847B-E1CDD0430B64}" srcOrd="4" destOrd="0" presId="urn:microsoft.com/office/officeart/2005/8/layout/hierarchy2"/>
    <dgm:cxn modelId="{6B1EDFF9-C2E4-4CDA-A254-AE2721025A86}" type="presParOf" srcId="{F4A3D38F-A0E2-469D-847B-E1CDD0430B64}" destId="{C861415D-4611-42B2-A369-A44C5130A55D}" srcOrd="0" destOrd="0" presId="urn:microsoft.com/office/officeart/2005/8/layout/hierarchy2"/>
    <dgm:cxn modelId="{BC01B83C-80FE-47FE-9C51-0070201ECABC}" type="presParOf" srcId="{27C7A811-981D-427D-B426-F49F6ACE1E35}" destId="{ECCBCC67-1E8C-4C14-849E-F7DE1BAD2142}" srcOrd="5" destOrd="0" presId="urn:microsoft.com/office/officeart/2005/8/layout/hierarchy2"/>
    <dgm:cxn modelId="{36575820-A492-40F8-A1DD-CED81DB276BF}" type="presParOf" srcId="{ECCBCC67-1E8C-4C14-849E-F7DE1BAD2142}" destId="{56E47CED-7397-4949-9964-D6D417B46405}" srcOrd="0" destOrd="0" presId="urn:microsoft.com/office/officeart/2005/8/layout/hierarchy2"/>
    <dgm:cxn modelId="{FB93F869-677A-401E-BDB7-DB69EAB26A44}" type="presParOf" srcId="{ECCBCC67-1E8C-4C14-849E-F7DE1BAD2142}" destId="{2434B4EC-3209-4DAB-9B4F-92E3B6448C0F}" srcOrd="1" destOrd="0" presId="urn:microsoft.com/office/officeart/2005/8/layout/hierarchy2"/>
    <dgm:cxn modelId="{4DE7E9C2-B5BD-461F-AD40-1FBEF0BB03A7}" type="presParOf" srcId="{2434B4EC-3209-4DAB-9B4F-92E3B6448C0F}" destId="{BA3FFAFD-9FF3-4310-BF4A-2BEFC89B8D13}" srcOrd="0" destOrd="0" presId="urn:microsoft.com/office/officeart/2005/8/layout/hierarchy2"/>
    <dgm:cxn modelId="{72557F8F-89F2-4FA8-B8E8-BE49D803B2DB}" type="presParOf" srcId="{BA3FFAFD-9FF3-4310-BF4A-2BEFC89B8D13}" destId="{D5854BBA-0598-45CD-80F9-7DDE01BB880B}" srcOrd="0" destOrd="0" presId="urn:microsoft.com/office/officeart/2005/8/layout/hierarchy2"/>
    <dgm:cxn modelId="{78D8E7AE-CB48-490F-BCDE-3FD42381E6CA}" type="presParOf" srcId="{2434B4EC-3209-4DAB-9B4F-92E3B6448C0F}" destId="{A87DAF94-5EBB-44A8-81C8-48EE061A1A3E}" srcOrd="1" destOrd="0" presId="urn:microsoft.com/office/officeart/2005/8/layout/hierarchy2"/>
    <dgm:cxn modelId="{8B92BC3F-27FC-4D51-A873-695DB9F94437}" type="presParOf" srcId="{A87DAF94-5EBB-44A8-81C8-48EE061A1A3E}" destId="{BA8269FD-41E8-4C9C-9DD7-9BA05007F32A}" srcOrd="0" destOrd="0" presId="urn:microsoft.com/office/officeart/2005/8/layout/hierarchy2"/>
    <dgm:cxn modelId="{C950A716-8488-4050-B1E5-01C2CC481E37}" type="presParOf" srcId="{A87DAF94-5EBB-44A8-81C8-48EE061A1A3E}" destId="{AE27E70E-71B8-44BA-BA59-979BCA7153BC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0DB1F0-8AAE-486F-8F28-3D901255620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832A24-B5BE-4EE0-B633-A14AF54D267E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gm:t>
    </dgm:pt>
    <dgm:pt modelId="{E7659ACE-51D1-4584-8E09-F0044B11A737}" type="parTrans" cxnId="{C228AE41-24AC-4113-AB67-7753DAE44F71}">
      <dgm:prSet/>
      <dgm:spPr/>
      <dgm:t>
        <a:bodyPr/>
        <a:lstStyle/>
        <a:p>
          <a:endParaRPr lang="en-US"/>
        </a:p>
      </dgm:t>
    </dgm:pt>
    <dgm:pt modelId="{6D65CF16-412A-4651-B425-5918E07E2010}" type="sibTrans" cxnId="{C228AE41-24AC-4113-AB67-7753DAE44F71}">
      <dgm:prSet/>
      <dgm:spPr/>
      <dgm:t>
        <a:bodyPr/>
        <a:lstStyle/>
        <a:p>
          <a:endParaRPr lang="en-US"/>
        </a:p>
      </dgm:t>
    </dgm:pt>
    <dgm:pt modelId="{715D5109-BA96-420A-8C62-376BD5C9ABEF}" type="asst">
      <dgm:prSet phldrT="[Text]" custT="1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gm:t>
    </dgm:pt>
    <dgm:pt modelId="{472A45CC-B006-4333-8CE1-E19BD9E4885F}" type="parTrans" cxnId="{381D58B1-47D1-4B55-9710-E7B3BEA5ED69}">
      <dgm:prSet/>
      <dgm:spPr/>
      <dgm:t>
        <a:bodyPr/>
        <a:lstStyle/>
        <a:p>
          <a:endParaRPr lang="en-US"/>
        </a:p>
      </dgm:t>
    </dgm:pt>
    <dgm:pt modelId="{8E734996-EDD7-4C9B-ACB9-E3B7DF64AC48}" type="sibTrans" cxnId="{381D58B1-47D1-4B55-9710-E7B3BEA5ED69}">
      <dgm:prSet/>
      <dgm:spPr/>
      <dgm:t>
        <a:bodyPr/>
        <a:lstStyle/>
        <a:p>
          <a:endParaRPr lang="en-US"/>
        </a:p>
      </dgm:t>
    </dgm:pt>
    <dgm:pt modelId="{66626352-9DC6-410E-8572-80322449DFD8}" type="asst">
      <dgm:prSet phldrT="[Text]" custT="1"/>
      <dgm:spPr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gm:t>
    </dgm:pt>
    <dgm:pt modelId="{D4E3EAA1-7BD5-409B-B445-E49A2766C972}" type="parTrans" cxnId="{E137E977-08F1-4223-B5CA-720E51A6A8B6}">
      <dgm:prSet/>
      <dgm:spPr/>
      <dgm:t>
        <a:bodyPr/>
        <a:lstStyle/>
        <a:p>
          <a:endParaRPr lang="en-US"/>
        </a:p>
      </dgm:t>
    </dgm:pt>
    <dgm:pt modelId="{F966F00F-D9F2-4F87-9FFA-371F53652623}" type="sibTrans" cxnId="{E137E977-08F1-4223-B5CA-720E51A6A8B6}">
      <dgm:prSet/>
      <dgm:spPr/>
      <dgm:t>
        <a:bodyPr/>
        <a:lstStyle/>
        <a:p>
          <a:endParaRPr lang="en-US"/>
        </a:p>
      </dgm:t>
    </dgm:pt>
    <dgm:pt modelId="{8B85BA10-7216-4ACB-9AB6-355ED376E763}" type="asst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gm:t>
    </dgm:pt>
    <dgm:pt modelId="{D53A43B5-1CF2-4A2C-BD88-0D8B35D6B958}" type="parTrans" cxnId="{BE0133DE-37FE-4324-85A1-10D08AFA816F}">
      <dgm:prSet/>
      <dgm:spPr/>
      <dgm:t>
        <a:bodyPr/>
        <a:lstStyle/>
        <a:p>
          <a:endParaRPr lang="en-US"/>
        </a:p>
      </dgm:t>
    </dgm:pt>
    <dgm:pt modelId="{8D9F660B-3ACE-43B0-88C0-BD593C8CF7CF}" type="sibTrans" cxnId="{BE0133DE-37FE-4324-85A1-10D08AFA816F}">
      <dgm:prSet/>
      <dgm:spPr/>
      <dgm:t>
        <a:bodyPr/>
        <a:lstStyle/>
        <a:p>
          <a:endParaRPr lang="en-US"/>
        </a:p>
      </dgm:t>
    </dgm:pt>
    <dgm:pt modelId="{EC993932-3975-4D19-9082-AC7E51CE9586}" type="asst">
      <dgm:prSet phldrT="[Text]" custT="1"/>
      <dgm:spPr>
        <a:solidFill>
          <a:srgbClr val="62D268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Is Compute and Storage Decoupled? </a:t>
          </a:r>
          <a:b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</a:br>
          <a:r>
            <a:rPr lang="en-US" sz="105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(faster and cheaper at scale)</a:t>
          </a:r>
          <a:endParaRPr lang="en-US" sz="1200" dirty="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6CBC09B0-ECC6-42AC-BF04-FE1975316C0C}" type="parTrans" cxnId="{DBD9AE25-465B-4FAD-AC23-33986905A1EC}">
      <dgm:prSet/>
      <dgm:spPr/>
      <dgm:t>
        <a:bodyPr/>
        <a:lstStyle/>
        <a:p>
          <a:endParaRPr lang="en-US"/>
        </a:p>
      </dgm:t>
    </dgm:pt>
    <dgm:pt modelId="{098594ED-B292-4226-A486-9D82DB748AA6}" type="sibTrans" cxnId="{DBD9AE25-465B-4FAD-AC23-33986905A1EC}">
      <dgm:prSet/>
      <dgm:spPr/>
      <dgm:t>
        <a:bodyPr/>
        <a:lstStyle/>
        <a:p>
          <a:endParaRPr lang="en-US"/>
        </a:p>
      </dgm:t>
    </dgm:pt>
    <dgm:pt modelId="{C25D8401-F678-4362-B6B7-3D3194BD29F5}" type="asst">
      <dgm:prSet phldrT="[Text]" custT="1"/>
      <dgm:spPr>
        <a:solidFill>
          <a:srgbClr val="FFC55B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Vectorized? Distributed?</a:t>
          </a:r>
        </a:p>
      </dgm:t>
    </dgm:pt>
    <dgm:pt modelId="{D0BAE625-4901-4BE9-AF22-8991A07FCED9}" type="parTrans" cxnId="{463195C5-83B1-4E9C-A84A-64140FA8811C}">
      <dgm:prSet/>
      <dgm:spPr/>
      <dgm:t>
        <a:bodyPr/>
        <a:lstStyle/>
        <a:p>
          <a:endParaRPr lang="en-US"/>
        </a:p>
      </dgm:t>
    </dgm:pt>
    <dgm:pt modelId="{3DDA93C3-3AB7-4FC1-9B7B-4D4EA1C5FE49}" type="sibTrans" cxnId="{463195C5-83B1-4E9C-A84A-64140FA8811C}">
      <dgm:prSet/>
      <dgm:spPr/>
      <dgm:t>
        <a:bodyPr/>
        <a:lstStyle/>
        <a:p>
          <a:endParaRPr lang="en-US"/>
        </a:p>
      </dgm:t>
    </dgm:pt>
    <dgm:pt modelId="{F034A5C8-2C21-4FAF-8B47-9E7523646494}" type="asst">
      <dgm:prSet phldrT="[Text]" custT="1"/>
      <dgm:spPr>
        <a:solidFill>
          <a:srgbClr val="47CFFF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SQL or other?</a:t>
          </a:r>
        </a:p>
      </dgm:t>
    </dgm:pt>
    <dgm:pt modelId="{EF774C59-3C63-4CAC-BBA4-C656CF48F21E}" type="parTrans" cxnId="{6EC8EAA4-5845-4876-8D6F-758786921331}">
      <dgm:prSet/>
      <dgm:spPr/>
      <dgm:t>
        <a:bodyPr/>
        <a:lstStyle/>
        <a:p>
          <a:endParaRPr lang="en-US"/>
        </a:p>
      </dgm:t>
    </dgm:pt>
    <dgm:pt modelId="{CE7A4F50-F6A5-4224-87B4-36C84FC5937B}" type="sibTrans" cxnId="{6EC8EAA4-5845-4876-8D6F-758786921331}">
      <dgm:prSet/>
      <dgm:spPr/>
      <dgm:t>
        <a:bodyPr/>
        <a:lstStyle/>
        <a:p>
          <a:endParaRPr lang="en-US"/>
        </a:p>
      </dgm:t>
    </dgm:pt>
    <dgm:pt modelId="{A2588E0A-9F82-4EA4-B2CA-7CAEC8CE88D4}" type="asst">
      <dgm:prSet phldrT="[Text]" custT="1"/>
      <dgm:spPr>
        <a:solidFill>
          <a:srgbClr val="62D268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How does it handle Metadata?</a:t>
          </a:r>
        </a:p>
      </dgm:t>
    </dgm:pt>
    <dgm:pt modelId="{049BF201-2B7A-461D-BF2D-862E8C5A69CA}" type="parTrans" cxnId="{BDB96E59-3576-479D-A78B-0BB5EFA077EB}">
      <dgm:prSet/>
      <dgm:spPr/>
      <dgm:t>
        <a:bodyPr/>
        <a:lstStyle/>
        <a:p>
          <a:endParaRPr lang="en-US"/>
        </a:p>
      </dgm:t>
    </dgm:pt>
    <dgm:pt modelId="{E2707141-EE12-4C0E-B5B9-78750485175F}" type="sibTrans" cxnId="{BDB96E59-3576-479D-A78B-0BB5EFA077EB}">
      <dgm:prSet/>
      <dgm:spPr/>
      <dgm:t>
        <a:bodyPr/>
        <a:lstStyle/>
        <a:p>
          <a:endParaRPr lang="en-US"/>
        </a:p>
      </dgm:t>
    </dgm:pt>
    <dgm:pt modelId="{99AB5F74-6EBC-4AAE-9CC5-001D52CB8AF0}" type="pres">
      <dgm:prSet presAssocID="{8A0DB1F0-8AAE-486F-8F28-3D901255620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1139C9-4E28-4680-ADB3-22E00AA08E78}" type="pres">
      <dgm:prSet presAssocID="{EB832A24-B5BE-4EE0-B633-A14AF54D267E}" presName="root1" presStyleCnt="0"/>
      <dgm:spPr/>
    </dgm:pt>
    <dgm:pt modelId="{3ADB6280-0C50-4931-9B59-8E7967F5A2B8}" type="pres">
      <dgm:prSet presAssocID="{EB832A24-B5BE-4EE0-B633-A14AF54D267E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27C7A811-981D-427D-B426-F49F6ACE1E35}" type="pres">
      <dgm:prSet presAssocID="{EB832A24-B5BE-4EE0-B633-A14AF54D267E}" presName="level2hierChild" presStyleCnt="0"/>
      <dgm:spPr/>
    </dgm:pt>
    <dgm:pt modelId="{258D5F0E-80F5-4983-880E-F3D7B08313EC}" type="pres">
      <dgm:prSet presAssocID="{472A45CC-B006-4333-8CE1-E19BD9E4885F}" presName="conn2-1" presStyleLbl="parChTrans1D2" presStyleIdx="0" presStyleCnt="3"/>
      <dgm:spPr/>
    </dgm:pt>
    <dgm:pt modelId="{2BA923DE-E236-411D-B835-787508984334}" type="pres">
      <dgm:prSet presAssocID="{472A45CC-B006-4333-8CE1-E19BD9E4885F}" presName="connTx" presStyleLbl="parChTrans1D2" presStyleIdx="0" presStyleCnt="3"/>
      <dgm:spPr/>
    </dgm:pt>
    <dgm:pt modelId="{B4CC828F-C6A3-4287-9462-773CE2F3B68E}" type="pres">
      <dgm:prSet presAssocID="{715D5109-BA96-420A-8C62-376BD5C9ABEF}" presName="root2" presStyleCnt="0"/>
      <dgm:spPr/>
    </dgm:pt>
    <dgm:pt modelId="{DC62B9E7-A942-4CD4-9D6B-C210CB240D20}" type="pres">
      <dgm:prSet presAssocID="{715D5109-BA96-420A-8C62-376BD5C9ABEF}" presName="LevelTwoTextNode" presStyleLbl="asst1" presStyleIdx="0" presStyleCnt="7">
        <dgm:presLayoutVars>
          <dgm:chPref val="3"/>
        </dgm:presLayoutVars>
      </dgm:prSet>
      <dgm:spPr>
        <a:prstGeom prst="rect">
          <a:avLst/>
        </a:prstGeom>
      </dgm:spPr>
    </dgm:pt>
    <dgm:pt modelId="{0C87B957-4E26-49E2-9F3C-642505689467}" type="pres">
      <dgm:prSet presAssocID="{715D5109-BA96-420A-8C62-376BD5C9ABEF}" presName="level3hierChild" presStyleCnt="0"/>
      <dgm:spPr/>
    </dgm:pt>
    <dgm:pt modelId="{2F43B3A8-9817-46A7-8973-FA509DB8A6C7}" type="pres">
      <dgm:prSet presAssocID="{D0BAE625-4901-4BE9-AF22-8991A07FCED9}" presName="conn2-1" presStyleLbl="parChTrans1D3" presStyleIdx="0" presStyleCnt="4"/>
      <dgm:spPr/>
    </dgm:pt>
    <dgm:pt modelId="{6A0D711F-35BA-4A54-BA63-0511534365BD}" type="pres">
      <dgm:prSet presAssocID="{D0BAE625-4901-4BE9-AF22-8991A07FCED9}" presName="connTx" presStyleLbl="parChTrans1D3" presStyleIdx="0" presStyleCnt="4"/>
      <dgm:spPr/>
    </dgm:pt>
    <dgm:pt modelId="{7B9E4F19-628F-4936-AF3E-A61EED3E2D45}" type="pres">
      <dgm:prSet presAssocID="{C25D8401-F678-4362-B6B7-3D3194BD29F5}" presName="root2" presStyleCnt="0"/>
      <dgm:spPr/>
    </dgm:pt>
    <dgm:pt modelId="{24E75224-A0FA-4B6D-B1FF-8D4D8D137754}" type="pres">
      <dgm:prSet presAssocID="{C25D8401-F678-4362-B6B7-3D3194BD29F5}" presName="LevelTwoTextNode" presStyleLbl="asst1" presStyleIdx="1" presStyleCnt="7" custScaleX="159864" custLinFactNeighborX="-1721" custLinFactNeighborY="-61971">
        <dgm:presLayoutVars>
          <dgm:chPref val="3"/>
        </dgm:presLayoutVars>
      </dgm:prSet>
      <dgm:spPr/>
    </dgm:pt>
    <dgm:pt modelId="{CF15CB40-9D25-4673-B626-4A90A7731DA3}" type="pres">
      <dgm:prSet presAssocID="{C25D8401-F678-4362-B6B7-3D3194BD29F5}" presName="level3hierChild" presStyleCnt="0"/>
      <dgm:spPr/>
    </dgm:pt>
    <dgm:pt modelId="{C23BFEB0-75A6-4FEF-BD62-64CCA0DD43B6}" type="pres">
      <dgm:prSet presAssocID="{D4E3EAA1-7BD5-409B-B445-E49A2766C972}" presName="conn2-1" presStyleLbl="parChTrans1D2" presStyleIdx="1" presStyleCnt="3"/>
      <dgm:spPr/>
    </dgm:pt>
    <dgm:pt modelId="{9DB2C3D4-DE5B-425C-946C-2CD6B387A308}" type="pres">
      <dgm:prSet presAssocID="{D4E3EAA1-7BD5-409B-B445-E49A2766C972}" presName="connTx" presStyleLbl="parChTrans1D2" presStyleIdx="1" presStyleCnt="3"/>
      <dgm:spPr/>
    </dgm:pt>
    <dgm:pt modelId="{237BFA82-801A-4998-BA0B-FE0EE68A277D}" type="pres">
      <dgm:prSet presAssocID="{66626352-9DC6-410E-8572-80322449DFD8}" presName="root2" presStyleCnt="0"/>
      <dgm:spPr/>
    </dgm:pt>
    <dgm:pt modelId="{D8D39922-AA65-4F54-9D3E-2CB52D621467}" type="pres">
      <dgm:prSet presAssocID="{66626352-9DC6-410E-8572-80322449DFD8}" presName="LevelTwoTextNode" presStyleLbl="asst1" presStyleIdx="2" presStyleCnt="7">
        <dgm:presLayoutVars>
          <dgm:chPref val="3"/>
        </dgm:presLayoutVars>
      </dgm:prSet>
      <dgm:spPr>
        <a:prstGeom prst="rect">
          <a:avLst/>
        </a:prstGeom>
      </dgm:spPr>
    </dgm:pt>
    <dgm:pt modelId="{142122D7-5CE1-4002-94B7-9168DB6AB1D4}" type="pres">
      <dgm:prSet presAssocID="{66626352-9DC6-410E-8572-80322449DFD8}" presName="level3hierChild" presStyleCnt="0"/>
      <dgm:spPr/>
    </dgm:pt>
    <dgm:pt modelId="{F83EE280-97C5-4D1E-85B6-2933CF9DD87D}" type="pres">
      <dgm:prSet presAssocID="{6CBC09B0-ECC6-42AC-BF04-FE1975316C0C}" presName="conn2-1" presStyleLbl="parChTrans1D3" presStyleIdx="1" presStyleCnt="4"/>
      <dgm:spPr/>
    </dgm:pt>
    <dgm:pt modelId="{A2ECF5CE-18F7-4D1A-A66C-C738F8B0B5AD}" type="pres">
      <dgm:prSet presAssocID="{6CBC09B0-ECC6-42AC-BF04-FE1975316C0C}" presName="connTx" presStyleLbl="parChTrans1D3" presStyleIdx="1" presStyleCnt="4"/>
      <dgm:spPr/>
    </dgm:pt>
    <dgm:pt modelId="{F7A35039-A7FB-45B0-B4B6-3515F4FEC6BD}" type="pres">
      <dgm:prSet presAssocID="{EC993932-3975-4D19-9082-AC7E51CE9586}" presName="root2" presStyleCnt="0"/>
      <dgm:spPr/>
    </dgm:pt>
    <dgm:pt modelId="{2A23D7C0-2550-4394-A9D1-7784710AE2D9}" type="pres">
      <dgm:prSet presAssocID="{EC993932-3975-4D19-9082-AC7E51CE9586}" presName="LevelTwoTextNode" presStyleLbl="asst1" presStyleIdx="3" presStyleCnt="7" custScaleX="159864" custLinFactNeighborX="20736">
        <dgm:presLayoutVars>
          <dgm:chPref val="3"/>
        </dgm:presLayoutVars>
      </dgm:prSet>
      <dgm:spPr/>
    </dgm:pt>
    <dgm:pt modelId="{4FE62377-86C9-4DA5-A779-7A3EB9BB762E}" type="pres">
      <dgm:prSet presAssocID="{EC993932-3975-4D19-9082-AC7E51CE9586}" presName="level3hierChild" presStyleCnt="0"/>
      <dgm:spPr/>
    </dgm:pt>
    <dgm:pt modelId="{4E2B4EFF-B8F2-4AF5-8A2B-E2F426D799EB}" type="pres">
      <dgm:prSet presAssocID="{049BF201-2B7A-461D-BF2D-862E8C5A69CA}" presName="conn2-1" presStyleLbl="parChTrans1D3" presStyleIdx="2" presStyleCnt="4"/>
      <dgm:spPr/>
    </dgm:pt>
    <dgm:pt modelId="{3DCFD7F2-5852-4111-8F4B-744D66B2CD4D}" type="pres">
      <dgm:prSet presAssocID="{049BF201-2B7A-461D-BF2D-862E8C5A69CA}" presName="connTx" presStyleLbl="parChTrans1D3" presStyleIdx="2" presStyleCnt="4"/>
      <dgm:spPr/>
    </dgm:pt>
    <dgm:pt modelId="{A22BE15D-4B39-40F2-A6DC-7EC0A4FF7EEE}" type="pres">
      <dgm:prSet presAssocID="{A2588E0A-9F82-4EA4-B2CA-7CAEC8CE88D4}" presName="root2" presStyleCnt="0"/>
      <dgm:spPr/>
    </dgm:pt>
    <dgm:pt modelId="{1CA08447-8619-461E-BEE4-40C5D0ADA9F5}" type="pres">
      <dgm:prSet presAssocID="{A2588E0A-9F82-4EA4-B2CA-7CAEC8CE88D4}" presName="LevelTwoTextNode" presStyleLbl="asst1" presStyleIdx="4" presStyleCnt="7" custScaleX="159864" custLinFactNeighborX="20736">
        <dgm:presLayoutVars>
          <dgm:chPref val="3"/>
        </dgm:presLayoutVars>
      </dgm:prSet>
      <dgm:spPr/>
    </dgm:pt>
    <dgm:pt modelId="{B2F51B4E-36FC-4F9C-A5B6-F4EF8C557657}" type="pres">
      <dgm:prSet presAssocID="{A2588E0A-9F82-4EA4-B2CA-7CAEC8CE88D4}" presName="level3hierChild" presStyleCnt="0"/>
      <dgm:spPr/>
    </dgm:pt>
    <dgm:pt modelId="{F4A3D38F-A0E2-469D-847B-E1CDD0430B64}" type="pres">
      <dgm:prSet presAssocID="{D53A43B5-1CF2-4A2C-BD88-0D8B35D6B958}" presName="conn2-1" presStyleLbl="parChTrans1D2" presStyleIdx="2" presStyleCnt="3"/>
      <dgm:spPr/>
    </dgm:pt>
    <dgm:pt modelId="{C861415D-4611-42B2-A369-A44C5130A55D}" type="pres">
      <dgm:prSet presAssocID="{D53A43B5-1CF2-4A2C-BD88-0D8B35D6B958}" presName="connTx" presStyleLbl="parChTrans1D2" presStyleIdx="2" presStyleCnt="3"/>
      <dgm:spPr/>
    </dgm:pt>
    <dgm:pt modelId="{ECCBCC67-1E8C-4C14-849E-F7DE1BAD2142}" type="pres">
      <dgm:prSet presAssocID="{8B85BA10-7216-4ACB-9AB6-355ED376E763}" presName="root2" presStyleCnt="0"/>
      <dgm:spPr/>
    </dgm:pt>
    <dgm:pt modelId="{56E47CED-7397-4949-9964-D6D417B46405}" type="pres">
      <dgm:prSet presAssocID="{8B85BA10-7216-4ACB-9AB6-355ED376E763}" presName="LevelTwoTextNode" presStyleLbl="asst1" presStyleIdx="5" presStyleCnt="7">
        <dgm:presLayoutVars>
          <dgm:chPref val="3"/>
        </dgm:presLayoutVars>
      </dgm:prSet>
      <dgm:spPr>
        <a:prstGeom prst="rect">
          <a:avLst/>
        </a:prstGeom>
      </dgm:spPr>
    </dgm:pt>
    <dgm:pt modelId="{2434B4EC-3209-4DAB-9B4F-92E3B6448C0F}" type="pres">
      <dgm:prSet presAssocID="{8B85BA10-7216-4ACB-9AB6-355ED376E763}" presName="level3hierChild" presStyleCnt="0"/>
      <dgm:spPr/>
    </dgm:pt>
    <dgm:pt modelId="{BA3FFAFD-9FF3-4310-BF4A-2BEFC89B8D13}" type="pres">
      <dgm:prSet presAssocID="{EF774C59-3C63-4CAC-BBA4-C656CF48F21E}" presName="conn2-1" presStyleLbl="parChTrans1D3" presStyleIdx="3" presStyleCnt="4"/>
      <dgm:spPr/>
    </dgm:pt>
    <dgm:pt modelId="{D5854BBA-0598-45CD-80F9-7DDE01BB880B}" type="pres">
      <dgm:prSet presAssocID="{EF774C59-3C63-4CAC-BBA4-C656CF48F21E}" presName="connTx" presStyleLbl="parChTrans1D3" presStyleIdx="3" presStyleCnt="4"/>
      <dgm:spPr/>
    </dgm:pt>
    <dgm:pt modelId="{A87DAF94-5EBB-44A8-81C8-48EE061A1A3E}" type="pres">
      <dgm:prSet presAssocID="{F034A5C8-2C21-4FAF-8B47-9E7523646494}" presName="root2" presStyleCnt="0"/>
      <dgm:spPr/>
    </dgm:pt>
    <dgm:pt modelId="{BA8269FD-41E8-4C9C-9DD7-9BA05007F32A}" type="pres">
      <dgm:prSet presAssocID="{F034A5C8-2C21-4FAF-8B47-9E7523646494}" presName="LevelTwoTextNode" presStyleLbl="asst1" presStyleIdx="6" presStyleCnt="7" custScaleX="159864" custLinFactNeighborX="-752" custLinFactNeighborY="40669">
        <dgm:presLayoutVars>
          <dgm:chPref val="3"/>
        </dgm:presLayoutVars>
      </dgm:prSet>
      <dgm:spPr/>
    </dgm:pt>
    <dgm:pt modelId="{AE27E70E-71B8-44BA-BA59-979BCA7153BC}" type="pres">
      <dgm:prSet presAssocID="{F034A5C8-2C21-4FAF-8B47-9E7523646494}" presName="level3hierChild" presStyleCnt="0"/>
      <dgm:spPr/>
    </dgm:pt>
  </dgm:ptLst>
  <dgm:cxnLst>
    <dgm:cxn modelId="{B2038500-2E8D-4FD3-984D-4E50922C915F}" type="presOf" srcId="{472A45CC-B006-4333-8CE1-E19BD9E4885F}" destId="{258D5F0E-80F5-4983-880E-F3D7B08313EC}" srcOrd="0" destOrd="0" presId="urn:microsoft.com/office/officeart/2005/8/layout/hierarchy2"/>
    <dgm:cxn modelId="{86323812-9E25-4EAE-B5DC-23C3DF1202E8}" type="presOf" srcId="{EB832A24-B5BE-4EE0-B633-A14AF54D267E}" destId="{3ADB6280-0C50-4931-9B59-8E7967F5A2B8}" srcOrd="0" destOrd="0" presId="urn:microsoft.com/office/officeart/2005/8/layout/hierarchy2"/>
    <dgm:cxn modelId="{8E478122-8F5B-428B-9A10-4302937DA5FF}" type="presOf" srcId="{EF774C59-3C63-4CAC-BBA4-C656CF48F21E}" destId="{BA3FFAFD-9FF3-4310-BF4A-2BEFC89B8D13}" srcOrd="0" destOrd="0" presId="urn:microsoft.com/office/officeart/2005/8/layout/hierarchy2"/>
    <dgm:cxn modelId="{6E525825-8AF5-4095-90C7-CCD815C54227}" type="presOf" srcId="{049BF201-2B7A-461D-BF2D-862E8C5A69CA}" destId="{3DCFD7F2-5852-4111-8F4B-744D66B2CD4D}" srcOrd="1" destOrd="0" presId="urn:microsoft.com/office/officeart/2005/8/layout/hierarchy2"/>
    <dgm:cxn modelId="{DBD9AE25-465B-4FAD-AC23-33986905A1EC}" srcId="{66626352-9DC6-410E-8572-80322449DFD8}" destId="{EC993932-3975-4D19-9082-AC7E51CE9586}" srcOrd="0" destOrd="0" parTransId="{6CBC09B0-ECC6-42AC-BF04-FE1975316C0C}" sibTransId="{098594ED-B292-4226-A486-9D82DB748AA6}"/>
    <dgm:cxn modelId="{07302632-2C2C-45B1-A9B6-1DA8340FC0FE}" type="presOf" srcId="{D53A43B5-1CF2-4A2C-BD88-0D8B35D6B958}" destId="{F4A3D38F-A0E2-469D-847B-E1CDD0430B64}" srcOrd="0" destOrd="0" presId="urn:microsoft.com/office/officeart/2005/8/layout/hierarchy2"/>
    <dgm:cxn modelId="{04F96032-9CD6-41C6-9DE8-475350208571}" type="presOf" srcId="{049BF201-2B7A-461D-BF2D-862E8C5A69CA}" destId="{4E2B4EFF-B8F2-4AF5-8A2B-E2F426D799EB}" srcOrd="0" destOrd="0" presId="urn:microsoft.com/office/officeart/2005/8/layout/hierarchy2"/>
    <dgm:cxn modelId="{D4E0823C-1125-4BC2-AE69-B48F7D630F3E}" type="presOf" srcId="{D53A43B5-1CF2-4A2C-BD88-0D8B35D6B958}" destId="{C861415D-4611-42B2-A369-A44C5130A55D}" srcOrd="1" destOrd="0" presId="urn:microsoft.com/office/officeart/2005/8/layout/hierarchy2"/>
    <dgm:cxn modelId="{95AC2A5B-49EF-4247-868E-FB39E288912A}" type="presOf" srcId="{6CBC09B0-ECC6-42AC-BF04-FE1975316C0C}" destId="{F83EE280-97C5-4D1E-85B6-2933CF9DD87D}" srcOrd="0" destOrd="0" presId="urn:microsoft.com/office/officeart/2005/8/layout/hierarchy2"/>
    <dgm:cxn modelId="{1D10745B-A1EF-4962-9254-A6A138A9245A}" type="presOf" srcId="{D0BAE625-4901-4BE9-AF22-8991A07FCED9}" destId="{2F43B3A8-9817-46A7-8973-FA509DB8A6C7}" srcOrd="0" destOrd="0" presId="urn:microsoft.com/office/officeart/2005/8/layout/hierarchy2"/>
    <dgm:cxn modelId="{C228AE41-24AC-4113-AB67-7753DAE44F71}" srcId="{8A0DB1F0-8AAE-486F-8F28-3D9012556205}" destId="{EB832A24-B5BE-4EE0-B633-A14AF54D267E}" srcOrd="0" destOrd="0" parTransId="{E7659ACE-51D1-4584-8E09-F0044B11A737}" sibTransId="{6D65CF16-412A-4651-B425-5918E07E2010}"/>
    <dgm:cxn modelId="{0F06EA47-2A4F-439E-AAEF-0656A8BEBF04}" type="presOf" srcId="{8B85BA10-7216-4ACB-9AB6-355ED376E763}" destId="{56E47CED-7397-4949-9964-D6D417B46405}" srcOrd="0" destOrd="0" presId="urn:microsoft.com/office/officeart/2005/8/layout/hierarchy2"/>
    <dgm:cxn modelId="{345E154C-5016-47D7-BFD0-90DE7D6E3980}" type="presOf" srcId="{EC993932-3975-4D19-9082-AC7E51CE9586}" destId="{2A23D7C0-2550-4394-A9D1-7784710AE2D9}" srcOrd="0" destOrd="0" presId="urn:microsoft.com/office/officeart/2005/8/layout/hierarchy2"/>
    <dgm:cxn modelId="{E137E977-08F1-4223-B5CA-720E51A6A8B6}" srcId="{EB832A24-B5BE-4EE0-B633-A14AF54D267E}" destId="{66626352-9DC6-410E-8572-80322449DFD8}" srcOrd="1" destOrd="0" parTransId="{D4E3EAA1-7BD5-409B-B445-E49A2766C972}" sibTransId="{F966F00F-D9F2-4F87-9FFA-371F53652623}"/>
    <dgm:cxn modelId="{BDB96E59-3576-479D-A78B-0BB5EFA077EB}" srcId="{66626352-9DC6-410E-8572-80322449DFD8}" destId="{A2588E0A-9F82-4EA4-B2CA-7CAEC8CE88D4}" srcOrd="1" destOrd="0" parTransId="{049BF201-2B7A-461D-BF2D-862E8C5A69CA}" sibTransId="{E2707141-EE12-4C0E-B5B9-78750485175F}"/>
    <dgm:cxn modelId="{F6B1C97D-264B-4A0B-9793-CA132D49C1F2}" type="presOf" srcId="{EF774C59-3C63-4CAC-BBA4-C656CF48F21E}" destId="{D5854BBA-0598-45CD-80F9-7DDE01BB880B}" srcOrd="1" destOrd="0" presId="urn:microsoft.com/office/officeart/2005/8/layout/hierarchy2"/>
    <dgm:cxn modelId="{C8E6AD7E-F9DD-4D14-B85B-02B7E9BD7F0C}" type="presOf" srcId="{F034A5C8-2C21-4FAF-8B47-9E7523646494}" destId="{BA8269FD-41E8-4C9C-9DD7-9BA05007F32A}" srcOrd="0" destOrd="0" presId="urn:microsoft.com/office/officeart/2005/8/layout/hierarchy2"/>
    <dgm:cxn modelId="{9977D580-4124-4FF2-A2CA-7B1C4085118D}" type="presOf" srcId="{472A45CC-B006-4333-8CE1-E19BD9E4885F}" destId="{2BA923DE-E236-411D-B835-787508984334}" srcOrd="1" destOrd="0" presId="urn:microsoft.com/office/officeart/2005/8/layout/hierarchy2"/>
    <dgm:cxn modelId="{E826019E-BD48-46BB-B588-7DE743F28994}" type="presOf" srcId="{C25D8401-F678-4362-B6B7-3D3194BD29F5}" destId="{24E75224-A0FA-4B6D-B1FF-8D4D8D137754}" srcOrd="0" destOrd="0" presId="urn:microsoft.com/office/officeart/2005/8/layout/hierarchy2"/>
    <dgm:cxn modelId="{0F5A3DA2-B70F-4B01-B358-B3522B7C7C0A}" type="presOf" srcId="{715D5109-BA96-420A-8C62-376BD5C9ABEF}" destId="{DC62B9E7-A942-4CD4-9D6B-C210CB240D20}" srcOrd="0" destOrd="0" presId="urn:microsoft.com/office/officeart/2005/8/layout/hierarchy2"/>
    <dgm:cxn modelId="{6EC8EAA4-5845-4876-8D6F-758786921331}" srcId="{8B85BA10-7216-4ACB-9AB6-355ED376E763}" destId="{F034A5C8-2C21-4FAF-8B47-9E7523646494}" srcOrd="0" destOrd="0" parTransId="{EF774C59-3C63-4CAC-BBA4-C656CF48F21E}" sibTransId="{CE7A4F50-F6A5-4224-87B4-36C84FC5937B}"/>
    <dgm:cxn modelId="{483D9CAB-24FA-47FD-8450-9DB233EEFEE5}" type="presOf" srcId="{66626352-9DC6-410E-8572-80322449DFD8}" destId="{D8D39922-AA65-4F54-9D3E-2CB52D621467}" srcOrd="0" destOrd="0" presId="urn:microsoft.com/office/officeart/2005/8/layout/hierarchy2"/>
    <dgm:cxn modelId="{41B784AF-E6B4-4246-865A-08F3D2164C9F}" type="presOf" srcId="{6CBC09B0-ECC6-42AC-BF04-FE1975316C0C}" destId="{A2ECF5CE-18F7-4D1A-A66C-C738F8B0B5AD}" srcOrd="1" destOrd="0" presId="urn:microsoft.com/office/officeart/2005/8/layout/hierarchy2"/>
    <dgm:cxn modelId="{381D58B1-47D1-4B55-9710-E7B3BEA5ED69}" srcId="{EB832A24-B5BE-4EE0-B633-A14AF54D267E}" destId="{715D5109-BA96-420A-8C62-376BD5C9ABEF}" srcOrd="0" destOrd="0" parTransId="{472A45CC-B006-4333-8CE1-E19BD9E4885F}" sibTransId="{8E734996-EDD7-4C9B-ACB9-E3B7DF64AC48}"/>
    <dgm:cxn modelId="{B66349B3-4A61-4449-87B1-E9CD71B9B56B}" type="presOf" srcId="{D4E3EAA1-7BD5-409B-B445-E49A2766C972}" destId="{9DB2C3D4-DE5B-425C-946C-2CD6B387A308}" srcOrd="1" destOrd="0" presId="urn:microsoft.com/office/officeart/2005/8/layout/hierarchy2"/>
    <dgm:cxn modelId="{54124BC5-A230-4AAF-B44E-401E421BC2EA}" type="presOf" srcId="{D4E3EAA1-7BD5-409B-B445-E49A2766C972}" destId="{C23BFEB0-75A6-4FEF-BD62-64CCA0DD43B6}" srcOrd="0" destOrd="0" presId="urn:microsoft.com/office/officeart/2005/8/layout/hierarchy2"/>
    <dgm:cxn modelId="{463195C5-83B1-4E9C-A84A-64140FA8811C}" srcId="{715D5109-BA96-420A-8C62-376BD5C9ABEF}" destId="{C25D8401-F678-4362-B6B7-3D3194BD29F5}" srcOrd="0" destOrd="0" parTransId="{D0BAE625-4901-4BE9-AF22-8991A07FCED9}" sibTransId="{3DDA93C3-3AB7-4FC1-9B7B-4D4EA1C5FE49}"/>
    <dgm:cxn modelId="{8E1E82C8-B5CF-491C-A805-05F8C2A4F906}" type="presOf" srcId="{A2588E0A-9F82-4EA4-B2CA-7CAEC8CE88D4}" destId="{1CA08447-8619-461E-BEE4-40C5D0ADA9F5}" srcOrd="0" destOrd="0" presId="urn:microsoft.com/office/officeart/2005/8/layout/hierarchy2"/>
    <dgm:cxn modelId="{8993E6DD-F9C9-425D-96B4-847E63E37209}" type="presOf" srcId="{8A0DB1F0-8AAE-486F-8F28-3D9012556205}" destId="{99AB5F74-6EBC-4AAE-9CC5-001D52CB8AF0}" srcOrd="0" destOrd="0" presId="urn:microsoft.com/office/officeart/2005/8/layout/hierarchy2"/>
    <dgm:cxn modelId="{BE0133DE-37FE-4324-85A1-10D08AFA816F}" srcId="{EB832A24-B5BE-4EE0-B633-A14AF54D267E}" destId="{8B85BA10-7216-4ACB-9AB6-355ED376E763}" srcOrd="2" destOrd="0" parTransId="{D53A43B5-1CF2-4A2C-BD88-0D8B35D6B958}" sibTransId="{8D9F660B-3ACE-43B0-88C0-BD593C8CF7CF}"/>
    <dgm:cxn modelId="{3A5436F8-4E84-49D5-82ED-CD756092487E}" type="presOf" srcId="{D0BAE625-4901-4BE9-AF22-8991A07FCED9}" destId="{6A0D711F-35BA-4A54-BA63-0511534365BD}" srcOrd="1" destOrd="0" presId="urn:microsoft.com/office/officeart/2005/8/layout/hierarchy2"/>
    <dgm:cxn modelId="{CB9B927F-D52B-42E6-AA40-B2E3A8CF00BA}" type="presParOf" srcId="{99AB5F74-6EBC-4AAE-9CC5-001D52CB8AF0}" destId="{061139C9-4E28-4680-ADB3-22E00AA08E78}" srcOrd="0" destOrd="0" presId="urn:microsoft.com/office/officeart/2005/8/layout/hierarchy2"/>
    <dgm:cxn modelId="{C76FF93B-5D07-43DE-BDAC-2A6D2ABB6D15}" type="presParOf" srcId="{061139C9-4E28-4680-ADB3-22E00AA08E78}" destId="{3ADB6280-0C50-4931-9B59-8E7967F5A2B8}" srcOrd="0" destOrd="0" presId="urn:microsoft.com/office/officeart/2005/8/layout/hierarchy2"/>
    <dgm:cxn modelId="{FB2185CB-1AEF-4644-BEAE-AF2FC1D52C18}" type="presParOf" srcId="{061139C9-4E28-4680-ADB3-22E00AA08E78}" destId="{27C7A811-981D-427D-B426-F49F6ACE1E35}" srcOrd="1" destOrd="0" presId="urn:microsoft.com/office/officeart/2005/8/layout/hierarchy2"/>
    <dgm:cxn modelId="{CFEE5258-CB05-4D90-8DFC-E22BC2544B44}" type="presParOf" srcId="{27C7A811-981D-427D-B426-F49F6ACE1E35}" destId="{258D5F0E-80F5-4983-880E-F3D7B08313EC}" srcOrd="0" destOrd="0" presId="urn:microsoft.com/office/officeart/2005/8/layout/hierarchy2"/>
    <dgm:cxn modelId="{55659339-1896-4614-ACCE-93592399E689}" type="presParOf" srcId="{258D5F0E-80F5-4983-880E-F3D7B08313EC}" destId="{2BA923DE-E236-411D-B835-787508984334}" srcOrd="0" destOrd="0" presId="urn:microsoft.com/office/officeart/2005/8/layout/hierarchy2"/>
    <dgm:cxn modelId="{959389A0-594E-436D-A3AF-EF06A01640AD}" type="presParOf" srcId="{27C7A811-981D-427D-B426-F49F6ACE1E35}" destId="{B4CC828F-C6A3-4287-9462-773CE2F3B68E}" srcOrd="1" destOrd="0" presId="urn:microsoft.com/office/officeart/2005/8/layout/hierarchy2"/>
    <dgm:cxn modelId="{D4769AB2-E79C-45A6-8F7F-11265A89280C}" type="presParOf" srcId="{B4CC828F-C6A3-4287-9462-773CE2F3B68E}" destId="{DC62B9E7-A942-4CD4-9D6B-C210CB240D20}" srcOrd="0" destOrd="0" presId="urn:microsoft.com/office/officeart/2005/8/layout/hierarchy2"/>
    <dgm:cxn modelId="{C8C66763-67F0-4FFC-855A-C197615722CC}" type="presParOf" srcId="{B4CC828F-C6A3-4287-9462-773CE2F3B68E}" destId="{0C87B957-4E26-49E2-9F3C-642505689467}" srcOrd="1" destOrd="0" presId="urn:microsoft.com/office/officeart/2005/8/layout/hierarchy2"/>
    <dgm:cxn modelId="{BE6B1190-7530-4F25-A8C8-DDBE1146951F}" type="presParOf" srcId="{0C87B957-4E26-49E2-9F3C-642505689467}" destId="{2F43B3A8-9817-46A7-8973-FA509DB8A6C7}" srcOrd="0" destOrd="0" presId="urn:microsoft.com/office/officeart/2005/8/layout/hierarchy2"/>
    <dgm:cxn modelId="{7463256D-7047-4C21-8955-5E1DED26C82C}" type="presParOf" srcId="{2F43B3A8-9817-46A7-8973-FA509DB8A6C7}" destId="{6A0D711F-35BA-4A54-BA63-0511534365BD}" srcOrd="0" destOrd="0" presId="urn:microsoft.com/office/officeart/2005/8/layout/hierarchy2"/>
    <dgm:cxn modelId="{9F3D78E2-FA68-4C6C-86BD-D2A8B04C0AF1}" type="presParOf" srcId="{0C87B957-4E26-49E2-9F3C-642505689467}" destId="{7B9E4F19-628F-4936-AF3E-A61EED3E2D45}" srcOrd="1" destOrd="0" presId="urn:microsoft.com/office/officeart/2005/8/layout/hierarchy2"/>
    <dgm:cxn modelId="{B7649E2F-CBC8-49B5-AF59-BAC906CAF0FC}" type="presParOf" srcId="{7B9E4F19-628F-4936-AF3E-A61EED3E2D45}" destId="{24E75224-A0FA-4B6D-B1FF-8D4D8D137754}" srcOrd="0" destOrd="0" presId="urn:microsoft.com/office/officeart/2005/8/layout/hierarchy2"/>
    <dgm:cxn modelId="{211AB260-0698-4944-8A14-40B3AA2F92D7}" type="presParOf" srcId="{7B9E4F19-628F-4936-AF3E-A61EED3E2D45}" destId="{CF15CB40-9D25-4673-B626-4A90A7731DA3}" srcOrd="1" destOrd="0" presId="urn:microsoft.com/office/officeart/2005/8/layout/hierarchy2"/>
    <dgm:cxn modelId="{16323EA7-4106-4363-8868-3EF1043BBFA1}" type="presParOf" srcId="{27C7A811-981D-427D-B426-F49F6ACE1E35}" destId="{C23BFEB0-75A6-4FEF-BD62-64CCA0DD43B6}" srcOrd="2" destOrd="0" presId="urn:microsoft.com/office/officeart/2005/8/layout/hierarchy2"/>
    <dgm:cxn modelId="{F42368BA-D859-43CC-B363-874742B3BBE6}" type="presParOf" srcId="{C23BFEB0-75A6-4FEF-BD62-64CCA0DD43B6}" destId="{9DB2C3D4-DE5B-425C-946C-2CD6B387A308}" srcOrd="0" destOrd="0" presId="urn:microsoft.com/office/officeart/2005/8/layout/hierarchy2"/>
    <dgm:cxn modelId="{DB17731F-2A2F-474B-B902-7DBACE7905CF}" type="presParOf" srcId="{27C7A811-981D-427D-B426-F49F6ACE1E35}" destId="{237BFA82-801A-4998-BA0B-FE0EE68A277D}" srcOrd="3" destOrd="0" presId="urn:microsoft.com/office/officeart/2005/8/layout/hierarchy2"/>
    <dgm:cxn modelId="{5DC3DB10-B3D7-4967-973C-0CFB014DDBAA}" type="presParOf" srcId="{237BFA82-801A-4998-BA0B-FE0EE68A277D}" destId="{D8D39922-AA65-4F54-9D3E-2CB52D621467}" srcOrd="0" destOrd="0" presId="urn:microsoft.com/office/officeart/2005/8/layout/hierarchy2"/>
    <dgm:cxn modelId="{38557C24-D963-480E-9F9F-8E6C600BCC26}" type="presParOf" srcId="{237BFA82-801A-4998-BA0B-FE0EE68A277D}" destId="{142122D7-5CE1-4002-94B7-9168DB6AB1D4}" srcOrd="1" destOrd="0" presId="urn:microsoft.com/office/officeart/2005/8/layout/hierarchy2"/>
    <dgm:cxn modelId="{77426283-B0E0-48B4-B093-37A8C6A22E92}" type="presParOf" srcId="{142122D7-5CE1-4002-94B7-9168DB6AB1D4}" destId="{F83EE280-97C5-4D1E-85B6-2933CF9DD87D}" srcOrd="0" destOrd="0" presId="urn:microsoft.com/office/officeart/2005/8/layout/hierarchy2"/>
    <dgm:cxn modelId="{9D100EFB-CD15-4CAF-865A-E21E5A11B8E5}" type="presParOf" srcId="{F83EE280-97C5-4D1E-85B6-2933CF9DD87D}" destId="{A2ECF5CE-18F7-4D1A-A66C-C738F8B0B5AD}" srcOrd="0" destOrd="0" presId="urn:microsoft.com/office/officeart/2005/8/layout/hierarchy2"/>
    <dgm:cxn modelId="{894D0679-395F-4BAA-8048-498DF18B1D41}" type="presParOf" srcId="{142122D7-5CE1-4002-94B7-9168DB6AB1D4}" destId="{F7A35039-A7FB-45B0-B4B6-3515F4FEC6BD}" srcOrd="1" destOrd="0" presId="urn:microsoft.com/office/officeart/2005/8/layout/hierarchy2"/>
    <dgm:cxn modelId="{62E4EDF0-C25A-4EDF-A207-F61FFF0C44C3}" type="presParOf" srcId="{F7A35039-A7FB-45B0-B4B6-3515F4FEC6BD}" destId="{2A23D7C0-2550-4394-A9D1-7784710AE2D9}" srcOrd="0" destOrd="0" presId="urn:microsoft.com/office/officeart/2005/8/layout/hierarchy2"/>
    <dgm:cxn modelId="{BBE4BDDF-41DB-432A-966E-A48CA393009E}" type="presParOf" srcId="{F7A35039-A7FB-45B0-B4B6-3515F4FEC6BD}" destId="{4FE62377-86C9-4DA5-A779-7A3EB9BB762E}" srcOrd="1" destOrd="0" presId="urn:microsoft.com/office/officeart/2005/8/layout/hierarchy2"/>
    <dgm:cxn modelId="{B55C14A1-D1CB-43B4-9A70-3297DC1E58CA}" type="presParOf" srcId="{142122D7-5CE1-4002-94B7-9168DB6AB1D4}" destId="{4E2B4EFF-B8F2-4AF5-8A2B-E2F426D799EB}" srcOrd="2" destOrd="0" presId="urn:microsoft.com/office/officeart/2005/8/layout/hierarchy2"/>
    <dgm:cxn modelId="{F88AE023-5216-4CC2-8F6C-15C59A7412BC}" type="presParOf" srcId="{4E2B4EFF-B8F2-4AF5-8A2B-E2F426D799EB}" destId="{3DCFD7F2-5852-4111-8F4B-744D66B2CD4D}" srcOrd="0" destOrd="0" presId="urn:microsoft.com/office/officeart/2005/8/layout/hierarchy2"/>
    <dgm:cxn modelId="{8D8F3C3E-D691-4347-B92A-000F6E8F602D}" type="presParOf" srcId="{142122D7-5CE1-4002-94B7-9168DB6AB1D4}" destId="{A22BE15D-4B39-40F2-A6DC-7EC0A4FF7EEE}" srcOrd="3" destOrd="0" presId="urn:microsoft.com/office/officeart/2005/8/layout/hierarchy2"/>
    <dgm:cxn modelId="{0E00F7FA-949A-42DB-B74C-F6D8F36B0F14}" type="presParOf" srcId="{A22BE15D-4B39-40F2-A6DC-7EC0A4FF7EEE}" destId="{1CA08447-8619-461E-BEE4-40C5D0ADA9F5}" srcOrd="0" destOrd="0" presId="urn:microsoft.com/office/officeart/2005/8/layout/hierarchy2"/>
    <dgm:cxn modelId="{E3B320E0-0F44-4326-948C-1CE240D90F45}" type="presParOf" srcId="{A22BE15D-4B39-40F2-A6DC-7EC0A4FF7EEE}" destId="{B2F51B4E-36FC-4F9C-A5B6-F4EF8C557657}" srcOrd="1" destOrd="0" presId="urn:microsoft.com/office/officeart/2005/8/layout/hierarchy2"/>
    <dgm:cxn modelId="{21A19C70-573A-4C32-9065-41F42587AED8}" type="presParOf" srcId="{27C7A811-981D-427D-B426-F49F6ACE1E35}" destId="{F4A3D38F-A0E2-469D-847B-E1CDD0430B64}" srcOrd="4" destOrd="0" presId="urn:microsoft.com/office/officeart/2005/8/layout/hierarchy2"/>
    <dgm:cxn modelId="{6B1EDFF9-C2E4-4CDA-A254-AE2721025A86}" type="presParOf" srcId="{F4A3D38F-A0E2-469D-847B-E1CDD0430B64}" destId="{C861415D-4611-42B2-A369-A44C5130A55D}" srcOrd="0" destOrd="0" presId="urn:microsoft.com/office/officeart/2005/8/layout/hierarchy2"/>
    <dgm:cxn modelId="{BC01B83C-80FE-47FE-9C51-0070201ECABC}" type="presParOf" srcId="{27C7A811-981D-427D-B426-F49F6ACE1E35}" destId="{ECCBCC67-1E8C-4C14-849E-F7DE1BAD2142}" srcOrd="5" destOrd="0" presId="urn:microsoft.com/office/officeart/2005/8/layout/hierarchy2"/>
    <dgm:cxn modelId="{36575820-A492-40F8-A1DD-CED81DB276BF}" type="presParOf" srcId="{ECCBCC67-1E8C-4C14-849E-F7DE1BAD2142}" destId="{56E47CED-7397-4949-9964-D6D417B46405}" srcOrd="0" destOrd="0" presId="urn:microsoft.com/office/officeart/2005/8/layout/hierarchy2"/>
    <dgm:cxn modelId="{FB93F869-677A-401E-BDB7-DB69EAB26A44}" type="presParOf" srcId="{ECCBCC67-1E8C-4C14-849E-F7DE1BAD2142}" destId="{2434B4EC-3209-4DAB-9B4F-92E3B6448C0F}" srcOrd="1" destOrd="0" presId="urn:microsoft.com/office/officeart/2005/8/layout/hierarchy2"/>
    <dgm:cxn modelId="{4DE7E9C2-B5BD-461F-AD40-1FBEF0BB03A7}" type="presParOf" srcId="{2434B4EC-3209-4DAB-9B4F-92E3B6448C0F}" destId="{BA3FFAFD-9FF3-4310-BF4A-2BEFC89B8D13}" srcOrd="0" destOrd="0" presId="urn:microsoft.com/office/officeart/2005/8/layout/hierarchy2"/>
    <dgm:cxn modelId="{72557F8F-89F2-4FA8-B8E8-BE49D803B2DB}" type="presParOf" srcId="{BA3FFAFD-9FF3-4310-BF4A-2BEFC89B8D13}" destId="{D5854BBA-0598-45CD-80F9-7DDE01BB880B}" srcOrd="0" destOrd="0" presId="urn:microsoft.com/office/officeart/2005/8/layout/hierarchy2"/>
    <dgm:cxn modelId="{78D8E7AE-CB48-490F-BCDE-3FD42381E6CA}" type="presParOf" srcId="{2434B4EC-3209-4DAB-9B4F-92E3B6448C0F}" destId="{A87DAF94-5EBB-44A8-81C8-48EE061A1A3E}" srcOrd="1" destOrd="0" presId="urn:microsoft.com/office/officeart/2005/8/layout/hierarchy2"/>
    <dgm:cxn modelId="{8B92BC3F-27FC-4D51-A873-695DB9F94437}" type="presParOf" srcId="{A87DAF94-5EBB-44A8-81C8-48EE061A1A3E}" destId="{BA8269FD-41E8-4C9C-9DD7-9BA05007F32A}" srcOrd="0" destOrd="0" presId="urn:microsoft.com/office/officeart/2005/8/layout/hierarchy2"/>
    <dgm:cxn modelId="{C950A716-8488-4050-B1E5-01C2CC481E37}" type="presParOf" srcId="{A87DAF94-5EBB-44A8-81C8-48EE061A1A3E}" destId="{AE27E70E-71B8-44BA-BA59-979BCA7153BC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0DB1F0-8AAE-486F-8F28-3D901255620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832A24-B5BE-4EE0-B633-A14AF54D267E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gm:t>
    </dgm:pt>
    <dgm:pt modelId="{E7659ACE-51D1-4584-8E09-F0044B11A737}" type="parTrans" cxnId="{C228AE41-24AC-4113-AB67-7753DAE44F71}">
      <dgm:prSet/>
      <dgm:spPr/>
      <dgm:t>
        <a:bodyPr/>
        <a:lstStyle/>
        <a:p>
          <a:endParaRPr lang="en-US"/>
        </a:p>
      </dgm:t>
    </dgm:pt>
    <dgm:pt modelId="{6D65CF16-412A-4651-B425-5918E07E2010}" type="sibTrans" cxnId="{C228AE41-24AC-4113-AB67-7753DAE44F71}">
      <dgm:prSet/>
      <dgm:spPr/>
      <dgm:t>
        <a:bodyPr/>
        <a:lstStyle/>
        <a:p>
          <a:endParaRPr lang="en-US"/>
        </a:p>
      </dgm:t>
    </dgm:pt>
    <dgm:pt modelId="{715D5109-BA96-420A-8C62-376BD5C9ABEF}" type="asst">
      <dgm:prSet phldrT="[Text]" custT="1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gm:t>
    </dgm:pt>
    <dgm:pt modelId="{472A45CC-B006-4333-8CE1-E19BD9E4885F}" type="parTrans" cxnId="{381D58B1-47D1-4B55-9710-E7B3BEA5ED69}">
      <dgm:prSet/>
      <dgm:spPr/>
      <dgm:t>
        <a:bodyPr/>
        <a:lstStyle/>
        <a:p>
          <a:endParaRPr lang="en-US"/>
        </a:p>
      </dgm:t>
    </dgm:pt>
    <dgm:pt modelId="{8E734996-EDD7-4C9B-ACB9-E3B7DF64AC48}" type="sibTrans" cxnId="{381D58B1-47D1-4B55-9710-E7B3BEA5ED69}">
      <dgm:prSet/>
      <dgm:spPr/>
      <dgm:t>
        <a:bodyPr/>
        <a:lstStyle/>
        <a:p>
          <a:endParaRPr lang="en-US"/>
        </a:p>
      </dgm:t>
    </dgm:pt>
    <dgm:pt modelId="{66626352-9DC6-410E-8572-80322449DFD8}" type="asst">
      <dgm:prSet phldrT="[Text]" custT="1"/>
      <dgm:spPr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gm:t>
    </dgm:pt>
    <dgm:pt modelId="{D4E3EAA1-7BD5-409B-B445-E49A2766C972}" type="parTrans" cxnId="{E137E977-08F1-4223-B5CA-720E51A6A8B6}">
      <dgm:prSet/>
      <dgm:spPr/>
      <dgm:t>
        <a:bodyPr/>
        <a:lstStyle/>
        <a:p>
          <a:endParaRPr lang="en-US"/>
        </a:p>
      </dgm:t>
    </dgm:pt>
    <dgm:pt modelId="{F966F00F-D9F2-4F87-9FFA-371F53652623}" type="sibTrans" cxnId="{E137E977-08F1-4223-B5CA-720E51A6A8B6}">
      <dgm:prSet/>
      <dgm:spPr/>
      <dgm:t>
        <a:bodyPr/>
        <a:lstStyle/>
        <a:p>
          <a:endParaRPr lang="en-US"/>
        </a:p>
      </dgm:t>
    </dgm:pt>
    <dgm:pt modelId="{8B85BA10-7216-4ACB-9AB6-355ED376E763}" type="asst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gm:t>
    </dgm:pt>
    <dgm:pt modelId="{D53A43B5-1CF2-4A2C-BD88-0D8B35D6B958}" type="parTrans" cxnId="{BE0133DE-37FE-4324-85A1-10D08AFA816F}">
      <dgm:prSet/>
      <dgm:spPr/>
      <dgm:t>
        <a:bodyPr/>
        <a:lstStyle/>
        <a:p>
          <a:endParaRPr lang="en-US"/>
        </a:p>
      </dgm:t>
    </dgm:pt>
    <dgm:pt modelId="{8D9F660B-3ACE-43B0-88C0-BD593C8CF7CF}" type="sibTrans" cxnId="{BE0133DE-37FE-4324-85A1-10D08AFA816F}">
      <dgm:prSet/>
      <dgm:spPr/>
      <dgm:t>
        <a:bodyPr/>
        <a:lstStyle/>
        <a:p>
          <a:endParaRPr lang="en-US"/>
        </a:p>
      </dgm:t>
    </dgm:pt>
    <dgm:pt modelId="{EC993932-3975-4D19-9082-AC7E51CE9586}" type="asst">
      <dgm:prSet phldrT="[Text]" custT="1"/>
      <dgm:spPr>
        <a:solidFill>
          <a:srgbClr val="62D268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Is Compute and Storage Decoupled? </a:t>
          </a:r>
          <a:b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</a:br>
          <a:r>
            <a:rPr lang="en-US" sz="105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(faster and cheaper at scale)</a:t>
          </a:r>
          <a:endParaRPr lang="en-US" sz="1200" dirty="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6CBC09B0-ECC6-42AC-BF04-FE1975316C0C}" type="parTrans" cxnId="{DBD9AE25-465B-4FAD-AC23-33986905A1EC}">
      <dgm:prSet/>
      <dgm:spPr/>
      <dgm:t>
        <a:bodyPr/>
        <a:lstStyle/>
        <a:p>
          <a:endParaRPr lang="en-US"/>
        </a:p>
      </dgm:t>
    </dgm:pt>
    <dgm:pt modelId="{098594ED-B292-4226-A486-9D82DB748AA6}" type="sibTrans" cxnId="{DBD9AE25-465B-4FAD-AC23-33986905A1EC}">
      <dgm:prSet/>
      <dgm:spPr/>
      <dgm:t>
        <a:bodyPr/>
        <a:lstStyle/>
        <a:p>
          <a:endParaRPr lang="en-US"/>
        </a:p>
      </dgm:t>
    </dgm:pt>
    <dgm:pt modelId="{C25D8401-F678-4362-B6B7-3D3194BD29F5}" type="asst">
      <dgm:prSet phldrT="[Text]" custT="1"/>
      <dgm:spPr>
        <a:solidFill>
          <a:srgbClr val="FFC55B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Vectorized? Distributed?</a:t>
          </a:r>
        </a:p>
      </dgm:t>
    </dgm:pt>
    <dgm:pt modelId="{D0BAE625-4901-4BE9-AF22-8991A07FCED9}" type="parTrans" cxnId="{463195C5-83B1-4E9C-A84A-64140FA8811C}">
      <dgm:prSet/>
      <dgm:spPr/>
      <dgm:t>
        <a:bodyPr/>
        <a:lstStyle/>
        <a:p>
          <a:endParaRPr lang="en-US"/>
        </a:p>
      </dgm:t>
    </dgm:pt>
    <dgm:pt modelId="{3DDA93C3-3AB7-4FC1-9B7B-4D4EA1C5FE49}" type="sibTrans" cxnId="{463195C5-83B1-4E9C-A84A-64140FA8811C}">
      <dgm:prSet/>
      <dgm:spPr/>
      <dgm:t>
        <a:bodyPr/>
        <a:lstStyle/>
        <a:p>
          <a:endParaRPr lang="en-US"/>
        </a:p>
      </dgm:t>
    </dgm:pt>
    <dgm:pt modelId="{F034A5C8-2C21-4FAF-8B47-9E7523646494}" type="asst">
      <dgm:prSet phldrT="[Text]" custT="1"/>
      <dgm:spPr>
        <a:solidFill>
          <a:srgbClr val="47CFFF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SQL or other?</a:t>
          </a:r>
        </a:p>
      </dgm:t>
    </dgm:pt>
    <dgm:pt modelId="{EF774C59-3C63-4CAC-BBA4-C656CF48F21E}" type="parTrans" cxnId="{6EC8EAA4-5845-4876-8D6F-758786921331}">
      <dgm:prSet/>
      <dgm:spPr/>
      <dgm:t>
        <a:bodyPr/>
        <a:lstStyle/>
        <a:p>
          <a:endParaRPr lang="en-US"/>
        </a:p>
      </dgm:t>
    </dgm:pt>
    <dgm:pt modelId="{CE7A4F50-F6A5-4224-87B4-36C84FC5937B}" type="sibTrans" cxnId="{6EC8EAA4-5845-4876-8D6F-758786921331}">
      <dgm:prSet/>
      <dgm:spPr/>
      <dgm:t>
        <a:bodyPr/>
        <a:lstStyle/>
        <a:p>
          <a:endParaRPr lang="en-US"/>
        </a:p>
      </dgm:t>
    </dgm:pt>
    <dgm:pt modelId="{A2588E0A-9F82-4EA4-B2CA-7CAEC8CE88D4}" type="asst">
      <dgm:prSet phldrT="[Text]" custT="1"/>
      <dgm:spPr>
        <a:solidFill>
          <a:srgbClr val="62D268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How does it handle Metadata?</a:t>
          </a:r>
        </a:p>
      </dgm:t>
    </dgm:pt>
    <dgm:pt modelId="{049BF201-2B7A-461D-BF2D-862E8C5A69CA}" type="parTrans" cxnId="{BDB96E59-3576-479D-A78B-0BB5EFA077EB}">
      <dgm:prSet/>
      <dgm:spPr/>
      <dgm:t>
        <a:bodyPr/>
        <a:lstStyle/>
        <a:p>
          <a:endParaRPr lang="en-US"/>
        </a:p>
      </dgm:t>
    </dgm:pt>
    <dgm:pt modelId="{E2707141-EE12-4C0E-B5B9-78750485175F}" type="sibTrans" cxnId="{BDB96E59-3576-479D-A78B-0BB5EFA077EB}">
      <dgm:prSet/>
      <dgm:spPr/>
      <dgm:t>
        <a:bodyPr/>
        <a:lstStyle/>
        <a:p>
          <a:endParaRPr lang="en-US"/>
        </a:p>
      </dgm:t>
    </dgm:pt>
    <dgm:pt modelId="{99AB5F74-6EBC-4AAE-9CC5-001D52CB8AF0}" type="pres">
      <dgm:prSet presAssocID="{8A0DB1F0-8AAE-486F-8F28-3D901255620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1139C9-4E28-4680-ADB3-22E00AA08E78}" type="pres">
      <dgm:prSet presAssocID="{EB832A24-B5BE-4EE0-B633-A14AF54D267E}" presName="root1" presStyleCnt="0"/>
      <dgm:spPr/>
    </dgm:pt>
    <dgm:pt modelId="{3ADB6280-0C50-4931-9B59-8E7967F5A2B8}" type="pres">
      <dgm:prSet presAssocID="{EB832A24-B5BE-4EE0-B633-A14AF54D267E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27C7A811-981D-427D-B426-F49F6ACE1E35}" type="pres">
      <dgm:prSet presAssocID="{EB832A24-B5BE-4EE0-B633-A14AF54D267E}" presName="level2hierChild" presStyleCnt="0"/>
      <dgm:spPr/>
    </dgm:pt>
    <dgm:pt modelId="{258D5F0E-80F5-4983-880E-F3D7B08313EC}" type="pres">
      <dgm:prSet presAssocID="{472A45CC-B006-4333-8CE1-E19BD9E4885F}" presName="conn2-1" presStyleLbl="parChTrans1D2" presStyleIdx="0" presStyleCnt="3"/>
      <dgm:spPr/>
    </dgm:pt>
    <dgm:pt modelId="{2BA923DE-E236-411D-B835-787508984334}" type="pres">
      <dgm:prSet presAssocID="{472A45CC-B006-4333-8CE1-E19BD9E4885F}" presName="connTx" presStyleLbl="parChTrans1D2" presStyleIdx="0" presStyleCnt="3"/>
      <dgm:spPr/>
    </dgm:pt>
    <dgm:pt modelId="{B4CC828F-C6A3-4287-9462-773CE2F3B68E}" type="pres">
      <dgm:prSet presAssocID="{715D5109-BA96-420A-8C62-376BD5C9ABEF}" presName="root2" presStyleCnt="0"/>
      <dgm:spPr/>
    </dgm:pt>
    <dgm:pt modelId="{DC62B9E7-A942-4CD4-9D6B-C210CB240D20}" type="pres">
      <dgm:prSet presAssocID="{715D5109-BA96-420A-8C62-376BD5C9ABEF}" presName="LevelTwoTextNode" presStyleLbl="asst1" presStyleIdx="0" presStyleCnt="7">
        <dgm:presLayoutVars>
          <dgm:chPref val="3"/>
        </dgm:presLayoutVars>
      </dgm:prSet>
      <dgm:spPr>
        <a:prstGeom prst="rect">
          <a:avLst/>
        </a:prstGeom>
      </dgm:spPr>
    </dgm:pt>
    <dgm:pt modelId="{0C87B957-4E26-49E2-9F3C-642505689467}" type="pres">
      <dgm:prSet presAssocID="{715D5109-BA96-420A-8C62-376BD5C9ABEF}" presName="level3hierChild" presStyleCnt="0"/>
      <dgm:spPr/>
    </dgm:pt>
    <dgm:pt modelId="{2F43B3A8-9817-46A7-8973-FA509DB8A6C7}" type="pres">
      <dgm:prSet presAssocID="{D0BAE625-4901-4BE9-AF22-8991A07FCED9}" presName="conn2-1" presStyleLbl="parChTrans1D3" presStyleIdx="0" presStyleCnt="4"/>
      <dgm:spPr/>
    </dgm:pt>
    <dgm:pt modelId="{6A0D711F-35BA-4A54-BA63-0511534365BD}" type="pres">
      <dgm:prSet presAssocID="{D0BAE625-4901-4BE9-AF22-8991A07FCED9}" presName="connTx" presStyleLbl="parChTrans1D3" presStyleIdx="0" presStyleCnt="4"/>
      <dgm:spPr/>
    </dgm:pt>
    <dgm:pt modelId="{7B9E4F19-628F-4936-AF3E-A61EED3E2D45}" type="pres">
      <dgm:prSet presAssocID="{C25D8401-F678-4362-B6B7-3D3194BD29F5}" presName="root2" presStyleCnt="0"/>
      <dgm:spPr/>
    </dgm:pt>
    <dgm:pt modelId="{24E75224-A0FA-4B6D-B1FF-8D4D8D137754}" type="pres">
      <dgm:prSet presAssocID="{C25D8401-F678-4362-B6B7-3D3194BD29F5}" presName="LevelTwoTextNode" presStyleLbl="asst1" presStyleIdx="1" presStyleCnt="7" custScaleX="159864" custLinFactNeighborX="-1721" custLinFactNeighborY="-61971">
        <dgm:presLayoutVars>
          <dgm:chPref val="3"/>
        </dgm:presLayoutVars>
      </dgm:prSet>
      <dgm:spPr/>
    </dgm:pt>
    <dgm:pt modelId="{CF15CB40-9D25-4673-B626-4A90A7731DA3}" type="pres">
      <dgm:prSet presAssocID="{C25D8401-F678-4362-B6B7-3D3194BD29F5}" presName="level3hierChild" presStyleCnt="0"/>
      <dgm:spPr/>
    </dgm:pt>
    <dgm:pt modelId="{C23BFEB0-75A6-4FEF-BD62-64CCA0DD43B6}" type="pres">
      <dgm:prSet presAssocID="{D4E3EAA1-7BD5-409B-B445-E49A2766C972}" presName="conn2-1" presStyleLbl="parChTrans1D2" presStyleIdx="1" presStyleCnt="3"/>
      <dgm:spPr/>
    </dgm:pt>
    <dgm:pt modelId="{9DB2C3D4-DE5B-425C-946C-2CD6B387A308}" type="pres">
      <dgm:prSet presAssocID="{D4E3EAA1-7BD5-409B-B445-E49A2766C972}" presName="connTx" presStyleLbl="parChTrans1D2" presStyleIdx="1" presStyleCnt="3"/>
      <dgm:spPr/>
    </dgm:pt>
    <dgm:pt modelId="{237BFA82-801A-4998-BA0B-FE0EE68A277D}" type="pres">
      <dgm:prSet presAssocID="{66626352-9DC6-410E-8572-80322449DFD8}" presName="root2" presStyleCnt="0"/>
      <dgm:spPr/>
    </dgm:pt>
    <dgm:pt modelId="{D8D39922-AA65-4F54-9D3E-2CB52D621467}" type="pres">
      <dgm:prSet presAssocID="{66626352-9DC6-410E-8572-80322449DFD8}" presName="LevelTwoTextNode" presStyleLbl="asst1" presStyleIdx="2" presStyleCnt="7">
        <dgm:presLayoutVars>
          <dgm:chPref val="3"/>
        </dgm:presLayoutVars>
      </dgm:prSet>
      <dgm:spPr>
        <a:prstGeom prst="rect">
          <a:avLst/>
        </a:prstGeom>
      </dgm:spPr>
    </dgm:pt>
    <dgm:pt modelId="{142122D7-5CE1-4002-94B7-9168DB6AB1D4}" type="pres">
      <dgm:prSet presAssocID="{66626352-9DC6-410E-8572-80322449DFD8}" presName="level3hierChild" presStyleCnt="0"/>
      <dgm:spPr/>
    </dgm:pt>
    <dgm:pt modelId="{F83EE280-97C5-4D1E-85B6-2933CF9DD87D}" type="pres">
      <dgm:prSet presAssocID="{6CBC09B0-ECC6-42AC-BF04-FE1975316C0C}" presName="conn2-1" presStyleLbl="parChTrans1D3" presStyleIdx="1" presStyleCnt="4"/>
      <dgm:spPr/>
    </dgm:pt>
    <dgm:pt modelId="{A2ECF5CE-18F7-4D1A-A66C-C738F8B0B5AD}" type="pres">
      <dgm:prSet presAssocID="{6CBC09B0-ECC6-42AC-BF04-FE1975316C0C}" presName="connTx" presStyleLbl="parChTrans1D3" presStyleIdx="1" presStyleCnt="4"/>
      <dgm:spPr/>
    </dgm:pt>
    <dgm:pt modelId="{F7A35039-A7FB-45B0-B4B6-3515F4FEC6BD}" type="pres">
      <dgm:prSet presAssocID="{EC993932-3975-4D19-9082-AC7E51CE9586}" presName="root2" presStyleCnt="0"/>
      <dgm:spPr/>
    </dgm:pt>
    <dgm:pt modelId="{2A23D7C0-2550-4394-A9D1-7784710AE2D9}" type="pres">
      <dgm:prSet presAssocID="{EC993932-3975-4D19-9082-AC7E51CE9586}" presName="LevelTwoTextNode" presStyleLbl="asst1" presStyleIdx="3" presStyleCnt="7" custScaleX="159864" custLinFactNeighborX="20736">
        <dgm:presLayoutVars>
          <dgm:chPref val="3"/>
        </dgm:presLayoutVars>
      </dgm:prSet>
      <dgm:spPr/>
    </dgm:pt>
    <dgm:pt modelId="{4FE62377-86C9-4DA5-A779-7A3EB9BB762E}" type="pres">
      <dgm:prSet presAssocID="{EC993932-3975-4D19-9082-AC7E51CE9586}" presName="level3hierChild" presStyleCnt="0"/>
      <dgm:spPr/>
    </dgm:pt>
    <dgm:pt modelId="{4E2B4EFF-B8F2-4AF5-8A2B-E2F426D799EB}" type="pres">
      <dgm:prSet presAssocID="{049BF201-2B7A-461D-BF2D-862E8C5A69CA}" presName="conn2-1" presStyleLbl="parChTrans1D3" presStyleIdx="2" presStyleCnt="4"/>
      <dgm:spPr/>
    </dgm:pt>
    <dgm:pt modelId="{3DCFD7F2-5852-4111-8F4B-744D66B2CD4D}" type="pres">
      <dgm:prSet presAssocID="{049BF201-2B7A-461D-BF2D-862E8C5A69CA}" presName="connTx" presStyleLbl="parChTrans1D3" presStyleIdx="2" presStyleCnt="4"/>
      <dgm:spPr/>
    </dgm:pt>
    <dgm:pt modelId="{A22BE15D-4B39-40F2-A6DC-7EC0A4FF7EEE}" type="pres">
      <dgm:prSet presAssocID="{A2588E0A-9F82-4EA4-B2CA-7CAEC8CE88D4}" presName="root2" presStyleCnt="0"/>
      <dgm:spPr/>
    </dgm:pt>
    <dgm:pt modelId="{1CA08447-8619-461E-BEE4-40C5D0ADA9F5}" type="pres">
      <dgm:prSet presAssocID="{A2588E0A-9F82-4EA4-B2CA-7CAEC8CE88D4}" presName="LevelTwoTextNode" presStyleLbl="asst1" presStyleIdx="4" presStyleCnt="7" custScaleX="159864" custLinFactNeighborX="20736">
        <dgm:presLayoutVars>
          <dgm:chPref val="3"/>
        </dgm:presLayoutVars>
      </dgm:prSet>
      <dgm:spPr/>
    </dgm:pt>
    <dgm:pt modelId="{B2F51B4E-36FC-4F9C-A5B6-F4EF8C557657}" type="pres">
      <dgm:prSet presAssocID="{A2588E0A-9F82-4EA4-B2CA-7CAEC8CE88D4}" presName="level3hierChild" presStyleCnt="0"/>
      <dgm:spPr/>
    </dgm:pt>
    <dgm:pt modelId="{F4A3D38F-A0E2-469D-847B-E1CDD0430B64}" type="pres">
      <dgm:prSet presAssocID="{D53A43B5-1CF2-4A2C-BD88-0D8B35D6B958}" presName="conn2-1" presStyleLbl="parChTrans1D2" presStyleIdx="2" presStyleCnt="3"/>
      <dgm:spPr/>
    </dgm:pt>
    <dgm:pt modelId="{C861415D-4611-42B2-A369-A44C5130A55D}" type="pres">
      <dgm:prSet presAssocID="{D53A43B5-1CF2-4A2C-BD88-0D8B35D6B958}" presName="connTx" presStyleLbl="parChTrans1D2" presStyleIdx="2" presStyleCnt="3"/>
      <dgm:spPr/>
    </dgm:pt>
    <dgm:pt modelId="{ECCBCC67-1E8C-4C14-849E-F7DE1BAD2142}" type="pres">
      <dgm:prSet presAssocID="{8B85BA10-7216-4ACB-9AB6-355ED376E763}" presName="root2" presStyleCnt="0"/>
      <dgm:spPr/>
    </dgm:pt>
    <dgm:pt modelId="{56E47CED-7397-4949-9964-D6D417B46405}" type="pres">
      <dgm:prSet presAssocID="{8B85BA10-7216-4ACB-9AB6-355ED376E763}" presName="LevelTwoTextNode" presStyleLbl="asst1" presStyleIdx="5" presStyleCnt="7">
        <dgm:presLayoutVars>
          <dgm:chPref val="3"/>
        </dgm:presLayoutVars>
      </dgm:prSet>
      <dgm:spPr>
        <a:prstGeom prst="rect">
          <a:avLst/>
        </a:prstGeom>
      </dgm:spPr>
    </dgm:pt>
    <dgm:pt modelId="{2434B4EC-3209-4DAB-9B4F-92E3B6448C0F}" type="pres">
      <dgm:prSet presAssocID="{8B85BA10-7216-4ACB-9AB6-355ED376E763}" presName="level3hierChild" presStyleCnt="0"/>
      <dgm:spPr/>
    </dgm:pt>
    <dgm:pt modelId="{BA3FFAFD-9FF3-4310-BF4A-2BEFC89B8D13}" type="pres">
      <dgm:prSet presAssocID="{EF774C59-3C63-4CAC-BBA4-C656CF48F21E}" presName="conn2-1" presStyleLbl="parChTrans1D3" presStyleIdx="3" presStyleCnt="4"/>
      <dgm:spPr/>
    </dgm:pt>
    <dgm:pt modelId="{D5854BBA-0598-45CD-80F9-7DDE01BB880B}" type="pres">
      <dgm:prSet presAssocID="{EF774C59-3C63-4CAC-BBA4-C656CF48F21E}" presName="connTx" presStyleLbl="parChTrans1D3" presStyleIdx="3" presStyleCnt="4"/>
      <dgm:spPr/>
    </dgm:pt>
    <dgm:pt modelId="{A87DAF94-5EBB-44A8-81C8-48EE061A1A3E}" type="pres">
      <dgm:prSet presAssocID="{F034A5C8-2C21-4FAF-8B47-9E7523646494}" presName="root2" presStyleCnt="0"/>
      <dgm:spPr/>
    </dgm:pt>
    <dgm:pt modelId="{BA8269FD-41E8-4C9C-9DD7-9BA05007F32A}" type="pres">
      <dgm:prSet presAssocID="{F034A5C8-2C21-4FAF-8B47-9E7523646494}" presName="LevelTwoTextNode" presStyleLbl="asst1" presStyleIdx="6" presStyleCnt="7" custScaleX="159864" custLinFactNeighborX="-752" custLinFactNeighborY="40669">
        <dgm:presLayoutVars>
          <dgm:chPref val="3"/>
        </dgm:presLayoutVars>
      </dgm:prSet>
      <dgm:spPr/>
    </dgm:pt>
    <dgm:pt modelId="{AE27E70E-71B8-44BA-BA59-979BCA7153BC}" type="pres">
      <dgm:prSet presAssocID="{F034A5C8-2C21-4FAF-8B47-9E7523646494}" presName="level3hierChild" presStyleCnt="0"/>
      <dgm:spPr/>
    </dgm:pt>
  </dgm:ptLst>
  <dgm:cxnLst>
    <dgm:cxn modelId="{B2038500-2E8D-4FD3-984D-4E50922C915F}" type="presOf" srcId="{472A45CC-B006-4333-8CE1-E19BD9E4885F}" destId="{258D5F0E-80F5-4983-880E-F3D7B08313EC}" srcOrd="0" destOrd="0" presId="urn:microsoft.com/office/officeart/2005/8/layout/hierarchy2"/>
    <dgm:cxn modelId="{86323812-9E25-4EAE-B5DC-23C3DF1202E8}" type="presOf" srcId="{EB832A24-B5BE-4EE0-B633-A14AF54D267E}" destId="{3ADB6280-0C50-4931-9B59-8E7967F5A2B8}" srcOrd="0" destOrd="0" presId="urn:microsoft.com/office/officeart/2005/8/layout/hierarchy2"/>
    <dgm:cxn modelId="{8E478122-8F5B-428B-9A10-4302937DA5FF}" type="presOf" srcId="{EF774C59-3C63-4CAC-BBA4-C656CF48F21E}" destId="{BA3FFAFD-9FF3-4310-BF4A-2BEFC89B8D13}" srcOrd="0" destOrd="0" presId="urn:microsoft.com/office/officeart/2005/8/layout/hierarchy2"/>
    <dgm:cxn modelId="{6E525825-8AF5-4095-90C7-CCD815C54227}" type="presOf" srcId="{049BF201-2B7A-461D-BF2D-862E8C5A69CA}" destId="{3DCFD7F2-5852-4111-8F4B-744D66B2CD4D}" srcOrd="1" destOrd="0" presId="urn:microsoft.com/office/officeart/2005/8/layout/hierarchy2"/>
    <dgm:cxn modelId="{DBD9AE25-465B-4FAD-AC23-33986905A1EC}" srcId="{66626352-9DC6-410E-8572-80322449DFD8}" destId="{EC993932-3975-4D19-9082-AC7E51CE9586}" srcOrd="0" destOrd="0" parTransId="{6CBC09B0-ECC6-42AC-BF04-FE1975316C0C}" sibTransId="{098594ED-B292-4226-A486-9D82DB748AA6}"/>
    <dgm:cxn modelId="{07302632-2C2C-45B1-A9B6-1DA8340FC0FE}" type="presOf" srcId="{D53A43B5-1CF2-4A2C-BD88-0D8B35D6B958}" destId="{F4A3D38F-A0E2-469D-847B-E1CDD0430B64}" srcOrd="0" destOrd="0" presId="urn:microsoft.com/office/officeart/2005/8/layout/hierarchy2"/>
    <dgm:cxn modelId="{04F96032-9CD6-41C6-9DE8-475350208571}" type="presOf" srcId="{049BF201-2B7A-461D-BF2D-862E8C5A69CA}" destId="{4E2B4EFF-B8F2-4AF5-8A2B-E2F426D799EB}" srcOrd="0" destOrd="0" presId="urn:microsoft.com/office/officeart/2005/8/layout/hierarchy2"/>
    <dgm:cxn modelId="{D4E0823C-1125-4BC2-AE69-B48F7D630F3E}" type="presOf" srcId="{D53A43B5-1CF2-4A2C-BD88-0D8B35D6B958}" destId="{C861415D-4611-42B2-A369-A44C5130A55D}" srcOrd="1" destOrd="0" presId="urn:microsoft.com/office/officeart/2005/8/layout/hierarchy2"/>
    <dgm:cxn modelId="{95AC2A5B-49EF-4247-868E-FB39E288912A}" type="presOf" srcId="{6CBC09B0-ECC6-42AC-BF04-FE1975316C0C}" destId="{F83EE280-97C5-4D1E-85B6-2933CF9DD87D}" srcOrd="0" destOrd="0" presId="urn:microsoft.com/office/officeart/2005/8/layout/hierarchy2"/>
    <dgm:cxn modelId="{1D10745B-A1EF-4962-9254-A6A138A9245A}" type="presOf" srcId="{D0BAE625-4901-4BE9-AF22-8991A07FCED9}" destId="{2F43B3A8-9817-46A7-8973-FA509DB8A6C7}" srcOrd="0" destOrd="0" presId="urn:microsoft.com/office/officeart/2005/8/layout/hierarchy2"/>
    <dgm:cxn modelId="{C228AE41-24AC-4113-AB67-7753DAE44F71}" srcId="{8A0DB1F0-8AAE-486F-8F28-3D9012556205}" destId="{EB832A24-B5BE-4EE0-B633-A14AF54D267E}" srcOrd="0" destOrd="0" parTransId="{E7659ACE-51D1-4584-8E09-F0044B11A737}" sibTransId="{6D65CF16-412A-4651-B425-5918E07E2010}"/>
    <dgm:cxn modelId="{0F06EA47-2A4F-439E-AAEF-0656A8BEBF04}" type="presOf" srcId="{8B85BA10-7216-4ACB-9AB6-355ED376E763}" destId="{56E47CED-7397-4949-9964-D6D417B46405}" srcOrd="0" destOrd="0" presId="urn:microsoft.com/office/officeart/2005/8/layout/hierarchy2"/>
    <dgm:cxn modelId="{345E154C-5016-47D7-BFD0-90DE7D6E3980}" type="presOf" srcId="{EC993932-3975-4D19-9082-AC7E51CE9586}" destId="{2A23D7C0-2550-4394-A9D1-7784710AE2D9}" srcOrd="0" destOrd="0" presId="urn:microsoft.com/office/officeart/2005/8/layout/hierarchy2"/>
    <dgm:cxn modelId="{E137E977-08F1-4223-B5CA-720E51A6A8B6}" srcId="{EB832A24-B5BE-4EE0-B633-A14AF54D267E}" destId="{66626352-9DC6-410E-8572-80322449DFD8}" srcOrd="1" destOrd="0" parTransId="{D4E3EAA1-7BD5-409B-B445-E49A2766C972}" sibTransId="{F966F00F-D9F2-4F87-9FFA-371F53652623}"/>
    <dgm:cxn modelId="{BDB96E59-3576-479D-A78B-0BB5EFA077EB}" srcId="{66626352-9DC6-410E-8572-80322449DFD8}" destId="{A2588E0A-9F82-4EA4-B2CA-7CAEC8CE88D4}" srcOrd="1" destOrd="0" parTransId="{049BF201-2B7A-461D-BF2D-862E8C5A69CA}" sibTransId="{E2707141-EE12-4C0E-B5B9-78750485175F}"/>
    <dgm:cxn modelId="{F6B1C97D-264B-4A0B-9793-CA132D49C1F2}" type="presOf" srcId="{EF774C59-3C63-4CAC-BBA4-C656CF48F21E}" destId="{D5854BBA-0598-45CD-80F9-7DDE01BB880B}" srcOrd="1" destOrd="0" presId="urn:microsoft.com/office/officeart/2005/8/layout/hierarchy2"/>
    <dgm:cxn modelId="{C8E6AD7E-F9DD-4D14-B85B-02B7E9BD7F0C}" type="presOf" srcId="{F034A5C8-2C21-4FAF-8B47-9E7523646494}" destId="{BA8269FD-41E8-4C9C-9DD7-9BA05007F32A}" srcOrd="0" destOrd="0" presId="urn:microsoft.com/office/officeart/2005/8/layout/hierarchy2"/>
    <dgm:cxn modelId="{9977D580-4124-4FF2-A2CA-7B1C4085118D}" type="presOf" srcId="{472A45CC-B006-4333-8CE1-E19BD9E4885F}" destId="{2BA923DE-E236-411D-B835-787508984334}" srcOrd="1" destOrd="0" presId="urn:microsoft.com/office/officeart/2005/8/layout/hierarchy2"/>
    <dgm:cxn modelId="{E826019E-BD48-46BB-B588-7DE743F28994}" type="presOf" srcId="{C25D8401-F678-4362-B6B7-3D3194BD29F5}" destId="{24E75224-A0FA-4B6D-B1FF-8D4D8D137754}" srcOrd="0" destOrd="0" presId="urn:microsoft.com/office/officeart/2005/8/layout/hierarchy2"/>
    <dgm:cxn modelId="{0F5A3DA2-B70F-4B01-B358-B3522B7C7C0A}" type="presOf" srcId="{715D5109-BA96-420A-8C62-376BD5C9ABEF}" destId="{DC62B9E7-A942-4CD4-9D6B-C210CB240D20}" srcOrd="0" destOrd="0" presId="urn:microsoft.com/office/officeart/2005/8/layout/hierarchy2"/>
    <dgm:cxn modelId="{6EC8EAA4-5845-4876-8D6F-758786921331}" srcId="{8B85BA10-7216-4ACB-9AB6-355ED376E763}" destId="{F034A5C8-2C21-4FAF-8B47-9E7523646494}" srcOrd="0" destOrd="0" parTransId="{EF774C59-3C63-4CAC-BBA4-C656CF48F21E}" sibTransId="{CE7A4F50-F6A5-4224-87B4-36C84FC5937B}"/>
    <dgm:cxn modelId="{483D9CAB-24FA-47FD-8450-9DB233EEFEE5}" type="presOf" srcId="{66626352-9DC6-410E-8572-80322449DFD8}" destId="{D8D39922-AA65-4F54-9D3E-2CB52D621467}" srcOrd="0" destOrd="0" presId="urn:microsoft.com/office/officeart/2005/8/layout/hierarchy2"/>
    <dgm:cxn modelId="{41B784AF-E6B4-4246-865A-08F3D2164C9F}" type="presOf" srcId="{6CBC09B0-ECC6-42AC-BF04-FE1975316C0C}" destId="{A2ECF5CE-18F7-4D1A-A66C-C738F8B0B5AD}" srcOrd="1" destOrd="0" presId="urn:microsoft.com/office/officeart/2005/8/layout/hierarchy2"/>
    <dgm:cxn modelId="{381D58B1-47D1-4B55-9710-E7B3BEA5ED69}" srcId="{EB832A24-B5BE-4EE0-B633-A14AF54D267E}" destId="{715D5109-BA96-420A-8C62-376BD5C9ABEF}" srcOrd="0" destOrd="0" parTransId="{472A45CC-B006-4333-8CE1-E19BD9E4885F}" sibTransId="{8E734996-EDD7-4C9B-ACB9-E3B7DF64AC48}"/>
    <dgm:cxn modelId="{B66349B3-4A61-4449-87B1-E9CD71B9B56B}" type="presOf" srcId="{D4E3EAA1-7BD5-409B-B445-E49A2766C972}" destId="{9DB2C3D4-DE5B-425C-946C-2CD6B387A308}" srcOrd="1" destOrd="0" presId="urn:microsoft.com/office/officeart/2005/8/layout/hierarchy2"/>
    <dgm:cxn modelId="{54124BC5-A230-4AAF-B44E-401E421BC2EA}" type="presOf" srcId="{D4E3EAA1-7BD5-409B-B445-E49A2766C972}" destId="{C23BFEB0-75A6-4FEF-BD62-64CCA0DD43B6}" srcOrd="0" destOrd="0" presId="urn:microsoft.com/office/officeart/2005/8/layout/hierarchy2"/>
    <dgm:cxn modelId="{463195C5-83B1-4E9C-A84A-64140FA8811C}" srcId="{715D5109-BA96-420A-8C62-376BD5C9ABEF}" destId="{C25D8401-F678-4362-B6B7-3D3194BD29F5}" srcOrd="0" destOrd="0" parTransId="{D0BAE625-4901-4BE9-AF22-8991A07FCED9}" sibTransId="{3DDA93C3-3AB7-4FC1-9B7B-4D4EA1C5FE49}"/>
    <dgm:cxn modelId="{8E1E82C8-B5CF-491C-A805-05F8C2A4F906}" type="presOf" srcId="{A2588E0A-9F82-4EA4-B2CA-7CAEC8CE88D4}" destId="{1CA08447-8619-461E-BEE4-40C5D0ADA9F5}" srcOrd="0" destOrd="0" presId="urn:microsoft.com/office/officeart/2005/8/layout/hierarchy2"/>
    <dgm:cxn modelId="{8993E6DD-F9C9-425D-96B4-847E63E37209}" type="presOf" srcId="{8A0DB1F0-8AAE-486F-8F28-3D9012556205}" destId="{99AB5F74-6EBC-4AAE-9CC5-001D52CB8AF0}" srcOrd="0" destOrd="0" presId="urn:microsoft.com/office/officeart/2005/8/layout/hierarchy2"/>
    <dgm:cxn modelId="{BE0133DE-37FE-4324-85A1-10D08AFA816F}" srcId="{EB832A24-B5BE-4EE0-B633-A14AF54D267E}" destId="{8B85BA10-7216-4ACB-9AB6-355ED376E763}" srcOrd="2" destOrd="0" parTransId="{D53A43B5-1CF2-4A2C-BD88-0D8B35D6B958}" sibTransId="{8D9F660B-3ACE-43B0-88C0-BD593C8CF7CF}"/>
    <dgm:cxn modelId="{3A5436F8-4E84-49D5-82ED-CD756092487E}" type="presOf" srcId="{D0BAE625-4901-4BE9-AF22-8991A07FCED9}" destId="{6A0D711F-35BA-4A54-BA63-0511534365BD}" srcOrd="1" destOrd="0" presId="urn:microsoft.com/office/officeart/2005/8/layout/hierarchy2"/>
    <dgm:cxn modelId="{CB9B927F-D52B-42E6-AA40-B2E3A8CF00BA}" type="presParOf" srcId="{99AB5F74-6EBC-4AAE-9CC5-001D52CB8AF0}" destId="{061139C9-4E28-4680-ADB3-22E00AA08E78}" srcOrd="0" destOrd="0" presId="urn:microsoft.com/office/officeart/2005/8/layout/hierarchy2"/>
    <dgm:cxn modelId="{C76FF93B-5D07-43DE-BDAC-2A6D2ABB6D15}" type="presParOf" srcId="{061139C9-4E28-4680-ADB3-22E00AA08E78}" destId="{3ADB6280-0C50-4931-9B59-8E7967F5A2B8}" srcOrd="0" destOrd="0" presId="urn:microsoft.com/office/officeart/2005/8/layout/hierarchy2"/>
    <dgm:cxn modelId="{FB2185CB-1AEF-4644-BEAE-AF2FC1D52C18}" type="presParOf" srcId="{061139C9-4E28-4680-ADB3-22E00AA08E78}" destId="{27C7A811-981D-427D-B426-F49F6ACE1E35}" srcOrd="1" destOrd="0" presId="urn:microsoft.com/office/officeart/2005/8/layout/hierarchy2"/>
    <dgm:cxn modelId="{CFEE5258-CB05-4D90-8DFC-E22BC2544B44}" type="presParOf" srcId="{27C7A811-981D-427D-B426-F49F6ACE1E35}" destId="{258D5F0E-80F5-4983-880E-F3D7B08313EC}" srcOrd="0" destOrd="0" presId="urn:microsoft.com/office/officeart/2005/8/layout/hierarchy2"/>
    <dgm:cxn modelId="{55659339-1896-4614-ACCE-93592399E689}" type="presParOf" srcId="{258D5F0E-80F5-4983-880E-F3D7B08313EC}" destId="{2BA923DE-E236-411D-B835-787508984334}" srcOrd="0" destOrd="0" presId="urn:microsoft.com/office/officeart/2005/8/layout/hierarchy2"/>
    <dgm:cxn modelId="{959389A0-594E-436D-A3AF-EF06A01640AD}" type="presParOf" srcId="{27C7A811-981D-427D-B426-F49F6ACE1E35}" destId="{B4CC828F-C6A3-4287-9462-773CE2F3B68E}" srcOrd="1" destOrd="0" presId="urn:microsoft.com/office/officeart/2005/8/layout/hierarchy2"/>
    <dgm:cxn modelId="{D4769AB2-E79C-45A6-8F7F-11265A89280C}" type="presParOf" srcId="{B4CC828F-C6A3-4287-9462-773CE2F3B68E}" destId="{DC62B9E7-A942-4CD4-9D6B-C210CB240D20}" srcOrd="0" destOrd="0" presId="urn:microsoft.com/office/officeart/2005/8/layout/hierarchy2"/>
    <dgm:cxn modelId="{C8C66763-67F0-4FFC-855A-C197615722CC}" type="presParOf" srcId="{B4CC828F-C6A3-4287-9462-773CE2F3B68E}" destId="{0C87B957-4E26-49E2-9F3C-642505689467}" srcOrd="1" destOrd="0" presId="urn:microsoft.com/office/officeart/2005/8/layout/hierarchy2"/>
    <dgm:cxn modelId="{BE6B1190-7530-4F25-A8C8-DDBE1146951F}" type="presParOf" srcId="{0C87B957-4E26-49E2-9F3C-642505689467}" destId="{2F43B3A8-9817-46A7-8973-FA509DB8A6C7}" srcOrd="0" destOrd="0" presId="urn:microsoft.com/office/officeart/2005/8/layout/hierarchy2"/>
    <dgm:cxn modelId="{7463256D-7047-4C21-8955-5E1DED26C82C}" type="presParOf" srcId="{2F43B3A8-9817-46A7-8973-FA509DB8A6C7}" destId="{6A0D711F-35BA-4A54-BA63-0511534365BD}" srcOrd="0" destOrd="0" presId="urn:microsoft.com/office/officeart/2005/8/layout/hierarchy2"/>
    <dgm:cxn modelId="{9F3D78E2-FA68-4C6C-86BD-D2A8B04C0AF1}" type="presParOf" srcId="{0C87B957-4E26-49E2-9F3C-642505689467}" destId="{7B9E4F19-628F-4936-AF3E-A61EED3E2D45}" srcOrd="1" destOrd="0" presId="urn:microsoft.com/office/officeart/2005/8/layout/hierarchy2"/>
    <dgm:cxn modelId="{B7649E2F-CBC8-49B5-AF59-BAC906CAF0FC}" type="presParOf" srcId="{7B9E4F19-628F-4936-AF3E-A61EED3E2D45}" destId="{24E75224-A0FA-4B6D-B1FF-8D4D8D137754}" srcOrd="0" destOrd="0" presId="urn:microsoft.com/office/officeart/2005/8/layout/hierarchy2"/>
    <dgm:cxn modelId="{211AB260-0698-4944-8A14-40B3AA2F92D7}" type="presParOf" srcId="{7B9E4F19-628F-4936-AF3E-A61EED3E2D45}" destId="{CF15CB40-9D25-4673-B626-4A90A7731DA3}" srcOrd="1" destOrd="0" presId="urn:microsoft.com/office/officeart/2005/8/layout/hierarchy2"/>
    <dgm:cxn modelId="{16323EA7-4106-4363-8868-3EF1043BBFA1}" type="presParOf" srcId="{27C7A811-981D-427D-B426-F49F6ACE1E35}" destId="{C23BFEB0-75A6-4FEF-BD62-64CCA0DD43B6}" srcOrd="2" destOrd="0" presId="urn:microsoft.com/office/officeart/2005/8/layout/hierarchy2"/>
    <dgm:cxn modelId="{F42368BA-D859-43CC-B363-874742B3BBE6}" type="presParOf" srcId="{C23BFEB0-75A6-4FEF-BD62-64CCA0DD43B6}" destId="{9DB2C3D4-DE5B-425C-946C-2CD6B387A308}" srcOrd="0" destOrd="0" presId="urn:microsoft.com/office/officeart/2005/8/layout/hierarchy2"/>
    <dgm:cxn modelId="{DB17731F-2A2F-474B-B902-7DBACE7905CF}" type="presParOf" srcId="{27C7A811-981D-427D-B426-F49F6ACE1E35}" destId="{237BFA82-801A-4998-BA0B-FE0EE68A277D}" srcOrd="3" destOrd="0" presId="urn:microsoft.com/office/officeart/2005/8/layout/hierarchy2"/>
    <dgm:cxn modelId="{5DC3DB10-B3D7-4967-973C-0CFB014DDBAA}" type="presParOf" srcId="{237BFA82-801A-4998-BA0B-FE0EE68A277D}" destId="{D8D39922-AA65-4F54-9D3E-2CB52D621467}" srcOrd="0" destOrd="0" presId="urn:microsoft.com/office/officeart/2005/8/layout/hierarchy2"/>
    <dgm:cxn modelId="{38557C24-D963-480E-9F9F-8E6C600BCC26}" type="presParOf" srcId="{237BFA82-801A-4998-BA0B-FE0EE68A277D}" destId="{142122D7-5CE1-4002-94B7-9168DB6AB1D4}" srcOrd="1" destOrd="0" presId="urn:microsoft.com/office/officeart/2005/8/layout/hierarchy2"/>
    <dgm:cxn modelId="{77426283-B0E0-48B4-B093-37A8C6A22E92}" type="presParOf" srcId="{142122D7-5CE1-4002-94B7-9168DB6AB1D4}" destId="{F83EE280-97C5-4D1E-85B6-2933CF9DD87D}" srcOrd="0" destOrd="0" presId="urn:microsoft.com/office/officeart/2005/8/layout/hierarchy2"/>
    <dgm:cxn modelId="{9D100EFB-CD15-4CAF-865A-E21E5A11B8E5}" type="presParOf" srcId="{F83EE280-97C5-4D1E-85B6-2933CF9DD87D}" destId="{A2ECF5CE-18F7-4D1A-A66C-C738F8B0B5AD}" srcOrd="0" destOrd="0" presId="urn:microsoft.com/office/officeart/2005/8/layout/hierarchy2"/>
    <dgm:cxn modelId="{894D0679-395F-4BAA-8048-498DF18B1D41}" type="presParOf" srcId="{142122D7-5CE1-4002-94B7-9168DB6AB1D4}" destId="{F7A35039-A7FB-45B0-B4B6-3515F4FEC6BD}" srcOrd="1" destOrd="0" presId="urn:microsoft.com/office/officeart/2005/8/layout/hierarchy2"/>
    <dgm:cxn modelId="{62E4EDF0-C25A-4EDF-A207-F61FFF0C44C3}" type="presParOf" srcId="{F7A35039-A7FB-45B0-B4B6-3515F4FEC6BD}" destId="{2A23D7C0-2550-4394-A9D1-7784710AE2D9}" srcOrd="0" destOrd="0" presId="urn:microsoft.com/office/officeart/2005/8/layout/hierarchy2"/>
    <dgm:cxn modelId="{BBE4BDDF-41DB-432A-966E-A48CA393009E}" type="presParOf" srcId="{F7A35039-A7FB-45B0-B4B6-3515F4FEC6BD}" destId="{4FE62377-86C9-4DA5-A779-7A3EB9BB762E}" srcOrd="1" destOrd="0" presId="urn:microsoft.com/office/officeart/2005/8/layout/hierarchy2"/>
    <dgm:cxn modelId="{B55C14A1-D1CB-43B4-9A70-3297DC1E58CA}" type="presParOf" srcId="{142122D7-5CE1-4002-94B7-9168DB6AB1D4}" destId="{4E2B4EFF-B8F2-4AF5-8A2B-E2F426D799EB}" srcOrd="2" destOrd="0" presId="urn:microsoft.com/office/officeart/2005/8/layout/hierarchy2"/>
    <dgm:cxn modelId="{F88AE023-5216-4CC2-8F6C-15C59A7412BC}" type="presParOf" srcId="{4E2B4EFF-B8F2-4AF5-8A2B-E2F426D799EB}" destId="{3DCFD7F2-5852-4111-8F4B-744D66B2CD4D}" srcOrd="0" destOrd="0" presId="urn:microsoft.com/office/officeart/2005/8/layout/hierarchy2"/>
    <dgm:cxn modelId="{8D8F3C3E-D691-4347-B92A-000F6E8F602D}" type="presParOf" srcId="{142122D7-5CE1-4002-94B7-9168DB6AB1D4}" destId="{A22BE15D-4B39-40F2-A6DC-7EC0A4FF7EEE}" srcOrd="3" destOrd="0" presId="urn:microsoft.com/office/officeart/2005/8/layout/hierarchy2"/>
    <dgm:cxn modelId="{0E00F7FA-949A-42DB-B74C-F6D8F36B0F14}" type="presParOf" srcId="{A22BE15D-4B39-40F2-A6DC-7EC0A4FF7EEE}" destId="{1CA08447-8619-461E-BEE4-40C5D0ADA9F5}" srcOrd="0" destOrd="0" presId="urn:microsoft.com/office/officeart/2005/8/layout/hierarchy2"/>
    <dgm:cxn modelId="{E3B320E0-0F44-4326-948C-1CE240D90F45}" type="presParOf" srcId="{A22BE15D-4B39-40F2-A6DC-7EC0A4FF7EEE}" destId="{B2F51B4E-36FC-4F9C-A5B6-F4EF8C557657}" srcOrd="1" destOrd="0" presId="urn:microsoft.com/office/officeart/2005/8/layout/hierarchy2"/>
    <dgm:cxn modelId="{21A19C70-573A-4C32-9065-41F42587AED8}" type="presParOf" srcId="{27C7A811-981D-427D-B426-F49F6ACE1E35}" destId="{F4A3D38F-A0E2-469D-847B-E1CDD0430B64}" srcOrd="4" destOrd="0" presId="urn:microsoft.com/office/officeart/2005/8/layout/hierarchy2"/>
    <dgm:cxn modelId="{6B1EDFF9-C2E4-4CDA-A254-AE2721025A86}" type="presParOf" srcId="{F4A3D38F-A0E2-469D-847B-E1CDD0430B64}" destId="{C861415D-4611-42B2-A369-A44C5130A55D}" srcOrd="0" destOrd="0" presId="urn:microsoft.com/office/officeart/2005/8/layout/hierarchy2"/>
    <dgm:cxn modelId="{BC01B83C-80FE-47FE-9C51-0070201ECABC}" type="presParOf" srcId="{27C7A811-981D-427D-B426-F49F6ACE1E35}" destId="{ECCBCC67-1E8C-4C14-849E-F7DE1BAD2142}" srcOrd="5" destOrd="0" presId="urn:microsoft.com/office/officeart/2005/8/layout/hierarchy2"/>
    <dgm:cxn modelId="{36575820-A492-40F8-A1DD-CED81DB276BF}" type="presParOf" srcId="{ECCBCC67-1E8C-4C14-849E-F7DE1BAD2142}" destId="{56E47CED-7397-4949-9964-D6D417B46405}" srcOrd="0" destOrd="0" presId="urn:microsoft.com/office/officeart/2005/8/layout/hierarchy2"/>
    <dgm:cxn modelId="{FB93F869-677A-401E-BDB7-DB69EAB26A44}" type="presParOf" srcId="{ECCBCC67-1E8C-4C14-849E-F7DE1BAD2142}" destId="{2434B4EC-3209-4DAB-9B4F-92E3B6448C0F}" srcOrd="1" destOrd="0" presId="urn:microsoft.com/office/officeart/2005/8/layout/hierarchy2"/>
    <dgm:cxn modelId="{4DE7E9C2-B5BD-461F-AD40-1FBEF0BB03A7}" type="presParOf" srcId="{2434B4EC-3209-4DAB-9B4F-92E3B6448C0F}" destId="{BA3FFAFD-9FF3-4310-BF4A-2BEFC89B8D13}" srcOrd="0" destOrd="0" presId="urn:microsoft.com/office/officeart/2005/8/layout/hierarchy2"/>
    <dgm:cxn modelId="{72557F8F-89F2-4FA8-B8E8-BE49D803B2DB}" type="presParOf" srcId="{BA3FFAFD-9FF3-4310-BF4A-2BEFC89B8D13}" destId="{D5854BBA-0598-45CD-80F9-7DDE01BB880B}" srcOrd="0" destOrd="0" presId="urn:microsoft.com/office/officeart/2005/8/layout/hierarchy2"/>
    <dgm:cxn modelId="{78D8E7AE-CB48-490F-BCDE-3FD42381E6CA}" type="presParOf" srcId="{2434B4EC-3209-4DAB-9B4F-92E3B6448C0F}" destId="{A87DAF94-5EBB-44A8-81C8-48EE061A1A3E}" srcOrd="1" destOrd="0" presId="urn:microsoft.com/office/officeart/2005/8/layout/hierarchy2"/>
    <dgm:cxn modelId="{8B92BC3F-27FC-4D51-A873-695DB9F94437}" type="presParOf" srcId="{A87DAF94-5EBB-44A8-81C8-48EE061A1A3E}" destId="{BA8269FD-41E8-4C9C-9DD7-9BA05007F32A}" srcOrd="0" destOrd="0" presId="urn:microsoft.com/office/officeart/2005/8/layout/hierarchy2"/>
    <dgm:cxn modelId="{C950A716-8488-4050-B1E5-01C2CC481E37}" type="presParOf" srcId="{A87DAF94-5EBB-44A8-81C8-48EE061A1A3E}" destId="{AE27E70E-71B8-44BA-BA59-979BCA7153BC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0DB1F0-8AAE-486F-8F28-3D901255620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832A24-B5BE-4EE0-B633-A14AF54D267E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gm:t>
    </dgm:pt>
    <dgm:pt modelId="{E7659ACE-51D1-4584-8E09-F0044B11A737}" type="parTrans" cxnId="{C228AE41-24AC-4113-AB67-7753DAE44F71}">
      <dgm:prSet/>
      <dgm:spPr/>
      <dgm:t>
        <a:bodyPr/>
        <a:lstStyle/>
        <a:p>
          <a:endParaRPr lang="en-US"/>
        </a:p>
      </dgm:t>
    </dgm:pt>
    <dgm:pt modelId="{6D65CF16-412A-4651-B425-5918E07E2010}" type="sibTrans" cxnId="{C228AE41-24AC-4113-AB67-7753DAE44F71}">
      <dgm:prSet/>
      <dgm:spPr/>
      <dgm:t>
        <a:bodyPr/>
        <a:lstStyle/>
        <a:p>
          <a:endParaRPr lang="en-US"/>
        </a:p>
      </dgm:t>
    </dgm:pt>
    <dgm:pt modelId="{715D5109-BA96-420A-8C62-376BD5C9ABEF}" type="asst">
      <dgm:prSet phldrT="[Text]" custT="1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gm:t>
    </dgm:pt>
    <dgm:pt modelId="{472A45CC-B006-4333-8CE1-E19BD9E4885F}" type="parTrans" cxnId="{381D58B1-47D1-4B55-9710-E7B3BEA5ED69}">
      <dgm:prSet/>
      <dgm:spPr/>
      <dgm:t>
        <a:bodyPr/>
        <a:lstStyle/>
        <a:p>
          <a:endParaRPr lang="en-US"/>
        </a:p>
      </dgm:t>
    </dgm:pt>
    <dgm:pt modelId="{8E734996-EDD7-4C9B-ACB9-E3B7DF64AC48}" type="sibTrans" cxnId="{381D58B1-47D1-4B55-9710-E7B3BEA5ED69}">
      <dgm:prSet/>
      <dgm:spPr/>
      <dgm:t>
        <a:bodyPr/>
        <a:lstStyle/>
        <a:p>
          <a:endParaRPr lang="en-US"/>
        </a:p>
      </dgm:t>
    </dgm:pt>
    <dgm:pt modelId="{66626352-9DC6-410E-8572-80322449DFD8}" type="asst">
      <dgm:prSet phldrT="[Text]" custT="1"/>
      <dgm:spPr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gm:t>
    </dgm:pt>
    <dgm:pt modelId="{D4E3EAA1-7BD5-409B-B445-E49A2766C972}" type="parTrans" cxnId="{E137E977-08F1-4223-B5CA-720E51A6A8B6}">
      <dgm:prSet/>
      <dgm:spPr/>
      <dgm:t>
        <a:bodyPr/>
        <a:lstStyle/>
        <a:p>
          <a:endParaRPr lang="en-US"/>
        </a:p>
      </dgm:t>
    </dgm:pt>
    <dgm:pt modelId="{F966F00F-D9F2-4F87-9FFA-371F53652623}" type="sibTrans" cxnId="{E137E977-08F1-4223-B5CA-720E51A6A8B6}">
      <dgm:prSet/>
      <dgm:spPr/>
      <dgm:t>
        <a:bodyPr/>
        <a:lstStyle/>
        <a:p>
          <a:endParaRPr lang="en-US"/>
        </a:p>
      </dgm:t>
    </dgm:pt>
    <dgm:pt modelId="{8B85BA10-7216-4ACB-9AB6-355ED376E763}" type="asst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gm:t>
    </dgm:pt>
    <dgm:pt modelId="{D53A43B5-1CF2-4A2C-BD88-0D8B35D6B958}" type="parTrans" cxnId="{BE0133DE-37FE-4324-85A1-10D08AFA816F}">
      <dgm:prSet/>
      <dgm:spPr/>
      <dgm:t>
        <a:bodyPr/>
        <a:lstStyle/>
        <a:p>
          <a:endParaRPr lang="en-US"/>
        </a:p>
      </dgm:t>
    </dgm:pt>
    <dgm:pt modelId="{8D9F660B-3ACE-43B0-88C0-BD593C8CF7CF}" type="sibTrans" cxnId="{BE0133DE-37FE-4324-85A1-10D08AFA816F}">
      <dgm:prSet/>
      <dgm:spPr/>
      <dgm:t>
        <a:bodyPr/>
        <a:lstStyle/>
        <a:p>
          <a:endParaRPr lang="en-US"/>
        </a:p>
      </dgm:t>
    </dgm:pt>
    <dgm:pt modelId="{EC993932-3975-4D19-9082-AC7E51CE9586}" type="asst">
      <dgm:prSet phldrT="[Text]" custT="1"/>
      <dgm:spPr>
        <a:solidFill>
          <a:srgbClr val="62D268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Is Compute and Storage Decoupled? </a:t>
          </a:r>
          <a:b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</a:br>
          <a:r>
            <a:rPr lang="en-US" sz="105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(faster and cheaper at scale)</a:t>
          </a:r>
          <a:endParaRPr lang="en-US" sz="1200" dirty="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6CBC09B0-ECC6-42AC-BF04-FE1975316C0C}" type="parTrans" cxnId="{DBD9AE25-465B-4FAD-AC23-33986905A1EC}">
      <dgm:prSet/>
      <dgm:spPr/>
      <dgm:t>
        <a:bodyPr/>
        <a:lstStyle/>
        <a:p>
          <a:endParaRPr lang="en-US"/>
        </a:p>
      </dgm:t>
    </dgm:pt>
    <dgm:pt modelId="{098594ED-B292-4226-A486-9D82DB748AA6}" type="sibTrans" cxnId="{DBD9AE25-465B-4FAD-AC23-33986905A1EC}">
      <dgm:prSet/>
      <dgm:spPr/>
      <dgm:t>
        <a:bodyPr/>
        <a:lstStyle/>
        <a:p>
          <a:endParaRPr lang="en-US"/>
        </a:p>
      </dgm:t>
    </dgm:pt>
    <dgm:pt modelId="{C25D8401-F678-4362-B6B7-3D3194BD29F5}" type="asst">
      <dgm:prSet phldrT="[Text]" custT="1"/>
      <dgm:spPr>
        <a:solidFill>
          <a:srgbClr val="FFC55B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Vectorized? Distributed?</a:t>
          </a:r>
        </a:p>
      </dgm:t>
    </dgm:pt>
    <dgm:pt modelId="{D0BAE625-4901-4BE9-AF22-8991A07FCED9}" type="parTrans" cxnId="{463195C5-83B1-4E9C-A84A-64140FA8811C}">
      <dgm:prSet/>
      <dgm:spPr/>
      <dgm:t>
        <a:bodyPr/>
        <a:lstStyle/>
        <a:p>
          <a:endParaRPr lang="en-US"/>
        </a:p>
      </dgm:t>
    </dgm:pt>
    <dgm:pt modelId="{3DDA93C3-3AB7-4FC1-9B7B-4D4EA1C5FE49}" type="sibTrans" cxnId="{463195C5-83B1-4E9C-A84A-64140FA8811C}">
      <dgm:prSet/>
      <dgm:spPr/>
      <dgm:t>
        <a:bodyPr/>
        <a:lstStyle/>
        <a:p>
          <a:endParaRPr lang="en-US"/>
        </a:p>
      </dgm:t>
    </dgm:pt>
    <dgm:pt modelId="{F034A5C8-2C21-4FAF-8B47-9E7523646494}" type="asst">
      <dgm:prSet phldrT="[Text]" custT="1"/>
      <dgm:spPr>
        <a:solidFill>
          <a:srgbClr val="47CFFF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SQL or other?</a:t>
          </a:r>
        </a:p>
      </dgm:t>
    </dgm:pt>
    <dgm:pt modelId="{EF774C59-3C63-4CAC-BBA4-C656CF48F21E}" type="parTrans" cxnId="{6EC8EAA4-5845-4876-8D6F-758786921331}">
      <dgm:prSet/>
      <dgm:spPr/>
      <dgm:t>
        <a:bodyPr/>
        <a:lstStyle/>
        <a:p>
          <a:endParaRPr lang="en-US"/>
        </a:p>
      </dgm:t>
    </dgm:pt>
    <dgm:pt modelId="{CE7A4F50-F6A5-4224-87B4-36C84FC5937B}" type="sibTrans" cxnId="{6EC8EAA4-5845-4876-8D6F-758786921331}">
      <dgm:prSet/>
      <dgm:spPr/>
      <dgm:t>
        <a:bodyPr/>
        <a:lstStyle/>
        <a:p>
          <a:endParaRPr lang="en-US"/>
        </a:p>
      </dgm:t>
    </dgm:pt>
    <dgm:pt modelId="{A2588E0A-9F82-4EA4-B2CA-7CAEC8CE88D4}" type="asst">
      <dgm:prSet phldrT="[Text]" custT="1"/>
      <dgm:spPr>
        <a:solidFill>
          <a:srgbClr val="62D268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How does it handle Metadata?</a:t>
          </a:r>
        </a:p>
      </dgm:t>
    </dgm:pt>
    <dgm:pt modelId="{049BF201-2B7A-461D-BF2D-862E8C5A69CA}" type="parTrans" cxnId="{BDB96E59-3576-479D-A78B-0BB5EFA077EB}">
      <dgm:prSet/>
      <dgm:spPr/>
      <dgm:t>
        <a:bodyPr/>
        <a:lstStyle/>
        <a:p>
          <a:endParaRPr lang="en-US"/>
        </a:p>
      </dgm:t>
    </dgm:pt>
    <dgm:pt modelId="{E2707141-EE12-4C0E-B5B9-78750485175F}" type="sibTrans" cxnId="{BDB96E59-3576-479D-A78B-0BB5EFA077EB}">
      <dgm:prSet/>
      <dgm:spPr/>
      <dgm:t>
        <a:bodyPr/>
        <a:lstStyle/>
        <a:p>
          <a:endParaRPr lang="en-US"/>
        </a:p>
      </dgm:t>
    </dgm:pt>
    <dgm:pt modelId="{99AB5F74-6EBC-4AAE-9CC5-001D52CB8AF0}" type="pres">
      <dgm:prSet presAssocID="{8A0DB1F0-8AAE-486F-8F28-3D901255620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1139C9-4E28-4680-ADB3-22E00AA08E78}" type="pres">
      <dgm:prSet presAssocID="{EB832A24-B5BE-4EE0-B633-A14AF54D267E}" presName="root1" presStyleCnt="0"/>
      <dgm:spPr/>
    </dgm:pt>
    <dgm:pt modelId="{3ADB6280-0C50-4931-9B59-8E7967F5A2B8}" type="pres">
      <dgm:prSet presAssocID="{EB832A24-B5BE-4EE0-B633-A14AF54D267E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27C7A811-981D-427D-B426-F49F6ACE1E35}" type="pres">
      <dgm:prSet presAssocID="{EB832A24-B5BE-4EE0-B633-A14AF54D267E}" presName="level2hierChild" presStyleCnt="0"/>
      <dgm:spPr/>
    </dgm:pt>
    <dgm:pt modelId="{258D5F0E-80F5-4983-880E-F3D7B08313EC}" type="pres">
      <dgm:prSet presAssocID="{472A45CC-B006-4333-8CE1-E19BD9E4885F}" presName="conn2-1" presStyleLbl="parChTrans1D2" presStyleIdx="0" presStyleCnt="3"/>
      <dgm:spPr/>
    </dgm:pt>
    <dgm:pt modelId="{2BA923DE-E236-411D-B835-787508984334}" type="pres">
      <dgm:prSet presAssocID="{472A45CC-B006-4333-8CE1-E19BD9E4885F}" presName="connTx" presStyleLbl="parChTrans1D2" presStyleIdx="0" presStyleCnt="3"/>
      <dgm:spPr/>
    </dgm:pt>
    <dgm:pt modelId="{B4CC828F-C6A3-4287-9462-773CE2F3B68E}" type="pres">
      <dgm:prSet presAssocID="{715D5109-BA96-420A-8C62-376BD5C9ABEF}" presName="root2" presStyleCnt="0"/>
      <dgm:spPr/>
    </dgm:pt>
    <dgm:pt modelId="{DC62B9E7-A942-4CD4-9D6B-C210CB240D20}" type="pres">
      <dgm:prSet presAssocID="{715D5109-BA96-420A-8C62-376BD5C9ABEF}" presName="LevelTwoTextNode" presStyleLbl="asst1" presStyleIdx="0" presStyleCnt="7">
        <dgm:presLayoutVars>
          <dgm:chPref val="3"/>
        </dgm:presLayoutVars>
      </dgm:prSet>
      <dgm:spPr>
        <a:prstGeom prst="rect">
          <a:avLst/>
        </a:prstGeom>
      </dgm:spPr>
    </dgm:pt>
    <dgm:pt modelId="{0C87B957-4E26-49E2-9F3C-642505689467}" type="pres">
      <dgm:prSet presAssocID="{715D5109-BA96-420A-8C62-376BD5C9ABEF}" presName="level3hierChild" presStyleCnt="0"/>
      <dgm:spPr/>
    </dgm:pt>
    <dgm:pt modelId="{2F43B3A8-9817-46A7-8973-FA509DB8A6C7}" type="pres">
      <dgm:prSet presAssocID="{D0BAE625-4901-4BE9-AF22-8991A07FCED9}" presName="conn2-1" presStyleLbl="parChTrans1D3" presStyleIdx="0" presStyleCnt="4"/>
      <dgm:spPr/>
    </dgm:pt>
    <dgm:pt modelId="{6A0D711F-35BA-4A54-BA63-0511534365BD}" type="pres">
      <dgm:prSet presAssocID="{D0BAE625-4901-4BE9-AF22-8991A07FCED9}" presName="connTx" presStyleLbl="parChTrans1D3" presStyleIdx="0" presStyleCnt="4"/>
      <dgm:spPr/>
    </dgm:pt>
    <dgm:pt modelId="{7B9E4F19-628F-4936-AF3E-A61EED3E2D45}" type="pres">
      <dgm:prSet presAssocID="{C25D8401-F678-4362-B6B7-3D3194BD29F5}" presName="root2" presStyleCnt="0"/>
      <dgm:spPr/>
    </dgm:pt>
    <dgm:pt modelId="{24E75224-A0FA-4B6D-B1FF-8D4D8D137754}" type="pres">
      <dgm:prSet presAssocID="{C25D8401-F678-4362-B6B7-3D3194BD29F5}" presName="LevelTwoTextNode" presStyleLbl="asst1" presStyleIdx="1" presStyleCnt="7" custScaleX="159864" custLinFactNeighborX="-1721" custLinFactNeighborY="-61971">
        <dgm:presLayoutVars>
          <dgm:chPref val="3"/>
        </dgm:presLayoutVars>
      </dgm:prSet>
      <dgm:spPr/>
    </dgm:pt>
    <dgm:pt modelId="{CF15CB40-9D25-4673-B626-4A90A7731DA3}" type="pres">
      <dgm:prSet presAssocID="{C25D8401-F678-4362-B6B7-3D3194BD29F5}" presName="level3hierChild" presStyleCnt="0"/>
      <dgm:spPr/>
    </dgm:pt>
    <dgm:pt modelId="{C23BFEB0-75A6-4FEF-BD62-64CCA0DD43B6}" type="pres">
      <dgm:prSet presAssocID="{D4E3EAA1-7BD5-409B-B445-E49A2766C972}" presName="conn2-1" presStyleLbl="parChTrans1D2" presStyleIdx="1" presStyleCnt="3"/>
      <dgm:spPr/>
    </dgm:pt>
    <dgm:pt modelId="{9DB2C3D4-DE5B-425C-946C-2CD6B387A308}" type="pres">
      <dgm:prSet presAssocID="{D4E3EAA1-7BD5-409B-B445-E49A2766C972}" presName="connTx" presStyleLbl="parChTrans1D2" presStyleIdx="1" presStyleCnt="3"/>
      <dgm:spPr/>
    </dgm:pt>
    <dgm:pt modelId="{237BFA82-801A-4998-BA0B-FE0EE68A277D}" type="pres">
      <dgm:prSet presAssocID="{66626352-9DC6-410E-8572-80322449DFD8}" presName="root2" presStyleCnt="0"/>
      <dgm:spPr/>
    </dgm:pt>
    <dgm:pt modelId="{D8D39922-AA65-4F54-9D3E-2CB52D621467}" type="pres">
      <dgm:prSet presAssocID="{66626352-9DC6-410E-8572-80322449DFD8}" presName="LevelTwoTextNode" presStyleLbl="asst1" presStyleIdx="2" presStyleCnt="7">
        <dgm:presLayoutVars>
          <dgm:chPref val="3"/>
        </dgm:presLayoutVars>
      </dgm:prSet>
      <dgm:spPr>
        <a:prstGeom prst="rect">
          <a:avLst/>
        </a:prstGeom>
      </dgm:spPr>
    </dgm:pt>
    <dgm:pt modelId="{142122D7-5CE1-4002-94B7-9168DB6AB1D4}" type="pres">
      <dgm:prSet presAssocID="{66626352-9DC6-410E-8572-80322449DFD8}" presName="level3hierChild" presStyleCnt="0"/>
      <dgm:spPr/>
    </dgm:pt>
    <dgm:pt modelId="{F83EE280-97C5-4D1E-85B6-2933CF9DD87D}" type="pres">
      <dgm:prSet presAssocID="{6CBC09B0-ECC6-42AC-BF04-FE1975316C0C}" presName="conn2-1" presStyleLbl="parChTrans1D3" presStyleIdx="1" presStyleCnt="4"/>
      <dgm:spPr/>
    </dgm:pt>
    <dgm:pt modelId="{A2ECF5CE-18F7-4D1A-A66C-C738F8B0B5AD}" type="pres">
      <dgm:prSet presAssocID="{6CBC09B0-ECC6-42AC-BF04-FE1975316C0C}" presName="connTx" presStyleLbl="parChTrans1D3" presStyleIdx="1" presStyleCnt="4"/>
      <dgm:spPr/>
    </dgm:pt>
    <dgm:pt modelId="{F7A35039-A7FB-45B0-B4B6-3515F4FEC6BD}" type="pres">
      <dgm:prSet presAssocID="{EC993932-3975-4D19-9082-AC7E51CE9586}" presName="root2" presStyleCnt="0"/>
      <dgm:spPr/>
    </dgm:pt>
    <dgm:pt modelId="{2A23D7C0-2550-4394-A9D1-7784710AE2D9}" type="pres">
      <dgm:prSet presAssocID="{EC993932-3975-4D19-9082-AC7E51CE9586}" presName="LevelTwoTextNode" presStyleLbl="asst1" presStyleIdx="3" presStyleCnt="7" custScaleX="159864" custLinFactNeighborX="20736">
        <dgm:presLayoutVars>
          <dgm:chPref val="3"/>
        </dgm:presLayoutVars>
      </dgm:prSet>
      <dgm:spPr/>
    </dgm:pt>
    <dgm:pt modelId="{4FE62377-86C9-4DA5-A779-7A3EB9BB762E}" type="pres">
      <dgm:prSet presAssocID="{EC993932-3975-4D19-9082-AC7E51CE9586}" presName="level3hierChild" presStyleCnt="0"/>
      <dgm:spPr/>
    </dgm:pt>
    <dgm:pt modelId="{4E2B4EFF-B8F2-4AF5-8A2B-E2F426D799EB}" type="pres">
      <dgm:prSet presAssocID="{049BF201-2B7A-461D-BF2D-862E8C5A69CA}" presName="conn2-1" presStyleLbl="parChTrans1D3" presStyleIdx="2" presStyleCnt="4"/>
      <dgm:spPr/>
    </dgm:pt>
    <dgm:pt modelId="{3DCFD7F2-5852-4111-8F4B-744D66B2CD4D}" type="pres">
      <dgm:prSet presAssocID="{049BF201-2B7A-461D-BF2D-862E8C5A69CA}" presName="connTx" presStyleLbl="parChTrans1D3" presStyleIdx="2" presStyleCnt="4"/>
      <dgm:spPr/>
    </dgm:pt>
    <dgm:pt modelId="{A22BE15D-4B39-40F2-A6DC-7EC0A4FF7EEE}" type="pres">
      <dgm:prSet presAssocID="{A2588E0A-9F82-4EA4-B2CA-7CAEC8CE88D4}" presName="root2" presStyleCnt="0"/>
      <dgm:spPr/>
    </dgm:pt>
    <dgm:pt modelId="{1CA08447-8619-461E-BEE4-40C5D0ADA9F5}" type="pres">
      <dgm:prSet presAssocID="{A2588E0A-9F82-4EA4-B2CA-7CAEC8CE88D4}" presName="LevelTwoTextNode" presStyleLbl="asst1" presStyleIdx="4" presStyleCnt="7" custScaleX="159864" custLinFactNeighborX="20736">
        <dgm:presLayoutVars>
          <dgm:chPref val="3"/>
        </dgm:presLayoutVars>
      </dgm:prSet>
      <dgm:spPr/>
    </dgm:pt>
    <dgm:pt modelId="{B2F51B4E-36FC-4F9C-A5B6-F4EF8C557657}" type="pres">
      <dgm:prSet presAssocID="{A2588E0A-9F82-4EA4-B2CA-7CAEC8CE88D4}" presName="level3hierChild" presStyleCnt="0"/>
      <dgm:spPr/>
    </dgm:pt>
    <dgm:pt modelId="{F4A3D38F-A0E2-469D-847B-E1CDD0430B64}" type="pres">
      <dgm:prSet presAssocID="{D53A43B5-1CF2-4A2C-BD88-0D8B35D6B958}" presName="conn2-1" presStyleLbl="parChTrans1D2" presStyleIdx="2" presStyleCnt="3"/>
      <dgm:spPr/>
    </dgm:pt>
    <dgm:pt modelId="{C861415D-4611-42B2-A369-A44C5130A55D}" type="pres">
      <dgm:prSet presAssocID="{D53A43B5-1CF2-4A2C-BD88-0D8B35D6B958}" presName="connTx" presStyleLbl="parChTrans1D2" presStyleIdx="2" presStyleCnt="3"/>
      <dgm:spPr/>
    </dgm:pt>
    <dgm:pt modelId="{ECCBCC67-1E8C-4C14-849E-F7DE1BAD2142}" type="pres">
      <dgm:prSet presAssocID="{8B85BA10-7216-4ACB-9AB6-355ED376E763}" presName="root2" presStyleCnt="0"/>
      <dgm:spPr/>
    </dgm:pt>
    <dgm:pt modelId="{56E47CED-7397-4949-9964-D6D417B46405}" type="pres">
      <dgm:prSet presAssocID="{8B85BA10-7216-4ACB-9AB6-355ED376E763}" presName="LevelTwoTextNode" presStyleLbl="asst1" presStyleIdx="5" presStyleCnt="7">
        <dgm:presLayoutVars>
          <dgm:chPref val="3"/>
        </dgm:presLayoutVars>
      </dgm:prSet>
      <dgm:spPr>
        <a:prstGeom prst="rect">
          <a:avLst/>
        </a:prstGeom>
      </dgm:spPr>
    </dgm:pt>
    <dgm:pt modelId="{2434B4EC-3209-4DAB-9B4F-92E3B6448C0F}" type="pres">
      <dgm:prSet presAssocID="{8B85BA10-7216-4ACB-9AB6-355ED376E763}" presName="level3hierChild" presStyleCnt="0"/>
      <dgm:spPr/>
    </dgm:pt>
    <dgm:pt modelId="{BA3FFAFD-9FF3-4310-BF4A-2BEFC89B8D13}" type="pres">
      <dgm:prSet presAssocID="{EF774C59-3C63-4CAC-BBA4-C656CF48F21E}" presName="conn2-1" presStyleLbl="parChTrans1D3" presStyleIdx="3" presStyleCnt="4"/>
      <dgm:spPr/>
    </dgm:pt>
    <dgm:pt modelId="{D5854BBA-0598-45CD-80F9-7DDE01BB880B}" type="pres">
      <dgm:prSet presAssocID="{EF774C59-3C63-4CAC-BBA4-C656CF48F21E}" presName="connTx" presStyleLbl="parChTrans1D3" presStyleIdx="3" presStyleCnt="4"/>
      <dgm:spPr/>
    </dgm:pt>
    <dgm:pt modelId="{A87DAF94-5EBB-44A8-81C8-48EE061A1A3E}" type="pres">
      <dgm:prSet presAssocID="{F034A5C8-2C21-4FAF-8B47-9E7523646494}" presName="root2" presStyleCnt="0"/>
      <dgm:spPr/>
    </dgm:pt>
    <dgm:pt modelId="{BA8269FD-41E8-4C9C-9DD7-9BA05007F32A}" type="pres">
      <dgm:prSet presAssocID="{F034A5C8-2C21-4FAF-8B47-9E7523646494}" presName="LevelTwoTextNode" presStyleLbl="asst1" presStyleIdx="6" presStyleCnt="7" custScaleX="159864" custLinFactNeighborX="-752" custLinFactNeighborY="40669">
        <dgm:presLayoutVars>
          <dgm:chPref val="3"/>
        </dgm:presLayoutVars>
      </dgm:prSet>
      <dgm:spPr/>
    </dgm:pt>
    <dgm:pt modelId="{AE27E70E-71B8-44BA-BA59-979BCA7153BC}" type="pres">
      <dgm:prSet presAssocID="{F034A5C8-2C21-4FAF-8B47-9E7523646494}" presName="level3hierChild" presStyleCnt="0"/>
      <dgm:spPr/>
    </dgm:pt>
  </dgm:ptLst>
  <dgm:cxnLst>
    <dgm:cxn modelId="{B2038500-2E8D-4FD3-984D-4E50922C915F}" type="presOf" srcId="{472A45CC-B006-4333-8CE1-E19BD9E4885F}" destId="{258D5F0E-80F5-4983-880E-F3D7B08313EC}" srcOrd="0" destOrd="0" presId="urn:microsoft.com/office/officeart/2005/8/layout/hierarchy2"/>
    <dgm:cxn modelId="{86323812-9E25-4EAE-B5DC-23C3DF1202E8}" type="presOf" srcId="{EB832A24-B5BE-4EE0-B633-A14AF54D267E}" destId="{3ADB6280-0C50-4931-9B59-8E7967F5A2B8}" srcOrd="0" destOrd="0" presId="urn:microsoft.com/office/officeart/2005/8/layout/hierarchy2"/>
    <dgm:cxn modelId="{8E478122-8F5B-428B-9A10-4302937DA5FF}" type="presOf" srcId="{EF774C59-3C63-4CAC-BBA4-C656CF48F21E}" destId="{BA3FFAFD-9FF3-4310-BF4A-2BEFC89B8D13}" srcOrd="0" destOrd="0" presId="urn:microsoft.com/office/officeart/2005/8/layout/hierarchy2"/>
    <dgm:cxn modelId="{6E525825-8AF5-4095-90C7-CCD815C54227}" type="presOf" srcId="{049BF201-2B7A-461D-BF2D-862E8C5A69CA}" destId="{3DCFD7F2-5852-4111-8F4B-744D66B2CD4D}" srcOrd="1" destOrd="0" presId="urn:microsoft.com/office/officeart/2005/8/layout/hierarchy2"/>
    <dgm:cxn modelId="{DBD9AE25-465B-4FAD-AC23-33986905A1EC}" srcId="{66626352-9DC6-410E-8572-80322449DFD8}" destId="{EC993932-3975-4D19-9082-AC7E51CE9586}" srcOrd="0" destOrd="0" parTransId="{6CBC09B0-ECC6-42AC-BF04-FE1975316C0C}" sibTransId="{098594ED-B292-4226-A486-9D82DB748AA6}"/>
    <dgm:cxn modelId="{07302632-2C2C-45B1-A9B6-1DA8340FC0FE}" type="presOf" srcId="{D53A43B5-1CF2-4A2C-BD88-0D8B35D6B958}" destId="{F4A3D38F-A0E2-469D-847B-E1CDD0430B64}" srcOrd="0" destOrd="0" presId="urn:microsoft.com/office/officeart/2005/8/layout/hierarchy2"/>
    <dgm:cxn modelId="{04F96032-9CD6-41C6-9DE8-475350208571}" type="presOf" srcId="{049BF201-2B7A-461D-BF2D-862E8C5A69CA}" destId="{4E2B4EFF-B8F2-4AF5-8A2B-E2F426D799EB}" srcOrd="0" destOrd="0" presId="urn:microsoft.com/office/officeart/2005/8/layout/hierarchy2"/>
    <dgm:cxn modelId="{D4E0823C-1125-4BC2-AE69-B48F7D630F3E}" type="presOf" srcId="{D53A43B5-1CF2-4A2C-BD88-0D8B35D6B958}" destId="{C861415D-4611-42B2-A369-A44C5130A55D}" srcOrd="1" destOrd="0" presId="urn:microsoft.com/office/officeart/2005/8/layout/hierarchy2"/>
    <dgm:cxn modelId="{95AC2A5B-49EF-4247-868E-FB39E288912A}" type="presOf" srcId="{6CBC09B0-ECC6-42AC-BF04-FE1975316C0C}" destId="{F83EE280-97C5-4D1E-85B6-2933CF9DD87D}" srcOrd="0" destOrd="0" presId="urn:microsoft.com/office/officeart/2005/8/layout/hierarchy2"/>
    <dgm:cxn modelId="{1D10745B-A1EF-4962-9254-A6A138A9245A}" type="presOf" srcId="{D0BAE625-4901-4BE9-AF22-8991A07FCED9}" destId="{2F43B3A8-9817-46A7-8973-FA509DB8A6C7}" srcOrd="0" destOrd="0" presId="urn:microsoft.com/office/officeart/2005/8/layout/hierarchy2"/>
    <dgm:cxn modelId="{C228AE41-24AC-4113-AB67-7753DAE44F71}" srcId="{8A0DB1F0-8AAE-486F-8F28-3D9012556205}" destId="{EB832A24-B5BE-4EE0-B633-A14AF54D267E}" srcOrd="0" destOrd="0" parTransId="{E7659ACE-51D1-4584-8E09-F0044B11A737}" sibTransId="{6D65CF16-412A-4651-B425-5918E07E2010}"/>
    <dgm:cxn modelId="{0F06EA47-2A4F-439E-AAEF-0656A8BEBF04}" type="presOf" srcId="{8B85BA10-7216-4ACB-9AB6-355ED376E763}" destId="{56E47CED-7397-4949-9964-D6D417B46405}" srcOrd="0" destOrd="0" presId="urn:microsoft.com/office/officeart/2005/8/layout/hierarchy2"/>
    <dgm:cxn modelId="{345E154C-5016-47D7-BFD0-90DE7D6E3980}" type="presOf" srcId="{EC993932-3975-4D19-9082-AC7E51CE9586}" destId="{2A23D7C0-2550-4394-A9D1-7784710AE2D9}" srcOrd="0" destOrd="0" presId="urn:microsoft.com/office/officeart/2005/8/layout/hierarchy2"/>
    <dgm:cxn modelId="{E137E977-08F1-4223-B5CA-720E51A6A8B6}" srcId="{EB832A24-B5BE-4EE0-B633-A14AF54D267E}" destId="{66626352-9DC6-410E-8572-80322449DFD8}" srcOrd="1" destOrd="0" parTransId="{D4E3EAA1-7BD5-409B-B445-E49A2766C972}" sibTransId="{F966F00F-D9F2-4F87-9FFA-371F53652623}"/>
    <dgm:cxn modelId="{BDB96E59-3576-479D-A78B-0BB5EFA077EB}" srcId="{66626352-9DC6-410E-8572-80322449DFD8}" destId="{A2588E0A-9F82-4EA4-B2CA-7CAEC8CE88D4}" srcOrd="1" destOrd="0" parTransId="{049BF201-2B7A-461D-BF2D-862E8C5A69CA}" sibTransId="{E2707141-EE12-4C0E-B5B9-78750485175F}"/>
    <dgm:cxn modelId="{F6B1C97D-264B-4A0B-9793-CA132D49C1F2}" type="presOf" srcId="{EF774C59-3C63-4CAC-BBA4-C656CF48F21E}" destId="{D5854BBA-0598-45CD-80F9-7DDE01BB880B}" srcOrd="1" destOrd="0" presId="urn:microsoft.com/office/officeart/2005/8/layout/hierarchy2"/>
    <dgm:cxn modelId="{C8E6AD7E-F9DD-4D14-B85B-02B7E9BD7F0C}" type="presOf" srcId="{F034A5C8-2C21-4FAF-8B47-9E7523646494}" destId="{BA8269FD-41E8-4C9C-9DD7-9BA05007F32A}" srcOrd="0" destOrd="0" presId="urn:microsoft.com/office/officeart/2005/8/layout/hierarchy2"/>
    <dgm:cxn modelId="{9977D580-4124-4FF2-A2CA-7B1C4085118D}" type="presOf" srcId="{472A45CC-B006-4333-8CE1-E19BD9E4885F}" destId="{2BA923DE-E236-411D-B835-787508984334}" srcOrd="1" destOrd="0" presId="urn:microsoft.com/office/officeart/2005/8/layout/hierarchy2"/>
    <dgm:cxn modelId="{E826019E-BD48-46BB-B588-7DE743F28994}" type="presOf" srcId="{C25D8401-F678-4362-B6B7-3D3194BD29F5}" destId="{24E75224-A0FA-4B6D-B1FF-8D4D8D137754}" srcOrd="0" destOrd="0" presId="urn:microsoft.com/office/officeart/2005/8/layout/hierarchy2"/>
    <dgm:cxn modelId="{0F5A3DA2-B70F-4B01-B358-B3522B7C7C0A}" type="presOf" srcId="{715D5109-BA96-420A-8C62-376BD5C9ABEF}" destId="{DC62B9E7-A942-4CD4-9D6B-C210CB240D20}" srcOrd="0" destOrd="0" presId="urn:microsoft.com/office/officeart/2005/8/layout/hierarchy2"/>
    <dgm:cxn modelId="{6EC8EAA4-5845-4876-8D6F-758786921331}" srcId="{8B85BA10-7216-4ACB-9AB6-355ED376E763}" destId="{F034A5C8-2C21-4FAF-8B47-9E7523646494}" srcOrd="0" destOrd="0" parTransId="{EF774C59-3C63-4CAC-BBA4-C656CF48F21E}" sibTransId="{CE7A4F50-F6A5-4224-87B4-36C84FC5937B}"/>
    <dgm:cxn modelId="{483D9CAB-24FA-47FD-8450-9DB233EEFEE5}" type="presOf" srcId="{66626352-9DC6-410E-8572-80322449DFD8}" destId="{D8D39922-AA65-4F54-9D3E-2CB52D621467}" srcOrd="0" destOrd="0" presId="urn:microsoft.com/office/officeart/2005/8/layout/hierarchy2"/>
    <dgm:cxn modelId="{41B784AF-E6B4-4246-865A-08F3D2164C9F}" type="presOf" srcId="{6CBC09B0-ECC6-42AC-BF04-FE1975316C0C}" destId="{A2ECF5CE-18F7-4D1A-A66C-C738F8B0B5AD}" srcOrd="1" destOrd="0" presId="urn:microsoft.com/office/officeart/2005/8/layout/hierarchy2"/>
    <dgm:cxn modelId="{381D58B1-47D1-4B55-9710-E7B3BEA5ED69}" srcId="{EB832A24-B5BE-4EE0-B633-A14AF54D267E}" destId="{715D5109-BA96-420A-8C62-376BD5C9ABEF}" srcOrd="0" destOrd="0" parTransId="{472A45CC-B006-4333-8CE1-E19BD9E4885F}" sibTransId="{8E734996-EDD7-4C9B-ACB9-E3B7DF64AC48}"/>
    <dgm:cxn modelId="{B66349B3-4A61-4449-87B1-E9CD71B9B56B}" type="presOf" srcId="{D4E3EAA1-7BD5-409B-B445-E49A2766C972}" destId="{9DB2C3D4-DE5B-425C-946C-2CD6B387A308}" srcOrd="1" destOrd="0" presId="urn:microsoft.com/office/officeart/2005/8/layout/hierarchy2"/>
    <dgm:cxn modelId="{54124BC5-A230-4AAF-B44E-401E421BC2EA}" type="presOf" srcId="{D4E3EAA1-7BD5-409B-B445-E49A2766C972}" destId="{C23BFEB0-75A6-4FEF-BD62-64CCA0DD43B6}" srcOrd="0" destOrd="0" presId="urn:microsoft.com/office/officeart/2005/8/layout/hierarchy2"/>
    <dgm:cxn modelId="{463195C5-83B1-4E9C-A84A-64140FA8811C}" srcId="{715D5109-BA96-420A-8C62-376BD5C9ABEF}" destId="{C25D8401-F678-4362-B6B7-3D3194BD29F5}" srcOrd="0" destOrd="0" parTransId="{D0BAE625-4901-4BE9-AF22-8991A07FCED9}" sibTransId="{3DDA93C3-3AB7-4FC1-9B7B-4D4EA1C5FE49}"/>
    <dgm:cxn modelId="{8E1E82C8-B5CF-491C-A805-05F8C2A4F906}" type="presOf" srcId="{A2588E0A-9F82-4EA4-B2CA-7CAEC8CE88D4}" destId="{1CA08447-8619-461E-BEE4-40C5D0ADA9F5}" srcOrd="0" destOrd="0" presId="urn:microsoft.com/office/officeart/2005/8/layout/hierarchy2"/>
    <dgm:cxn modelId="{8993E6DD-F9C9-425D-96B4-847E63E37209}" type="presOf" srcId="{8A0DB1F0-8AAE-486F-8F28-3D9012556205}" destId="{99AB5F74-6EBC-4AAE-9CC5-001D52CB8AF0}" srcOrd="0" destOrd="0" presId="urn:microsoft.com/office/officeart/2005/8/layout/hierarchy2"/>
    <dgm:cxn modelId="{BE0133DE-37FE-4324-85A1-10D08AFA816F}" srcId="{EB832A24-B5BE-4EE0-B633-A14AF54D267E}" destId="{8B85BA10-7216-4ACB-9AB6-355ED376E763}" srcOrd="2" destOrd="0" parTransId="{D53A43B5-1CF2-4A2C-BD88-0D8B35D6B958}" sibTransId="{8D9F660B-3ACE-43B0-88C0-BD593C8CF7CF}"/>
    <dgm:cxn modelId="{3A5436F8-4E84-49D5-82ED-CD756092487E}" type="presOf" srcId="{D0BAE625-4901-4BE9-AF22-8991A07FCED9}" destId="{6A0D711F-35BA-4A54-BA63-0511534365BD}" srcOrd="1" destOrd="0" presId="urn:microsoft.com/office/officeart/2005/8/layout/hierarchy2"/>
    <dgm:cxn modelId="{CB9B927F-D52B-42E6-AA40-B2E3A8CF00BA}" type="presParOf" srcId="{99AB5F74-6EBC-4AAE-9CC5-001D52CB8AF0}" destId="{061139C9-4E28-4680-ADB3-22E00AA08E78}" srcOrd="0" destOrd="0" presId="urn:microsoft.com/office/officeart/2005/8/layout/hierarchy2"/>
    <dgm:cxn modelId="{C76FF93B-5D07-43DE-BDAC-2A6D2ABB6D15}" type="presParOf" srcId="{061139C9-4E28-4680-ADB3-22E00AA08E78}" destId="{3ADB6280-0C50-4931-9B59-8E7967F5A2B8}" srcOrd="0" destOrd="0" presId="urn:microsoft.com/office/officeart/2005/8/layout/hierarchy2"/>
    <dgm:cxn modelId="{FB2185CB-1AEF-4644-BEAE-AF2FC1D52C18}" type="presParOf" srcId="{061139C9-4E28-4680-ADB3-22E00AA08E78}" destId="{27C7A811-981D-427D-B426-F49F6ACE1E35}" srcOrd="1" destOrd="0" presId="urn:microsoft.com/office/officeart/2005/8/layout/hierarchy2"/>
    <dgm:cxn modelId="{CFEE5258-CB05-4D90-8DFC-E22BC2544B44}" type="presParOf" srcId="{27C7A811-981D-427D-B426-F49F6ACE1E35}" destId="{258D5F0E-80F5-4983-880E-F3D7B08313EC}" srcOrd="0" destOrd="0" presId="urn:microsoft.com/office/officeart/2005/8/layout/hierarchy2"/>
    <dgm:cxn modelId="{55659339-1896-4614-ACCE-93592399E689}" type="presParOf" srcId="{258D5F0E-80F5-4983-880E-F3D7B08313EC}" destId="{2BA923DE-E236-411D-B835-787508984334}" srcOrd="0" destOrd="0" presId="urn:microsoft.com/office/officeart/2005/8/layout/hierarchy2"/>
    <dgm:cxn modelId="{959389A0-594E-436D-A3AF-EF06A01640AD}" type="presParOf" srcId="{27C7A811-981D-427D-B426-F49F6ACE1E35}" destId="{B4CC828F-C6A3-4287-9462-773CE2F3B68E}" srcOrd="1" destOrd="0" presId="urn:microsoft.com/office/officeart/2005/8/layout/hierarchy2"/>
    <dgm:cxn modelId="{D4769AB2-E79C-45A6-8F7F-11265A89280C}" type="presParOf" srcId="{B4CC828F-C6A3-4287-9462-773CE2F3B68E}" destId="{DC62B9E7-A942-4CD4-9D6B-C210CB240D20}" srcOrd="0" destOrd="0" presId="urn:microsoft.com/office/officeart/2005/8/layout/hierarchy2"/>
    <dgm:cxn modelId="{C8C66763-67F0-4FFC-855A-C197615722CC}" type="presParOf" srcId="{B4CC828F-C6A3-4287-9462-773CE2F3B68E}" destId="{0C87B957-4E26-49E2-9F3C-642505689467}" srcOrd="1" destOrd="0" presId="urn:microsoft.com/office/officeart/2005/8/layout/hierarchy2"/>
    <dgm:cxn modelId="{BE6B1190-7530-4F25-A8C8-DDBE1146951F}" type="presParOf" srcId="{0C87B957-4E26-49E2-9F3C-642505689467}" destId="{2F43B3A8-9817-46A7-8973-FA509DB8A6C7}" srcOrd="0" destOrd="0" presId="urn:microsoft.com/office/officeart/2005/8/layout/hierarchy2"/>
    <dgm:cxn modelId="{7463256D-7047-4C21-8955-5E1DED26C82C}" type="presParOf" srcId="{2F43B3A8-9817-46A7-8973-FA509DB8A6C7}" destId="{6A0D711F-35BA-4A54-BA63-0511534365BD}" srcOrd="0" destOrd="0" presId="urn:microsoft.com/office/officeart/2005/8/layout/hierarchy2"/>
    <dgm:cxn modelId="{9F3D78E2-FA68-4C6C-86BD-D2A8B04C0AF1}" type="presParOf" srcId="{0C87B957-4E26-49E2-9F3C-642505689467}" destId="{7B9E4F19-628F-4936-AF3E-A61EED3E2D45}" srcOrd="1" destOrd="0" presId="urn:microsoft.com/office/officeart/2005/8/layout/hierarchy2"/>
    <dgm:cxn modelId="{B7649E2F-CBC8-49B5-AF59-BAC906CAF0FC}" type="presParOf" srcId="{7B9E4F19-628F-4936-AF3E-A61EED3E2D45}" destId="{24E75224-A0FA-4B6D-B1FF-8D4D8D137754}" srcOrd="0" destOrd="0" presId="urn:microsoft.com/office/officeart/2005/8/layout/hierarchy2"/>
    <dgm:cxn modelId="{211AB260-0698-4944-8A14-40B3AA2F92D7}" type="presParOf" srcId="{7B9E4F19-628F-4936-AF3E-A61EED3E2D45}" destId="{CF15CB40-9D25-4673-B626-4A90A7731DA3}" srcOrd="1" destOrd="0" presId="urn:microsoft.com/office/officeart/2005/8/layout/hierarchy2"/>
    <dgm:cxn modelId="{16323EA7-4106-4363-8868-3EF1043BBFA1}" type="presParOf" srcId="{27C7A811-981D-427D-B426-F49F6ACE1E35}" destId="{C23BFEB0-75A6-4FEF-BD62-64CCA0DD43B6}" srcOrd="2" destOrd="0" presId="urn:microsoft.com/office/officeart/2005/8/layout/hierarchy2"/>
    <dgm:cxn modelId="{F42368BA-D859-43CC-B363-874742B3BBE6}" type="presParOf" srcId="{C23BFEB0-75A6-4FEF-BD62-64CCA0DD43B6}" destId="{9DB2C3D4-DE5B-425C-946C-2CD6B387A308}" srcOrd="0" destOrd="0" presId="urn:microsoft.com/office/officeart/2005/8/layout/hierarchy2"/>
    <dgm:cxn modelId="{DB17731F-2A2F-474B-B902-7DBACE7905CF}" type="presParOf" srcId="{27C7A811-981D-427D-B426-F49F6ACE1E35}" destId="{237BFA82-801A-4998-BA0B-FE0EE68A277D}" srcOrd="3" destOrd="0" presId="urn:microsoft.com/office/officeart/2005/8/layout/hierarchy2"/>
    <dgm:cxn modelId="{5DC3DB10-B3D7-4967-973C-0CFB014DDBAA}" type="presParOf" srcId="{237BFA82-801A-4998-BA0B-FE0EE68A277D}" destId="{D8D39922-AA65-4F54-9D3E-2CB52D621467}" srcOrd="0" destOrd="0" presId="urn:microsoft.com/office/officeart/2005/8/layout/hierarchy2"/>
    <dgm:cxn modelId="{38557C24-D963-480E-9F9F-8E6C600BCC26}" type="presParOf" srcId="{237BFA82-801A-4998-BA0B-FE0EE68A277D}" destId="{142122D7-5CE1-4002-94B7-9168DB6AB1D4}" srcOrd="1" destOrd="0" presId="urn:microsoft.com/office/officeart/2005/8/layout/hierarchy2"/>
    <dgm:cxn modelId="{77426283-B0E0-48B4-B093-37A8C6A22E92}" type="presParOf" srcId="{142122D7-5CE1-4002-94B7-9168DB6AB1D4}" destId="{F83EE280-97C5-4D1E-85B6-2933CF9DD87D}" srcOrd="0" destOrd="0" presId="urn:microsoft.com/office/officeart/2005/8/layout/hierarchy2"/>
    <dgm:cxn modelId="{9D100EFB-CD15-4CAF-865A-E21E5A11B8E5}" type="presParOf" srcId="{F83EE280-97C5-4D1E-85B6-2933CF9DD87D}" destId="{A2ECF5CE-18F7-4D1A-A66C-C738F8B0B5AD}" srcOrd="0" destOrd="0" presId="urn:microsoft.com/office/officeart/2005/8/layout/hierarchy2"/>
    <dgm:cxn modelId="{894D0679-395F-4BAA-8048-498DF18B1D41}" type="presParOf" srcId="{142122D7-5CE1-4002-94B7-9168DB6AB1D4}" destId="{F7A35039-A7FB-45B0-B4B6-3515F4FEC6BD}" srcOrd="1" destOrd="0" presId="urn:microsoft.com/office/officeart/2005/8/layout/hierarchy2"/>
    <dgm:cxn modelId="{62E4EDF0-C25A-4EDF-A207-F61FFF0C44C3}" type="presParOf" srcId="{F7A35039-A7FB-45B0-B4B6-3515F4FEC6BD}" destId="{2A23D7C0-2550-4394-A9D1-7784710AE2D9}" srcOrd="0" destOrd="0" presId="urn:microsoft.com/office/officeart/2005/8/layout/hierarchy2"/>
    <dgm:cxn modelId="{BBE4BDDF-41DB-432A-966E-A48CA393009E}" type="presParOf" srcId="{F7A35039-A7FB-45B0-B4B6-3515F4FEC6BD}" destId="{4FE62377-86C9-4DA5-A779-7A3EB9BB762E}" srcOrd="1" destOrd="0" presId="urn:microsoft.com/office/officeart/2005/8/layout/hierarchy2"/>
    <dgm:cxn modelId="{B55C14A1-D1CB-43B4-9A70-3297DC1E58CA}" type="presParOf" srcId="{142122D7-5CE1-4002-94B7-9168DB6AB1D4}" destId="{4E2B4EFF-B8F2-4AF5-8A2B-E2F426D799EB}" srcOrd="2" destOrd="0" presId="urn:microsoft.com/office/officeart/2005/8/layout/hierarchy2"/>
    <dgm:cxn modelId="{F88AE023-5216-4CC2-8F6C-15C59A7412BC}" type="presParOf" srcId="{4E2B4EFF-B8F2-4AF5-8A2B-E2F426D799EB}" destId="{3DCFD7F2-5852-4111-8F4B-744D66B2CD4D}" srcOrd="0" destOrd="0" presId="urn:microsoft.com/office/officeart/2005/8/layout/hierarchy2"/>
    <dgm:cxn modelId="{8D8F3C3E-D691-4347-B92A-000F6E8F602D}" type="presParOf" srcId="{142122D7-5CE1-4002-94B7-9168DB6AB1D4}" destId="{A22BE15D-4B39-40F2-A6DC-7EC0A4FF7EEE}" srcOrd="3" destOrd="0" presId="urn:microsoft.com/office/officeart/2005/8/layout/hierarchy2"/>
    <dgm:cxn modelId="{0E00F7FA-949A-42DB-B74C-F6D8F36B0F14}" type="presParOf" srcId="{A22BE15D-4B39-40F2-A6DC-7EC0A4FF7EEE}" destId="{1CA08447-8619-461E-BEE4-40C5D0ADA9F5}" srcOrd="0" destOrd="0" presId="urn:microsoft.com/office/officeart/2005/8/layout/hierarchy2"/>
    <dgm:cxn modelId="{E3B320E0-0F44-4326-948C-1CE240D90F45}" type="presParOf" srcId="{A22BE15D-4B39-40F2-A6DC-7EC0A4FF7EEE}" destId="{B2F51B4E-36FC-4F9C-A5B6-F4EF8C557657}" srcOrd="1" destOrd="0" presId="urn:microsoft.com/office/officeart/2005/8/layout/hierarchy2"/>
    <dgm:cxn modelId="{21A19C70-573A-4C32-9065-41F42587AED8}" type="presParOf" srcId="{27C7A811-981D-427D-B426-F49F6ACE1E35}" destId="{F4A3D38F-A0E2-469D-847B-E1CDD0430B64}" srcOrd="4" destOrd="0" presId="urn:microsoft.com/office/officeart/2005/8/layout/hierarchy2"/>
    <dgm:cxn modelId="{6B1EDFF9-C2E4-4CDA-A254-AE2721025A86}" type="presParOf" srcId="{F4A3D38F-A0E2-469D-847B-E1CDD0430B64}" destId="{C861415D-4611-42B2-A369-A44C5130A55D}" srcOrd="0" destOrd="0" presId="urn:microsoft.com/office/officeart/2005/8/layout/hierarchy2"/>
    <dgm:cxn modelId="{BC01B83C-80FE-47FE-9C51-0070201ECABC}" type="presParOf" srcId="{27C7A811-981D-427D-B426-F49F6ACE1E35}" destId="{ECCBCC67-1E8C-4C14-849E-F7DE1BAD2142}" srcOrd="5" destOrd="0" presId="urn:microsoft.com/office/officeart/2005/8/layout/hierarchy2"/>
    <dgm:cxn modelId="{36575820-A492-40F8-A1DD-CED81DB276BF}" type="presParOf" srcId="{ECCBCC67-1E8C-4C14-849E-F7DE1BAD2142}" destId="{56E47CED-7397-4949-9964-D6D417B46405}" srcOrd="0" destOrd="0" presId="urn:microsoft.com/office/officeart/2005/8/layout/hierarchy2"/>
    <dgm:cxn modelId="{FB93F869-677A-401E-BDB7-DB69EAB26A44}" type="presParOf" srcId="{ECCBCC67-1E8C-4C14-849E-F7DE1BAD2142}" destId="{2434B4EC-3209-4DAB-9B4F-92E3B6448C0F}" srcOrd="1" destOrd="0" presId="urn:microsoft.com/office/officeart/2005/8/layout/hierarchy2"/>
    <dgm:cxn modelId="{4DE7E9C2-B5BD-461F-AD40-1FBEF0BB03A7}" type="presParOf" srcId="{2434B4EC-3209-4DAB-9B4F-92E3B6448C0F}" destId="{BA3FFAFD-9FF3-4310-BF4A-2BEFC89B8D13}" srcOrd="0" destOrd="0" presId="urn:microsoft.com/office/officeart/2005/8/layout/hierarchy2"/>
    <dgm:cxn modelId="{72557F8F-89F2-4FA8-B8E8-BE49D803B2DB}" type="presParOf" srcId="{BA3FFAFD-9FF3-4310-BF4A-2BEFC89B8D13}" destId="{D5854BBA-0598-45CD-80F9-7DDE01BB880B}" srcOrd="0" destOrd="0" presId="urn:microsoft.com/office/officeart/2005/8/layout/hierarchy2"/>
    <dgm:cxn modelId="{78D8E7AE-CB48-490F-BCDE-3FD42381E6CA}" type="presParOf" srcId="{2434B4EC-3209-4DAB-9B4F-92E3B6448C0F}" destId="{A87DAF94-5EBB-44A8-81C8-48EE061A1A3E}" srcOrd="1" destOrd="0" presId="urn:microsoft.com/office/officeart/2005/8/layout/hierarchy2"/>
    <dgm:cxn modelId="{8B92BC3F-27FC-4D51-A873-695DB9F94437}" type="presParOf" srcId="{A87DAF94-5EBB-44A8-81C8-48EE061A1A3E}" destId="{BA8269FD-41E8-4C9C-9DD7-9BA05007F32A}" srcOrd="0" destOrd="0" presId="urn:microsoft.com/office/officeart/2005/8/layout/hierarchy2"/>
    <dgm:cxn modelId="{C950A716-8488-4050-B1E5-01C2CC481E37}" type="presParOf" srcId="{A87DAF94-5EBB-44A8-81C8-48EE061A1A3E}" destId="{AE27E70E-71B8-44BA-BA59-979BCA7153BC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0DB1F0-8AAE-486F-8F28-3D901255620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832A24-B5BE-4EE0-B633-A14AF54D267E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gm:t>
    </dgm:pt>
    <dgm:pt modelId="{E7659ACE-51D1-4584-8E09-F0044B11A737}" type="parTrans" cxnId="{C228AE41-24AC-4113-AB67-7753DAE44F71}">
      <dgm:prSet/>
      <dgm:spPr/>
      <dgm:t>
        <a:bodyPr/>
        <a:lstStyle/>
        <a:p>
          <a:endParaRPr lang="en-US"/>
        </a:p>
      </dgm:t>
    </dgm:pt>
    <dgm:pt modelId="{6D65CF16-412A-4651-B425-5918E07E2010}" type="sibTrans" cxnId="{C228AE41-24AC-4113-AB67-7753DAE44F71}">
      <dgm:prSet/>
      <dgm:spPr/>
      <dgm:t>
        <a:bodyPr/>
        <a:lstStyle/>
        <a:p>
          <a:endParaRPr lang="en-US"/>
        </a:p>
      </dgm:t>
    </dgm:pt>
    <dgm:pt modelId="{715D5109-BA96-420A-8C62-376BD5C9ABEF}" type="asst">
      <dgm:prSet phldrT="[Text]" custT="1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gm:t>
    </dgm:pt>
    <dgm:pt modelId="{472A45CC-B006-4333-8CE1-E19BD9E4885F}" type="parTrans" cxnId="{381D58B1-47D1-4B55-9710-E7B3BEA5ED69}">
      <dgm:prSet/>
      <dgm:spPr/>
      <dgm:t>
        <a:bodyPr/>
        <a:lstStyle/>
        <a:p>
          <a:endParaRPr lang="en-US"/>
        </a:p>
      </dgm:t>
    </dgm:pt>
    <dgm:pt modelId="{8E734996-EDD7-4C9B-ACB9-E3B7DF64AC48}" type="sibTrans" cxnId="{381D58B1-47D1-4B55-9710-E7B3BEA5ED69}">
      <dgm:prSet/>
      <dgm:spPr/>
      <dgm:t>
        <a:bodyPr/>
        <a:lstStyle/>
        <a:p>
          <a:endParaRPr lang="en-US"/>
        </a:p>
      </dgm:t>
    </dgm:pt>
    <dgm:pt modelId="{66626352-9DC6-410E-8572-80322449DFD8}" type="asst">
      <dgm:prSet phldrT="[Text]" custT="1"/>
      <dgm:spPr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gm:t>
    </dgm:pt>
    <dgm:pt modelId="{D4E3EAA1-7BD5-409B-B445-E49A2766C972}" type="parTrans" cxnId="{E137E977-08F1-4223-B5CA-720E51A6A8B6}">
      <dgm:prSet/>
      <dgm:spPr/>
      <dgm:t>
        <a:bodyPr/>
        <a:lstStyle/>
        <a:p>
          <a:endParaRPr lang="en-US"/>
        </a:p>
      </dgm:t>
    </dgm:pt>
    <dgm:pt modelId="{F966F00F-D9F2-4F87-9FFA-371F53652623}" type="sibTrans" cxnId="{E137E977-08F1-4223-B5CA-720E51A6A8B6}">
      <dgm:prSet/>
      <dgm:spPr/>
      <dgm:t>
        <a:bodyPr/>
        <a:lstStyle/>
        <a:p>
          <a:endParaRPr lang="en-US"/>
        </a:p>
      </dgm:t>
    </dgm:pt>
    <dgm:pt modelId="{8B85BA10-7216-4ACB-9AB6-355ED376E763}" type="asst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gm:t>
    </dgm:pt>
    <dgm:pt modelId="{D53A43B5-1CF2-4A2C-BD88-0D8B35D6B958}" type="parTrans" cxnId="{BE0133DE-37FE-4324-85A1-10D08AFA816F}">
      <dgm:prSet/>
      <dgm:spPr/>
      <dgm:t>
        <a:bodyPr/>
        <a:lstStyle/>
        <a:p>
          <a:endParaRPr lang="en-US"/>
        </a:p>
      </dgm:t>
    </dgm:pt>
    <dgm:pt modelId="{8D9F660B-3ACE-43B0-88C0-BD593C8CF7CF}" type="sibTrans" cxnId="{BE0133DE-37FE-4324-85A1-10D08AFA816F}">
      <dgm:prSet/>
      <dgm:spPr/>
      <dgm:t>
        <a:bodyPr/>
        <a:lstStyle/>
        <a:p>
          <a:endParaRPr lang="en-US"/>
        </a:p>
      </dgm:t>
    </dgm:pt>
    <dgm:pt modelId="{EC993932-3975-4D19-9082-AC7E51CE9586}" type="asst">
      <dgm:prSet phldrT="[Text]" custT="1"/>
      <dgm:spPr>
        <a:solidFill>
          <a:srgbClr val="62D268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Is Compute and Storage Decoupled? </a:t>
          </a:r>
          <a:b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</a:br>
          <a:r>
            <a:rPr lang="en-US" sz="105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(faster and cheaper at scale)</a:t>
          </a:r>
          <a:endParaRPr lang="en-US" sz="1200" dirty="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6CBC09B0-ECC6-42AC-BF04-FE1975316C0C}" type="parTrans" cxnId="{DBD9AE25-465B-4FAD-AC23-33986905A1EC}">
      <dgm:prSet/>
      <dgm:spPr/>
      <dgm:t>
        <a:bodyPr/>
        <a:lstStyle/>
        <a:p>
          <a:endParaRPr lang="en-US"/>
        </a:p>
      </dgm:t>
    </dgm:pt>
    <dgm:pt modelId="{098594ED-B292-4226-A486-9D82DB748AA6}" type="sibTrans" cxnId="{DBD9AE25-465B-4FAD-AC23-33986905A1EC}">
      <dgm:prSet/>
      <dgm:spPr/>
      <dgm:t>
        <a:bodyPr/>
        <a:lstStyle/>
        <a:p>
          <a:endParaRPr lang="en-US"/>
        </a:p>
      </dgm:t>
    </dgm:pt>
    <dgm:pt modelId="{C25D8401-F678-4362-B6B7-3D3194BD29F5}" type="asst">
      <dgm:prSet phldrT="[Text]" custT="1"/>
      <dgm:spPr>
        <a:solidFill>
          <a:srgbClr val="FFC55B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Vectorized? Distributed?</a:t>
          </a:r>
        </a:p>
      </dgm:t>
    </dgm:pt>
    <dgm:pt modelId="{D0BAE625-4901-4BE9-AF22-8991A07FCED9}" type="parTrans" cxnId="{463195C5-83B1-4E9C-A84A-64140FA8811C}">
      <dgm:prSet/>
      <dgm:spPr/>
      <dgm:t>
        <a:bodyPr/>
        <a:lstStyle/>
        <a:p>
          <a:endParaRPr lang="en-US"/>
        </a:p>
      </dgm:t>
    </dgm:pt>
    <dgm:pt modelId="{3DDA93C3-3AB7-4FC1-9B7B-4D4EA1C5FE49}" type="sibTrans" cxnId="{463195C5-83B1-4E9C-A84A-64140FA8811C}">
      <dgm:prSet/>
      <dgm:spPr/>
      <dgm:t>
        <a:bodyPr/>
        <a:lstStyle/>
        <a:p>
          <a:endParaRPr lang="en-US"/>
        </a:p>
      </dgm:t>
    </dgm:pt>
    <dgm:pt modelId="{F034A5C8-2C21-4FAF-8B47-9E7523646494}" type="asst">
      <dgm:prSet phldrT="[Text]" custT="1"/>
      <dgm:spPr>
        <a:solidFill>
          <a:srgbClr val="47CFFF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SQL or other?</a:t>
          </a:r>
        </a:p>
      </dgm:t>
    </dgm:pt>
    <dgm:pt modelId="{EF774C59-3C63-4CAC-BBA4-C656CF48F21E}" type="parTrans" cxnId="{6EC8EAA4-5845-4876-8D6F-758786921331}">
      <dgm:prSet/>
      <dgm:spPr/>
      <dgm:t>
        <a:bodyPr/>
        <a:lstStyle/>
        <a:p>
          <a:endParaRPr lang="en-US"/>
        </a:p>
      </dgm:t>
    </dgm:pt>
    <dgm:pt modelId="{CE7A4F50-F6A5-4224-87B4-36C84FC5937B}" type="sibTrans" cxnId="{6EC8EAA4-5845-4876-8D6F-758786921331}">
      <dgm:prSet/>
      <dgm:spPr/>
      <dgm:t>
        <a:bodyPr/>
        <a:lstStyle/>
        <a:p>
          <a:endParaRPr lang="en-US"/>
        </a:p>
      </dgm:t>
    </dgm:pt>
    <dgm:pt modelId="{A2588E0A-9F82-4EA4-B2CA-7CAEC8CE88D4}" type="asst">
      <dgm:prSet phldrT="[Text]" custT="1"/>
      <dgm:spPr>
        <a:solidFill>
          <a:srgbClr val="62D268"/>
        </a:solidFill>
        <a:ln>
          <a:noFill/>
        </a:ln>
      </dgm:spPr>
      <dgm:t>
        <a:bodyPr/>
        <a:lstStyle/>
        <a:p>
          <a:r>
            <a: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How does it handle Metadata?</a:t>
          </a:r>
        </a:p>
      </dgm:t>
    </dgm:pt>
    <dgm:pt modelId="{049BF201-2B7A-461D-BF2D-862E8C5A69CA}" type="parTrans" cxnId="{BDB96E59-3576-479D-A78B-0BB5EFA077EB}">
      <dgm:prSet/>
      <dgm:spPr/>
      <dgm:t>
        <a:bodyPr/>
        <a:lstStyle/>
        <a:p>
          <a:endParaRPr lang="en-US"/>
        </a:p>
      </dgm:t>
    </dgm:pt>
    <dgm:pt modelId="{E2707141-EE12-4C0E-B5B9-78750485175F}" type="sibTrans" cxnId="{BDB96E59-3576-479D-A78B-0BB5EFA077EB}">
      <dgm:prSet/>
      <dgm:spPr/>
      <dgm:t>
        <a:bodyPr/>
        <a:lstStyle/>
        <a:p>
          <a:endParaRPr lang="en-US"/>
        </a:p>
      </dgm:t>
    </dgm:pt>
    <dgm:pt modelId="{99AB5F74-6EBC-4AAE-9CC5-001D52CB8AF0}" type="pres">
      <dgm:prSet presAssocID="{8A0DB1F0-8AAE-486F-8F28-3D901255620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1139C9-4E28-4680-ADB3-22E00AA08E78}" type="pres">
      <dgm:prSet presAssocID="{EB832A24-B5BE-4EE0-B633-A14AF54D267E}" presName="root1" presStyleCnt="0"/>
      <dgm:spPr/>
    </dgm:pt>
    <dgm:pt modelId="{3ADB6280-0C50-4931-9B59-8E7967F5A2B8}" type="pres">
      <dgm:prSet presAssocID="{EB832A24-B5BE-4EE0-B633-A14AF54D267E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27C7A811-981D-427D-B426-F49F6ACE1E35}" type="pres">
      <dgm:prSet presAssocID="{EB832A24-B5BE-4EE0-B633-A14AF54D267E}" presName="level2hierChild" presStyleCnt="0"/>
      <dgm:spPr/>
    </dgm:pt>
    <dgm:pt modelId="{258D5F0E-80F5-4983-880E-F3D7B08313EC}" type="pres">
      <dgm:prSet presAssocID="{472A45CC-B006-4333-8CE1-E19BD9E4885F}" presName="conn2-1" presStyleLbl="parChTrans1D2" presStyleIdx="0" presStyleCnt="3"/>
      <dgm:spPr/>
    </dgm:pt>
    <dgm:pt modelId="{2BA923DE-E236-411D-B835-787508984334}" type="pres">
      <dgm:prSet presAssocID="{472A45CC-B006-4333-8CE1-E19BD9E4885F}" presName="connTx" presStyleLbl="parChTrans1D2" presStyleIdx="0" presStyleCnt="3"/>
      <dgm:spPr/>
    </dgm:pt>
    <dgm:pt modelId="{B4CC828F-C6A3-4287-9462-773CE2F3B68E}" type="pres">
      <dgm:prSet presAssocID="{715D5109-BA96-420A-8C62-376BD5C9ABEF}" presName="root2" presStyleCnt="0"/>
      <dgm:spPr/>
    </dgm:pt>
    <dgm:pt modelId="{DC62B9E7-A942-4CD4-9D6B-C210CB240D20}" type="pres">
      <dgm:prSet presAssocID="{715D5109-BA96-420A-8C62-376BD5C9ABEF}" presName="LevelTwoTextNode" presStyleLbl="asst1" presStyleIdx="0" presStyleCnt="7">
        <dgm:presLayoutVars>
          <dgm:chPref val="3"/>
        </dgm:presLayoutVars>
      </dgm:prSet>
      <dgm:spPr>
        <a:prstGeom prst="rect">
          <a:avLst/>
        </a:prstGeom>
      </dgm:spPr>
    </dgm:pt>
    <dgm:pt modelId="{0C87B957-4E26-49E2-9F3C-642505689467}" type="pres">
      <dgm:prSet presAssocID="{715D5109-BA96-420A-8C62-376BD5C9ABEF}" presName="level3hierChild" presStyleCnt="0"/>
      <dgm:spPr/>
    </dgm:pt>
    <dgm:pt modelId="{2F43B3A8-9817-46A7-8973-FA509DB8A6C7}" type="pres">
      <dgm:prSet presAssocID="{D0BAE625-4901-4BE9-AF22-8991A07FCED9}" presName="conn2-1" presStyleLbl="parChTrans1D3" presStyleIdx="0" presStyleCnt="4"/>
      <dgm:spPr/>
    </dgm:pt>
    <dgm:pt modelId="{6A0D711F-35BA-4A54-BA63-0511534365BD}" type="pres">
      <dgm:prSet presAssocID="{D0BAE625-4901-4BE9-AF22-8991A07FCED9}" presName="connTx" presStyleLbl="parChTrans1D3" presStyleIdx="0" presStyleCnt="4"/>
      <dgm:spPr/>
    </dgm:pt>
    <dgm:pt modelId="{7B9E4F19-628F-4936-AF3E-A61EED3E2D45}" type="pres">
      <dgm:prSet presAssocID="{C25D8401-F678-4362-B6B7-3D3194BD29F5}" presName="root2" presStyleCnt="0"/>
      <dgm:spPr/>
    </dgm:pt>
    <dgm:pt modelId="{24E75224-A0FA-4B6D-B1FF-8D4D8D137754}" type="pres">
      <dgm:prSet presAssocID="{C25D8401-F678-4362-B6B7-3D3194BD29F5}" presName="LevelTwoTextNode" presStyleLbl="asst1" presStyleIdx="1" presStyleCnt="7" custScaleX="159864" custLinFactNeighborX="-1721" custLinFactNeighborY="-61971">
        <dgm:presLayoutVars>
          <dgm:chPref val="3"/>
        </dgm:presLayoutVars>
      </dgm:prSet>
      <dgm:spPr/>
    </dgm:pt>
    <dgm:pt modelId="{CF15CB40-9D25-4673-B626-4A90A7731DA3}" type="pres">
      <dgm:prSet presAssocID="{C25D8401-F678-4362-B6B7-3D3194BD29F5}" presName="level3hierChild" presStyleCnt="0"/>
      <dgm:spPr/>
    </dgm:pt>
    <dgm:pt modelId="{C23BFEB0-75A6-4FEF-BD62-64CCA0DD43B6}" type="pres">
      <dgm:prSet presAssocID="{D4E3EAA1-7BD5-409B-B445-E49A2766C972}" presName="conn2-1" presStyleLbl="parChTrans1D2" presStyleIdx="1" presStyleCnt="3"/>
      <dgm:spPr/>
    </dgm:pt>
    <dgm:pt modelId="{9DB2C3D4-DE5B-425C-946C-2CD6B387A308}" type="pres">
      <dgm:prSet presAssocID="{D4E3EAA1-7BD5-409B-B445-E49A2766C972}" presName="connTx" presStyleLbl="parChTrans1D2" presStyleIdx="1" presStyleCnt="3"/>
      <dgm:spPr/>
    </dgm:pt>
    <dgm:pt modelId="{237BFA82-801A-4998-BA0B-FE0EE68A277D}" type="pres">
      <dgm:prSet presAssocID="{66626352-9DC6-410E-8572-80322449DFD8}" presName="root2" presStyleCnt="0"/>
      <dgm:spPr/>
    </dgm:pt>
    <dgm:pt modelId="{D8D39922-AA65-4F54-9D3E-2CB52D621467}" type="pres">
      <dgm:prSet presAssocID="{66626352-9DC6-410E-8572-80322449DFD8}" presName="LevelTwoTextNode" presStyleLbl="asst1" presStyleIdx="2" presStyleCnt="7">
        <dgm:presLayoutVars>
          <dgm:chPref val="3"/>
        </dgm:presLayoutVars>
      </dgm:prSet>
      <dgm:spPr>
        <a:prstGeom prst="rect">
          <a:avLst/>
        </a:prstGeom>
      </dgm:spPr>
    </dgm:pt>
    <dgm:pt modelId="{142122D7-5CE1-4002-94B7-9168DB6AB1D4}" type="pres">
      <dgm:prSet presAssocID="{66626352-9DC6-410E-8572-80322449DFD8}" presName="level3hierChild" presStyleCnt="0"/>
      <dgm:spPr/>
    </dgm:pt>
    <dgm:pt modelId="{F83EE280-97C5-4D1E-85B6-2933CF9DD87D}" type="pres">
      <dgm:prSet presAssocID="{6CBC09B0-ECC6-42AC-BF04-FE1975316C0C}" presName="conn2-1" presStyleLbl="parChTrans1D3" presStyleIdx="1" presStyleCnt="4"/>
      <dgm:spPr/>
    </dgm:pt>
    <dgm:pt modelId="{A2ECF5CE-18F7-4D1A-A66C-C738F8B0B5AD}" type="pres">
      <dgm:prSet presAssocID="{6CBC09B0-ECC6-42AC-BF04-FE1975316C0C}" presName="connTx" presStyleLbl="parChTrans1D3" presStyleIdx="1" presStyleCnt="4"/>
      <dgm:spPr/>
    </dgm:pt>
    <dgm:pt modelId="{F7A35039-A7FB-45B0-B4B6-3515F4FEC6BD}" type="pres">
      <dgm:prSet presAssocID="{EC993932-3975-4D19-9082-AC7E51CE9586}" presName="root2" presStyleCnt="0"/>
      <dgm:spPr/>
    </dgm:pt>
    <dgm:pt modelId="{2A23D7C0-2550-4394-A9D1-7784710AE2D9}" type="pres">
      <dgm:prSet presAssocID="{EC993932-3975-4D19-9082-AC7E51CE9586}" presName="LevelTwoTextNode" presStyleLbl="asst1" presStyleIdx="3" presStyleCnt="7" custScaleX="159864" custLinFactNeighborX="20736">
        <dgm:presLayoutVars>
          <dgm:chPref val="3"/>
        </dgm:presLayoutVars>
      </dgm:prSet>
      <dgm:spPr/>
    </dgm:pt>
    <dgm:pt modelId="{4FE62377-86C9-4DA5-A779-7A3EB9BB762E}" type="pres">
      <dgm:prSet presAssocID="{EC993932-3975-4D19-9082-AC7E51CE9586}" presName="level3hierChild" presStyleCnt="0"/>
      <dgm:spPr/>
    </dgm:pt>
    <dgm:pt modelId="{4E2B4EFF-B8F2-4AF5-8A2B-E2F426D799EB}" type="pres">
      <dgm:prSet presAssocID="{049BF201-2B7A-461D-BF2D-862E8C5A69CA}" presName="conn2-1" presStyleLbl="parChTrans1D3" presStyleIdx="2" presStyleCnt="4"/>
      <dgm:spPr/>
    </dgm:pt>
    <dgm:pt modelId="{3DCFD7F2-5852-4111-8F4B-744D66B2CD4D}" type="pres">
      <dgm:prSet presAssocID="{049BF201-2B7A-461D-BF2D-862E8C5A69CA}" presName="connTx" presStyleLbl="parChTrans1D3" presStyleIdx="2" presStyleCnt="4"/>
      <dgm:spPr/>
    </dgm:pt>
    <dgm:pt modelId="{A22BE15D-4B39-40F2-A6DC-7EC0A4FF7EEE}" type="pres">
      <dgm:prSet presAssocID="{A2588E0A-9F82-4EA4-B2CA-7CAEC8CE88D4}" presName="root2" presStyleCnt="0"/>
      <dgm:spPr/>
    </dgm:pt>
    <dgm:pt modelId="{1CA08447-8619-461E-BEE4-40C5D0ADA9F5}" type="pres">
      <dgm:prSet presAssocID="{A2588E0A-9F82-4EA4-B2CA-7CAEC8CE88D4}" presName="LevelTwoTextNode" presStyleLbl="asst1" presStyleIdx="4" presStyleCnt="7" custScaleX="159864" custLinFactNeighborX="20736">
        <dgm:presLayoutVars>
          <dgm:chPref val="3"/>
        </dgm:presLayoutVars>
      </dgm:prSet>
      <dgm:spPr/>
    </dgm:pt>
    <dgm:pt modelId="{B2F51B4E-36FC-4F9C-A5B6-F4EF8C557657}" type="pres">
      <dgm:prSet presAssocID="{A2588E0A-9F82-4EA4-B2CA-7CAEC8CE88D4}" presName="level3hierChild" presStyleCnt="0"/>
      <dgm:spPr/>
    </dgm:pt>
    <dgm:pt modelId="{F4A3D38F-A0E2-469D-847B-E1CDD0430B64}" type="pres">
      <dgm:prSet presAssocID="{D53A43B5-1CF2-4A2C-BD88-0D8B35D6B958}" presName="conn2-1" presStyleLbl="parChTrans1D2" presStyleIdx="2" presStyleCnt="3"/>
      <dgm:spPr/>
    </dgm:pt>
    <dgm:pt modelId="{C861415D-4611-42B2-A369-A44C5130A55D}" type="pres">
      <dgm:prSet presAssocID="{D53A43B5-1CF2-4A2C-BD88-0D8B35D6B958}" presName="connTx" presStyleLbl="parChTrans1D2" presStyleIdx="2" presStyleCnt="3"/>
      <dgm:spPr/>
    </dgm:pt>
    <dgm:pt modelId="{ECCBCC67-1E8C-4C14-849E-F7DE1BAD2142}" type="pres">
      <dgm:prSet presAssocID="{8B85BA10-7216-4ACB-9AB6-355ED376E763}" presName="root2" presStyleCnt="0"/>
      <dgm:spPr/>
    </dgm:pt>
    <dgm:pt modelId="{56E47CED-7397-4949-9964-D6D417B46405}" type="pres">
      <dgm:prSet presAssocID="{8B85BA10-7216-4ACB-9AB6-355ED376E763}" presName="LevelTwoTextNode" presStyleLbl="asst1" presStyleIdx="5" presStyleCnt="7">
        <dgm:presLayoutVars>
          <dgm:chPref val="3"/>
        </dgm:presLayoutVars>
      </dgm:prSet>
      <dgm:spPr>
        <a:prstGeom prst="rect">
          <a:avLst/>
        </a:prstGeom>
      </dgm:spPr>
    </dgm:pt>
    <dgm:pt modelId="{2434B4EC-3209-4DAB-9B4F-92E3B6448C0F}" type="pres">
      <dgm:prSet presAssocID="{8B85BA10-7216-4ACB-9AB6-355ED376E763}" presName="level3hierChild" presStyleCnt="0"/>
      <dgm:spPr/>
    </dgm:pt>
    <dgm:pt modelId="{BA3FFAFD-9FF3-4310-BF4A-2BEFC89B8D13}" type="pres">
      <dgm:prSet presAssocID="{EF774C59-3C63-4CAC-BBA4-C656CF48F21E}" presName="conn2-1" presStyleLbl="parChTrans1D3" presStyleIdx="3" presStyleCnt="4"/>
      <dgm:spPr/>
    </dgm:pt>
    <dgm:pt modelId="{D5854BBA-0598-45CD-80F9-7DDE01BB880B}" type="pres">
      <dgm:prSet presAssocID="{EF774C59-3C63-4CAC-BBA4-C656CF48F21E}" presName="connTx" presStyleLbl="parChTrans1D3" presStyleIdx="3" presStyleCnt="4"/>
      <dgm:spPr/>
    </dgm:pt>
    <dgm:pt modelId="{A87DAF94-5EBB-44A8-81C8-48EE061A1A3E}" type="pres">
      <dgm:prSet presAssocID="{F034A5C8-2C21-4FAF-8B47-9E7523646494}" presName="root2" presStyleCnt="0"/>
      <dgm:spPr/>
    </dgm:pt>
    <dgm:pt modelId="{BA8269FD-41E8-4C9C-9DD7-9BA05007F32A}" type="pres">
      <dgm:prSet presAssocID="{F034A5C8-2C21-4FAF-8B47-9E7523646494}" presName="LevelTwoTextNode" presStyleLbl="asst1" presStyleIdx="6" presStyleCnt="7" custScaleX="159864" custLinFactNeighborX="-752" custLinFactNeighborY="40669">
        <dgm:presLayoutVars>
          <dgm:chPref val="3"/>
        </dgm:presLayoutVars>
      </dgm:prSet>
      <dgm:spPr/>
    </dgm:pt>
    <dgm:pt modelId="{AE27E70E-71B8-44BA-BA59-979BCA7153BC}" type="pres">
      <dgm:prSet presAssocID="{F034A5C8-2C21-4FAF-8B47-9E7523646494}" presName="level3hierChild" presStyleCnt="0"/>
      <dgm:spPr/>
    </dgm:pt>
  </dgm:ptLst>
  <dgm:cxnLst>
    <dgm:cxn modelId="{B2038500-2E8D-4FD3-984D-4E50922C915F}" type="presOf" srcId="{472A45CC-B006-4333-8CE1-E19BD9E4885F}" destId="{258D5F0E-80F5-4983-880E-F3D7B08313EC}" srcOrd="0" destOrd="0" presId="urn:microsoft.com/office/officeart/2005/8/layout/hierarchy2"/>
    <dgm:cxn modelId="{86323812-9E25-4EAE-B5DC-23C3DF1202E8}" type="presOf" srcId="{EB832A24-B5BE-4EE0-B633-A14AF54D267E}" destId="{3ADB6280-0C50-4931-9B59-8E7967F5A2B8}" srcOrd="0" destOrd="0" presId="urn:microsoft.com/office/officeart/2005/8/layout/hierarchy2"/>
    <dgm:cxn modelId="{8E478122-8F5B-428B-9A10-4302937DA5FF}" type="presOf" srcId="{EF774C59-3C63-4CAC-BBA4-C656CF48F21E}" destId="{BA3FFAFD-9FF3-4310-BF4A-2BEFC89B8D13}" srcOrd="0" destOrd="0" presId="urn:microsoft.com/office/officeart/2005/8/layout/hierarchy2"/>
    <dgm:cxn modelId="{6E525825-8AF5-4095-90C7-CCD815C54227}" type="presOf" srcId="{049BF201-2B7A-461D-BF2D-862E8C5A69CA}" destId="{3DCFD7F2-5852-4111-8F4B-744D66B2CD4D}" srcOrd="1" destOrd="0" presId="urn:microsoft.com/office/officeart/2005/8/layout/hierarchy2"/>
    <dgm:cxn modelId="{DBD9AE25-465B-4FAD-AC23-33986905A1EC}" srcId="{66626352-9DC6-410E-8572-80322449DFD8}" destId="{EC993932-3975-4D19-9082-AC7E51CE9586}" srcOrd="0" destOrd="0" parTransId="{6CBC09B0-ECC6-42AC-BF04-FE1975316C0C}" sibTransId="{098594ED-B292-4226-A486-9D82DB748AA6}"/>
    <dgm:cxn modelId="{07302632-2C2C-45B1-A9B6-1DA8340FC0FE}" type="presOf" srcId="{D53A43B5-1CF2-4A2C-BD88-0D8B35D6B958}" destId="{F4A3D38F-A0E2-469D-847B-E1CDD0430B64}" srcOrd="0" destOrd="0" presId="urn:microsoft.com/office/officeart/2005/8/layout/hierarchy2"/>
    <dgm:cxn modelId="{04F96032-9CD6-41C6-9DE8-475350208571}" type="presOf" srcId="{049BF201-2B7A-461D-BF2D-862E8C5A69CA}" destId="{4E2B4EFF-B8F2-4AF5-8A2B-E2F426D799EB}" srcOrd="0" destOrd="0" presId="urn:microsoft.com/office/officeart/2005/8/layout/hierarchy2"/>
    <dgm:cxn modelId="{D4E0823C-1125-4BC2-AE69-B48F7D630F3E}" type="presOf" srcId="{D53A43B5-1CF2-4A2C-BD88-0D8B35D6B958}" destId="{C861415D-4611-42B2-A369-A44C5130A55D}" srcOrd="1" destOrd="0" presId="urn:microsoft.com/office/officeart/2005/8/layout/hierarchy2"/>
    <dgm:cxn modelId="{95AC2A5B-49EF-4247-868E-FB39E288912A}" type="presOf" srcId="{6CBC09B0-ECC6-42AC-BF04-FE1975316C0C}" destId="{F83EE280-97C5-4D1E-85B6-2933CF9DD87D}" srcOrd="0" destOrd="0" presId="urn:microsoft.com/office/officeart/2005/8/layout/hierarchy2"/>
    <dgm:cxn modelId="{1D10745B-A1EF-4962-9254-A6A138A9245A}" type="presOf" srcId="{D0BAE625-4901-4BE9-AF22-8991A07FCED9}" destId="{2F43B3A8-9817-46A7-8973-FA509DB8A6C7}" srcOrd="0" destOrd="0" presId="urn:microsoft.com/office/officeart/2005/8/layout/hierarchy2"/>
    <dgm:cxn modelId="{C228AE41-24AC-4113-AB67-7753DAE44F71}" srcId="{8A0DB1F0-8AAE-486F-8F28-3D9012556205}" destId="{EB832A24-B5BE-4EE0-B633-A14AF54D267E}" srcOrd="0" destOrd="0" parTransId="{E7659ACE-51D1-4584-8E09-F0044B11A737}" sibTransId="{6D65CF16-412A-4651-B425-5918E07E2010}"/>
    <dgm:cxn modelId="{0F06EA47-2A4F-439E-AAEF-0656A8BEBF04}" type="presOf" srcId="{8B85BA10-7216-4ACB-9AB6-355ED376E763}" destId="{56E47CED-7397-4949-9964-D6D417B46405}" srcOrd="0" destOrd="0" presId="urn:microsoft.com/office/officeart/2005/8/layout/hierarchy2"/>
    <dgm:cxn modelId="{345E154C-5016-47D7-BFD0-90DE7D6E3980}" type="presOf" srcId="{EC993932-3975-4D19-9082-AC7E51CE9586}" destId="{2A23D7C0-2550-4394-A9D1-7784710AE2D9}" srcOrd="0" destOrd="0" presId="urn:microsoft.com/office/officeart/2005/8/layout/hierarchy2"/>
    <dgm:cxn modelId="{E137E977-08F1-4223-B5CA-720E51A6A8B6}" srcId="{EB832A24-B5BE-4EE0-B633-A14AF54D267E}" destId="{66626352-9DC6-410E-8572-80322449DFD8}" srcOrd="1" destOrd="0" parTransId="{D4E3EAA1-7BD5-409B-B445-E49A2766C972}" sibTransId="{F966F00F-D9F2-4F87-9FFA-371F53652623}"/>
    <dgm:cxn modelId="{BDB96E59-3576-479D-A78B-0BB5EFA077EB}" srcId="{66626352-9DC6-410E-8572-80322449DFD8}" destId="{A2588E0A-9F82-4EA4-B2CA-7CAEC8CE88D4}" srcOrd="1" destOrd="0" parTransId="{049BF201-2B7A-461D-BF2D-862E8C5A69CA}" sibTransId="{E2707141-EE12-4C0E-B5B9-78750485175F}"/>
    <dgm:cxn modelId="{F6B1C97D-264B-4A0B-9793-CA132D49C1F2}" type="presOf" srcId="{EF774C59-3C63-4CAC-BBA4-C656CF48F21E}" destId="{D5854BBA-0598-45CD-80F9-7DDE01BB880B}" srcOrd="1" destOrd="0" presId="urn:microsoft.com/office/officeart/2005/8/layout/hierarchy2"/>
    <dgm:cxn modelId="{C8E6AD7E-F9DD-4D14-B85B-02B7E9BD7F0C}" type="presOf" srcId="{F034A5C8-2C21-4FAF-8B47-9E7523646494}" destId="{BA8269FD-41E8-4C9C-9DD7-9BA05007F32A}" srcOrd="0" destOrd="0" presId="urn:microsoft.com/office/officeart/2005/8/layout/hierarchy2"/>
    <dgm:cxn modelId="{9977D580-4124-4FF2-A2CA-7B1C4085118D}" type="presOf" srcId="{472A45CC-B006-4333-8CE1-E19BD9E4885F}" destId="{2BA923DE-E236-411D-B835-787508984334}" srcOrd="1" destOrd="0" presId="urn:microsoft.com/office/officeart/2005/8/layout/hierarchy2"/>
    <dgm:cxn modelId="{E826019E-BD48-46BB-B588-7DE743F28994}" type="presOf" srcId="{C25D8401-F678-4362-B6B7-3D3194BD29F5}" destId="{24E75224-A0FA-4B6D-B1FF-8D4D8D137754}" srcOrd="0" destOrd="0" presId="urn:microsoft.com/office/officeart/2005/8/layout/hierarchy2"/>
    <dgm:cxn modelId="{0F5A3DA2-B70F-4B01-B358-B3522B7C7C0A}" type="presOf" srcId="{715D5109-BA96-420A-8C62-376BD5C9ABEF}" destId="{DC62B9E7-A942-4CD4-9D6B-C210CB240D20}" srcOrd="0" destOrd="0" presId="urn:microsoft.com/office/officeart/2005/8/layout/hierarchy2"/>
    <dgm:cxn modelId="{6EC8EAA4-5845-4876-8D6F-758786921331}" srcId="{8B85BA10-7216-4ACB-9AB6-355ED376E763}" destId="{F034A5C8-2C21-4FAF-8B47-9E7523646494}" srcOrd="0" destOrd="0" parTransId="{EF774C59-3C63-4CAC-BBA4-C656CF48F21E}" sibTransId="{CE7A4F50-F6A5-4224-87B4-36C84FC5937B}"/>
    <dgm:cxn modelId="{483D9CAB-24FA-47FD-8450-9DB233EEFEE5}" type="presOf" srcId="{66626352-9DC6-410E-8572-80322449DFD8}" destId="{D8D39922-AA65-4F54-9D3E-2CB52D621467}" srcOrd="0" destOrd="0" presId="urn:microsoft.com/office/officeart/2005/8/layout/hierarchy2"/>
    <dgm:cxn modelId="{41B784AF-E6B4-4246-865A-08F3D2164C9F}" type="presOf" srcId="{6CBC09B0-ECC6-42AC-BF04-FE1975316C0C}" destId="{A2ECF5CE-18F7-4D1A-A66C-C738F8B0B5AD}" srcOrd="1" destOrd="0" presId="urn:microsoft.com/office/officeart/2005/8/layout/hierarchy2"/>
    <dgm:cxn modelId="{381D58B1-47D1-4B55-9710-E7B3BEA5ED69}" srcId="{EB832A24-B5BE-4EE0-B633-A14AF54D267E}" destId="{715D5109-BA96-420A-8C62-376BD5C9ABEF}" srcOrd="0" destOrd="0" parTransId="{472A45CC-B006-4333-8CE1-E19BD9E4885F}" sibTransId="{8E734996-EDD7-4C9B-ACB9-E3B7DF64AC48}"/>
    <dgm:cxn modelId="{B66349B3-4A61-4449-87B1-E9CD71B9B56B}" type="presOf" srcId="{D4E3EAA1-7BD5-409B-B445-E49A2766C972}" destId="{9DB2C3D4-DE5B-425C-946C-2CD6B387A308}" srcOrd="1" destOrd="0" presId="urn:microsoft.com/office/officeart/2005/8/layout/hierarchy2"/>
    <dgm:cxn modelId="{54124BC5-A230-4AAF-B44E-401E421BC2EA}" type="presOf" srcId="{D4E3EAA1-7BD5-409B-B445-E49A2766C972}" destId="{C23BFEB0-75A6-4FEF-BD62-64CCA0DD43B6}" srcOrd="0" destOrd="0" presId="urn:microsoft.com/office/officeart/2005/8/layout/hierarchy2"/>
    <dgm:cxn modelId="{463195C5-83B1-4E9C-A84A-64140FA8811C}" srcId="{715D5109-BA96-420A-8C62-376BD5C9ABEF}" destId="{C25D8401-F678-4362-B6B7-3D3194BD29F5}" srcOrd="0" destOrd="0" parTransId="{D0BAE625-4901-4BE9-AF22-8991A07FCED9}" sibTransId="{3DDA93C3-3AB7-4FC1-9B7B-4D4EA1C5FE49}"/>
    <dgm:cxn modelId="{8E1E82C8-B5CF-491C-A805-05F8C2A4F906}" type="presOf" srcId="{A2588E0A-9F82-4EA4-B2CA-7CAEC8CE88D4}" destId="{1CA08447-8619-461E-BEE4-40C5D0ADA9F5}" srcOrd="0" destOrd="0" presId="urn:microsoft.com/office/officeart/2005/8/layout/hierarchy2"/>
    <dgm:cxn modelId="{8993E6DD-F9C9-425D-96B4-847E63E37209}" type="presOf" srcId="{8A0DB1F0-8AAE-486F-8F28-3D9012556205}" destId="{99AB5F74-6EBC-4AAE-9CC5-001D52CB8AF0}" srcOrd="0" destOrd="0" presId="urn:microsoft.com/office/officeart/2005/8/layout/hierarchy2"/>
    <dgm:cxn modelId="{BE0133DE-37FE-4324-85A1-10D08AFA816F}" srcId="{EB832A24-B5BE-4EE0-B633-A14AF54D267E}" destId="{8B85BA10-7216-4ACB-9AB6-355ED376E763}" srcOrd="2" destOrd="0" parTransId="{D53A43B5-1CF2-4A2C-BD88-0D8B35D6B958}" sibTransId="{8D9F660B-3ACE-43B0-88C0-BD593C8CF7CF}"/>
    <dgm:cxn modelId="{3A5436F8-4E84-49D5-82ED-CD756092487E}" type="presOf" srcId="{D0BAE625-4901-4BE9-AF22-8991A07FCED9}" destId="{6A0D711F-35BA-4A54-BA63-0511534365BD}" srcOrd="1" destOrd="0" presId="urn:microsoft.com/office/officeart/2005/8/layout/hierarchy2"/>
    <dgm:cxn modelId="{CB9B927F-D52B-42E6-AA40-B2E3A8CF00BA}" type="presParOf" srcId="{99AB5F74-6EBC-4AAE-9CC5-001D52CB8AF0}" destId="{061139C9-4E28-4680-ADB3-22E00AA08E78}" srcOrd="0" destOrd="0" presId="urn:microsoft.com/office/officeart/2005/8/layout/hierarchy2"/>
    <dgm:cxn modelId="{C76FF93B-5D07-43DE-BDAC-2A6D2ABB6D15}" type="presParOf" srcId="{061139C9-4E28-4680-ADB3-22E00AA08E78}" destId="{3ADB6280-0C50-4931-9B59-8E7967F5A2B8}" srcOrd="0" destOrd="0" presId="urn:microsoft.com/office/officeart/2005/8/layout/hierarchy2"/>
    <dgm:cxn modelId="{FB2185CB-1AEF-4644-BEAE-AF2FC1D52C18}" type="presParOf" srcId="{061139C9-4E28-4680-ADB3-22E00AA08E78}" destId="{27C7A811-981D-427D-B426-F49F6ACE1E35}" srcOrd="1" destOrd="0" presId="urn:microsoft.com/office/officeart/2005/8/layout/hierarchy2"/>
    <dgm:cxn modelId="{CFEE5258-CB05-4D90-8DFC-E22BC2544B44}" type="presParOf" srcId="{27C7A811-981D-427D-B426-F49F6ACE1E35}" destId="{258D5F0E-80F5-4983-880E-F3D7B08313EC}" srcOrd="0" destOrd="0" presId="urn:microsoft.com/office/officeart/2005/8/layout/hierarchy2"/>
    <dgm:cxn modelId="{55659339-1896-4614-ACCE-93592399E689}" type="presParOf" srcId="{258D5F0E-80F5-4983-880E-F3D7B08313EC}" destId="{2BA923DE-E236-411D-B835-787508984334}" srcOrd="0" destOrd="0" presId="urn:microsoft.com/office/officeart/2005/8/layout/hierarchy2"/>
    <dgm:cxn modelId="{959389A0-594E-436D-A3AF-EF06A01640AD}" type="presParOf" srcId="{27C7A811-981D-427D-B426-F49F6ACE1E35}" destId="{B4CC828F-C6A3-4287-9462-773CE2F3B68E}" srcOrd="1" destOrd="0" presId="urn:microsoft.com/office/officeart/2005/8/layout/hierarchy2"/>
    <dgm:cxn modelId="{D4769AB2-E79C-45A6-8F7F-11265A89280C}" type="presParOf" srcId="{B4CC828F-C6A3-4287-9462-773CE2F3B68E}" destId="{DC62B9E7-A942-4CD4-9D6B-C210CB240D20}" srcOrd="0" destOrd="0" presId="urn:microsoft.com/office/officeart/2005/8/layout/hierarchy2"/>
    <dgm:cxn modelId="{C8C66763-67F0-4FFC-855A-C197615722CC}" type="presParOf" srcId="{B4CC828F-C6A3-4287-9462-773CE2F3B68E}" destId="{0C87B957-4E26-49E2-9F3C-642505689467}" srcOrd="1" destOrd="0" presId="urn:microsoft.com/office/officeart/2005/8/layout/hierarchy2"/>
    <dgm:cxn modelId="{BE6B1190-7530-4F25-A8C8-DDBE1146951F}" type="presParOf" srcId="{0C87B957-4E26-49E2-9F3C-642505689467}" destId="{2F43B3A8-9817-46A7-8973-FA509DB8A6C7}" srcOrd="0" destOrd="0" presId="urn:microsoft.com/office/officeart/2005/8/layout/hierarchy2"/>
    <dgm:cxn modelId="{7463256D-7047-4C21-8955-5E1DED26C82C}" type="presParOf" srcId="{2F43B3A8-9817-46A7-8973-FA509DB8A6C7}" destId="{6A0D711F-35BA-4A54-BA63-0511534365BD}" srcOrd="0" destOrd="0" presId="urn:microsoft.com/office/officeart/2005/8/layout/hierarchy2"/>
    <dgm:cxn modelId="{9F3D78E2-FA68-4C6C-86BD-D2A8B04C0AF1}" type="presParOf" srcId="{0C87B957-4E26-49E2-9F3C-642505689467}" destId="{7B9E4F19-628F-4936-AF3E-A61EED3E2D45}" srcOrd="1" destOrd="0" presId="urn:microsoft.com/office/officeart/2005/8/layout/hierarchy2"/>
    <dgm:cxn modelId="{B7649E2F-CBC8-49B5-AF59-BAC906CAF0FC}" type="presParOf" srcId="{7B9E4F19-628F-4936-AF3E-A61EED3E2D45}" destId="{24E75224-A0FA-4B6D-B1FF-8D4D8D137754}" srcOrd="0" destOrd="0" presId="urn:microsoft.com/office/officeart/2005/8/layout/hierarchy2"/>
    <dgm:cxn modelId="{211AB260-0698-4944-8A14-40B3AA2F92D7}" type="presParOf" srcId="{7B9E4F19-628F-4936-AF3E-A61EED3E2D45}" destId="{CF15CB40-9D25-4673-B626-4A90A7731DA3}" srcOrd="1" destOrd="0" presId="urn:microsoft.com/office/officeart/2005/8/layout/hierarchy2"/>
    <dgm:cxn modelId="{16323EA7-4106-4363-8868-3EF1043BBFA1}" type="presParOf" srcId="{27C7A811-981D-427D-B426-F49F6ACE1E35}" destId="{C23BFEB0-75A6-4FEF-BD62-64CCA0DD43B6}" srcOrd="2" destOrd="0" presId="urn:microsoft.com/office/officeart/2005/8/layout/hierarchy2"/>
    <dgm:cxn modelId="{F42368BA-D859-43CC-B363-874742B3BBE6}" type="presParOf" srcId="{C23BFEB0-75A6-4FEF-BD62-64CCA0DD43B6}" destId="{9DB2C3D4-DE5B-425C-946C-2CD6B387A308}" srcOrd="0" destOrd="0" presId="urn:microsoft.com/office/officeart/2005/8/layout/hierarchy2"/>
    <dgm:cxn modelId="{DB17731F-2A2F-474B-B902-7DBACE7905CF}" type="presParOf" srcId="{27C7A811-981D-427D-B426-F49F6ACE1E35}" destId="{237BFA82-801A-4998-BA0B-FE0EE68A277D}" srcOrd="3" destOrd="0" presId="urn:microsoft.com/office/officeart/2005/8/layout/hierarchy2"/>
    <dgm:cxn modelId="{5DC3DB10-B3D7-4967-973C-0CFB014DDBAA}" type="presParOf" srcId="{237BFA82-801A-4998-BA0B-FE0EE68A277D}" destId="{D8D39922-AA65-4F54-9D3E-2CB52D621467}" srcOrd="0" destOrd="0" presId="urn:microsoft.com/office/officeart/2005/8/layout/hierarchy2"/>
    <dgm:cxn modelId="{38557C24-D963-480E-9F9F-8E6C600BCC26}" type="presParOf" srcId="{237BFA82-801A-4998-BA0B-FE0EE68A277D}" destId="{142122D7-5CE1-4002-94B7-9168DB6AB1D4}" srcOrd="1" destOrd="0" presId="urn:microsoft.com/office/officeart/2005/8/layout/hierarchy2"/>
    <dgm:cxn modelId="{77426283-B0E0-48B4-B093-37A8C6A22E92}" type="presParOf" srcId="{142122D7-5CE1-4002-94B7-9168DB6AB1D4}" destId="{F83EE280-97C5-4D1E-85B6-2933CF9DD87D}" srcOrd="0" destOrd="0" presId="urn:microsoft.com/office/officeart/2005/8/layout/hierarchy2"/>
    <dgm:cxn modelId="{9D100EFB-CD15-4CAF-865A-E21E5A11B8E5}" type="presParOf" srcId="{F83EE280-97C5-4D1E-85B6-2933CF9DD87D}" destId="{A2ECF5CE-18F7-4D1A-A66C-C738F8B0B5AD}" srcOrd="0" destOrd="0" presId="urn:microsoft.com/office/officeart/2005/8/layout/hierarchy2"/>
    <dgm:cxn modelId="{894D0679-395F-4BAA-8048-498DF18B1D41}" type="presParOf" srcId="{142122D7-5CE1-4002-94B7-9168DB6AB1D4}" destId="{F7A35039-A7FB-45B0-B4B6-3515F4FEC6BD}" srcOrd="1" destOrd="0" presId="urn:microsoft.com/office/officeart/2005/8/layout/hierarchy2"/>
    <dgm:cxn modelId="{62E4EDF0-C25A-4EDF-A207-F61FFF0C44C3}" type="presParOf" srcId="{F7A35039-A7FB-45B0-B4B6-3515F4FEC6BD}" destId="{2A23D7C0-2550-4394-A9D1-7784710AE2D9}" srcOrd="0" destOrd="0" presId="urn:microsoft.com/office/officeart/2005/8/layout/hierarchy2"/>
    <dgm:cxn modelId="{BBE4BDDF-41DB-432A-966E-A48CA393009E}" type="presParOf" srcId="{F7A35039-A7FB-45B0-B4B6-3515F4FEC6BD}" destId="{4FE62377-86C9-4DA5-A779-7A3EB9BB762E}" srcOrd="1" destOrd="0" presId="urn:microsoft.com/office/officeart/2005/8/layout/hierarchy2"/>
    <dgm:cxn modelId="{B55C14A1-D1CB-43B4-9A70-3297DC1E58CA}" type="presParOf" srcId="{142122D7-5CE1-4002-94B7-9168DB6AB1D4}" destId="{4E2B4EFF-B8F2-4AF5-8A2B-E2F426D799EB}" srcOrd="2" destOrd="0" presId="urn:microsoft.com/office/officeart/2005/8/layout/hierarchy2"/>
    <dgm:cxn modelId="{F88AE023-5216-4CC2-8F6C-15C59A7412BC}" type="presParOf" srcId="{4E2B4EFF-B8F2-4AF5-8A2B-E2F426D799EB}" destId="{3DCFD7F2-5852-4111-8F4B-744D66B2CD4D}" srcOrd="0" destOrd="0" presId="urn:microsoft.com/office/officeart/2005/8/layout/hierarchy2"/>
    <dgm:cxn modelId="{8D8F3C3E-D691-4347-B92A-000F6E8F602D}" type="presParOf" srcId="{142122D7-5CE1-4002-94B7-9168DB6AB1D4}" destId="{A22BE15D-4B39-40F2-A6DC-7EC0A4FF7EEE}" srcOrd="3" destOrd="0" presId="urn:microsoft.com/office/officeart/2005/8/layout/hierarchy2"/>
    <dgm:cxn modelId="{0E00F7FA-949A-42DB-B74C-F6D8F36B0F14}" type="presParOf" srcId="{A22BE15D-4B39-40F2-A6DC-7EC0A4FF7EEE}" destId="{1CA08447-8619-461E-BEE4-40C5D0ADA9F5}" srcOrd="0" destOrd="0" presId="urn:microsoft.com/office/officeart/2005/8/layout/hierarchy2"/>
    <dgm:cxn modelId="{E3B320E0-0F44-4326-948C-1CE240D90F45}" type="presParOf" srcId="{A22BE15D-4B39-40F2-A6DC-7EC0A4FF7EEE}" destId="{B2F51B4E-36FC-4F9C-A5B6-F4EF8C557657}" srcOrd="1" destOrd="0" presId="urn:microsoft.com/office/officeart/2005/8/layout/hierarchy2"/>
    <dgm:cxn modelId="{21A19C70-573A-4C32-9065-41F42587AED8}" type="presParOf" srcId="{27C7A811-981D-427D-B426-F49F6ACE1E35}" destId="{F4A3D38F-A0E2-469D-847B-E1CDD0430B64}" srcOrd="4" destOrd="0" presId="urn:microsoft.com/office/officeart/2005/8/layout/hierarchy2"/>
    <dgm:cxn modelId="{6B1EDFF9-C2E4-4CDA-A254-AE2721025A86}" type="presParOf" srcId="{F4A3D38F-A0E2-469D-847B-E1CDD0430B64}" destId="{C861415D-4611-42B2-A369-A44C5130A55D}" srcOrd="0" destOrd="0" presId="urn:microsoft.com/office/officeart/2005/8/layout/hierarchy2"/>
    <dgm:cxn modelId="{BC01B83C-80FE-47FE-9C51-0070201ECABC}" type="presParOf" srcId="{27C7A811-981D-427D-B426-F49F6ACE1E35}" destId="{ECCBCC67-1E8C-4C14-849E-F7DE1BAD2142}" srcOrd="5" destOrd="0" presId="urn:microsoft.com/office/officeart/2005/8/layout/hierarchy2"/>
    <dgm:cxn modelId="{36575820-A492-40F8-A1DD-CED81DB276BF}" type="presParOf" srcId="{ECCBCC67-1E8C-4C14-849E-F7DE1BAD2142}" destId="{56E47CED-7397-4949-9964-D6D417B46405}" srcOrd="0" destOrd="0" presId="urn:microsoft.com/office/officeart/2005/8/layout/hierarchy2"/>
    <dgm:cxn modelId="{FB93F869-677A-401E-BDB7-DB69EAB26A44}" type="presParOf" srcId="{ECCBCC67-1E8C-4C14-849E-F7DE1BAD2142}" destId="{2434B4EC-3209-4DAB-9B4F-92E3B6448C0F}" srcOrd="1" destOrd="0" presId="urn:microsoft.com/office/officeart/2005/8/layout/hierarchy2"/>
    <dgm:cxn modelId="{4DE7E9C2-B5BD-461F-AD40-1FBEF0BB03A7}" type="presParOf" srcId="{2434B4EC-3209-4DAB-9B4F-92E3B6448C0F}" destId="{BA3FFAFD-9FF3-4310-BF4A-2BEFC89B8D13}" srcOrd="0" destOrd="0" presId="urn:microsoft.com/office/officeart/2005/8/layout/hierarchy2"/>
    <dgm:cxn modelId="{72557F8F-89F2-4FA8-B8E8-BE49D803B2DB}" type="presParOf" srcId="{BA3FFAFD-9FF3-4310-BF4A-2BEFC89B8D13}" destId="{D5854BBA-0598-45CD-80F9-7DDE01BB880B}" srcOrd="0" destOrd="0" presId="urn:microsoft.com/office/officeart/2005/8/layout/hierarchy2"/>
    <dgm:cxn modelId="{78D8E7AE-CB48-490F-BCDE-3FD42381E6CA}" type="presParOf" srcId="{2434B4EC-3209-4DAB-9B4F-92E3B6448C0F}" destId="{A87DAF94-5EBB-44A8-81C8-48EE061A1A3E}" srcOrd="1" destOrd="0" presId="urn:microsoft.com/office/officeart/2005/8/layout/hierarchy2"/>
    <dgm:cxn modelId="{8B92BC3F-27FC-4D51-A873-695DB9F94437}" type="presParOf" srcId="{A87DAF94-5EBB-44A8-81C8-48EE061A1A3E}" destId="{BA8269FD-41E8-4C9C-9DD7-9BA05007F32A}" srcOrd="0" destOrd="0" presId="urn:microsoft.com/office/officeart/2005/8/layout/hierarchy2"/>
    <dgm:cxn modelId="{C950A716-8488-4050-B1E5-01C2CC481E37}" type="presParOf" srcId="{A87DAF94-5EBB-44A8-81C8-48EE061A1A3E}" destId="{AE27E70E-71B8-44BA-BA59-979BCA7153BC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335621-36E3-4D55-A2C9-F08136E0ED8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A7CBEB-0993-4043-B7D2-9D36DE0B6271}">
      <dgm:prSet phldrT="[Text]" custT="1"/>
      <dgm:spPr>
        <a:solidFill>
          <a:srgbClr val="00B05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sz="1400" dirty="0">
              <a:solidFill>
                <a:schemeClr val="bg1"/>
              </a:solidFill>
              <a:effectLst/>
              <a:latin typeface="Arial Nova Light" panose="020B0304020202020204" pitchFamily="34" charset="0"/>
            </a:rPr>
            <a:t>lazy / eager execution</a:t>
          </a:r>
        </a:p>
      </dgm:t>
    </dgm:pt>
    <dgm:pt modelId="{2A0C50A2-E886-4CE6-943C-398AE3D011BB}" type="parTrans" cxnId="{DF46D9DC-926E-4152-ACD8-8A87353B191C}">
      <dgm:prSet/>
      <dgm:spPr/>
      <dgm:t>
        <a:bodyPr/>
        <a:lstStyle/>
        <a:p>
          <a:endParaRPr lang="en-US" sz="140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5B4F4942-21DE-425D-8E3C-D5D27544A1EA}" type="sibTrans" cxnId="{DF46D9DC-926E-4152-ACD8-8A87353B191C}">
      <dgm:prSet/>
      <dgm:spPr/>
      <dgm:t>
        <a:bodyPr/>
        <a:lstStyle/>
        <a:p>
          <a:endParaRPr lang="en-US" sz="140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EEE83EF5-084E-43B3-8766-588445703D44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sz="1400">
              <a:solidFill>
                <a:schemeClr val="bg1"/>
              </a:solidFill>
              <a:effectLst/>
              <a:latin typeface="Arial Nova Light" panose="020B0304020202020204" pitchFamily="34" charset="0"/>
            </a:rPr>
            <a:t>scalar / vector operations</a:t>
          </a:r>
          <a:endParaRPr lang="en-US" sz="1400" dirty="0">
            <a:solidFill>
              <a:schemeClr val="bg1"/>
            </a:solidFill>
            <a:effectLst/>
            <a:latin typeface="Arial Nova Light" panose="020B0304020202020204" pitchFamily="34" charset="0"/>
          </a:endParaRPr>
        </a:p>
      </dgm:t>
    </dgm:pt>
    <dgm:pt modelId="{52D9D470-92B4-4263-9953-E753FA67B358}" type="parTrans" cxnId="{4EAD5862-0C01-4F64-9E3B-28BDA322D8BE}">
      <dgm:prSet/>
      <dgm:spPr/>
      <dgm:t>
        <a:bodyPr/>
        <a:lstStyle/>
        <a:p>
          <a:endParaRPr lang="en-US" sz="140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3D523686-3CAC-4AE7-A7F6-F1CE15FF6206}" type="sibTrans" cxnId="{4EAD5862-0C01-4F64-9E3B-28BDA322D8BE}">
      <dgm:prSet/>
      <dgm:spPr/>
      <dgm:t>
        <a:bodyPr/>
        <a:lstStyle/>
        <a:p>
          <a:endParaRPr lang="en-US" sz="140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0CF263A4-385F-4702-AEE2-5AF0079728E7}">
      <dgm:prSet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sz="1400">
              <a:solidFill>
                <a:schemeClr val="bg1"/>
              </a:solidFill>
              <a:effectLst/>
              <a:latin typeface="Arial Nova Light" panose="020B0304020202020204" pitchFamily="34" charset="0"/>
            </a:rPr>
            <a:t>data representation in memory (row-wise / columnar)</a:t>
          </a:r>
          <a:endParaRPr lang="en-US" sz="1400" dirty="0">
            <a:solidFill>
              <a:schemeClr val="bg1"/>
            </a:solidFill>
            <a:effectLst/>
            <a:latin typeface="Arial Nova Light" panose="020B0304020202020204" pitchFamily="34" charset="0"/>
          </a:endParaRPr>
        </a:p>
      </dgm:t>
    </dgm:pt>
    <dgm:pt modelId="{370ABFCD-2972-44B9-9C54-79422F61CF71}" type="parTrans" cxnId="{92DFDA3D-CCB2-49C6-8C91-82821B8B0CF9}">
      <dgm:prSet/>
      <dgm:spPr/>
      <dgm:t>
        <a:bodyPr/>
        <a:lstStyle/>
        <a:p>
          <a:endParaRPr lang="en-US" sz="140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B7D88C31-6556-4A8F-90BC-5D26CD339F46}" type="sibTrans" cxnId="{92DFDA3D-CCB2-49C6-8C91-82821B8B0CF9}">
      <dgm:prSet/>
      <dgm:spPr/>
      <dgm:t>
        <a:bodyPr/>
        <a:lstStyle/>
        <a:p>
          <a:endParaRPr lang="en-US" sz="140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02EA1061-ED8B-4822-A00A-B67255892FD9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sz="1400">
              <a:solidFill>
                <a:schemeClr val="bg1"/>
              </a:solidFill>
              <a:effectLst/>
              <a:latin typeface="Arial Nova Light" panose="020B0304020202020204" pitchFamily="34" charset="0"/>
            </a:rPr>
            <a:t>data representation on disk (row-wise / columnar)</a:t>
          </a:r>
          <a:endParaRPr lang="en-US" sz="1400" dirty="0">
            <a:solidFill>
              <a:schemeClr val="bg1"/>
            </a:solidFill>
            <a:effectLst/>
            <a:latin typeface="Arial Nova Light" panose="020B0304020202020204" pitchFamily="34" charset="0"/>
          </a:endParaRPr>
        </a:p>
      </dgm:t>
    </dgm:pt>
    <dgm:pt modelId="{547F66C8-D201-4237-84BB-FDDF0A2C108E}" type="parTrans" cxnId="{1A592161-CB7D-49BA-A47D-2B2762C90553}">
      <dgm:prSet/>
      <dgm:spPr/>
      <dgm:t>
        <a:bodyPr/>
        <a:lstStyle/>
        <a:p>
          <a:endParaRPr lang="en-US" sz="140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91932D4B-FE09-43A3-81C0-1BE3DE86A972}" type="sibTrans" cxnId="{1A592161-CB7D-49BA-A47D-2B2762C90553}">
      <dgm:prSet/>
      <dgm:spPr/>
      <dgm:t>
        <a:bodyPr/>
        <a:lstStyle/>
        <a:p>
          <a:endParaRPr lang="en-US" sz="140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4003351F-5ECA-444C-8FE2-22709AAF1F20}">
      <dgm:prSet custT="1"/>
      <dgm:spPr>
        <a:ln>
          <a:solidFill>
            <a:schemeClr val="tx1"/>
          </a:solidFill>
        </a:ln>
        <a:effectLst/>
      </dgm:spPr>
      <dgm:t>
        <a:bodyPr/>
        <a:lstStyle/>
        <a:p>
          <a:r>
            <a:rPr lang="en-US" sz="1400">
              <a:solidFill>
                <a:schemeClr val="bg1"/>
              </a:solidFill>
              <a:effectLst/>
              <a:latin typeface="Arial Nova Light" panose="020B0304020202020204" pitchFamily="34" charset="0"/>
            </a:rPr>
            <a:t>task scheduling, optimization considerations</a:t>
          </a:r>
          <a:endParaRPr lang="en-US" sz="1400" dirty="0">
            <a:solidFill>
              <a:schemeClr val="bg1"/>
            </a:solidFill>
            <a:effectLst/>
            <a:latin typeface="Arial Nova Light" panose="020B0304020202020204" pitchFamily="34" charset="0"/>
          </a:endParaRPr>
        </a:p>
      </dgm:t>
    </dgm:pt>
    <dgm:pt modelId="{C9EC9236-2C5D-4E01-88D9-3D889184111F}" type="parTrans" cxnId="{DFCCEA04-0370-483D-A92F-7A0A9A154D88}">
      <dgm:prSet/>
      <dgm:spPr/>
      <dgm:t>
        <a:bodyPr/>
        <a:lstStyle/>
        <a:p>
          <a:endParaRPr lang="en-US" sz="140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A2E6C4B3-9D91-4FE6-8D7F-FD8D62690CB3}" type="sibTrans" cxnId="{DFCCEA04-0370-483D-A92F-7A0A9A154D88}">
      <dgm:prSet/>
      <dgm:spPr/>
      <dgm:t>
        <a:bodyPr/>
        <a:lstStyle/>
        <a:p>
          <a:endParaRPr lang="en-US" sz="140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16789F0E-B634-4766-87B0-09067937CD6E}">
      <dgm:prSet custT="1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sz="1400">
              <a:solidFill>
                <a:schemeClr val="bg1"/>
              </a:solidFill>
              <a:effectLst/>
              <a:latin typeface="Arial Nova Light" panose="020B0304020202020204" pitchFamily="34" charset="0"/>
            </a:rPr>
            <a:t>how 'poly' does the ecosystem get? - underlying complexities</a:t>
          </a:r>
        </a:p>
      </dgm:t>
    </dgm:pt>
    <dgm:pt modelId="{B3FC1552-6141-4543-B5B9-43A3D4DD8602}" type="parTrans" cxnId="{AAF95F81-4E50-407F-8836-B4A296DF3826}">
      <dgm:prSet/>
      <dgm:spPr/>
      <dgm:t>
        <a:bodyPr/>
        <a:lstStyle/>
        <a:p>
          <a:endParaRPr lang="en-US" sz="140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55EBAF7B-CC0D-4344-B397-9655F6258561}" type="sibTrans" cxnId="{AAF95F81-4E50-407F-8836-B4A296DF3826}">
      <dgm:prSet/>
      <dgm:spPr/>
      <dgm:t>
        <a:bodyPr/>
        <a:lstStyle/>
        <a:p>
          <a:endParaRPr lang="en-US" sz="140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gm:t>
    </dgm:pt>
    <dgm:pt modelId="{A4E7D147-B9A6-4300-AE3B-A1437D52898D}" type="pres">
      <dgm:prSet presAssocID="{8C335621-36E3-4D55-A2C9-F08136E0ED83}" presName="diagram" presStyleCnt="0">
        <dgm:presLayoutVars>
          <dgm:dir/>
          <dgm:resizeHandles val="exact"/>
        </dgm:presLayoutVars>
      </dgm:prSet>
      <dgm:spPr/>
    </dgm:pt>
    <dgm:pt modelId="{8A8A6E1B-7808-4105-BD70-EB7F0B33AC09}" type="pres">
      <dgm:prSet presAssocID="{C9A7CBEB-0993-4043-B7D2-9D36DE0B6271}" presName="node" presStyleLbl="node1" presStyleIdx="0" presStyleCnt="6">
        <dgm:presLayoutVars>
          <dgm:bulletEnabled val="1"/>
        </dgm:presLayoutVars>
      </dgm:prSet>
      <dgm:spPr>
        <a:prstGeom prst="rect">
          <a:avLst/>
        </a:prstGeom>
      </dgm:spPr>
    </dgm:pt>
    <dgm:pt modelId="{57D1AEA3-0FBD-4390-8D38-336D0FEE6BB8}" type="pres">
      <dgm:prSet presAssocID="{5B4F4942-21DE-425D-8E3C-D5D27544A1EA}" presName="sibTrans" presStyleCnt="0"/>
      <dgm:spPr/>
    </dgm:pt>
    <dgm:pt modelId="{5466AC02-E1A4-4D4D-9F18-09B26ABABD3E}" type="pres">
      <dgm:prSet presAssocID="{EEE83EF5-084E-43B3-8766-588445703D44}" presName="node" presStyleLbl="node1" presStyleIdx="1" presStyleCnt="6">
        <dgm:presLayoutVars>
          <dgm:bulletEnabled val="1"/>
        </dgm:presLayoutVars>
      </dgm:prSet>
      <dgm:spPr>
        <a:prstGeom prst="rect">
          <a:avLst/>
        </a:prstGeom>
      </dgm:spPr>
    </dgm:pt>
    <dgm:pt modelId="{B5656DE0-2126-40CC-988E-0C22FB7E570F}" type="pres">
      <dgm:prSet presAssocID="{3D523686-3CAC-4AE7-A7F6-F1CE15FF6206}" presName="sibTrans" presStyleCnt="0"/>
      <dgm:spPr/>
    </dgm:pt>
    <dgm:pt modelId="{E4AC338A-C7E1-4476-BE4C-1F4AE35D9524}" type="pres">
      <dgm:prSet presAssocID="{0CF263A4-385F-4702-AEE2-5AF0079728E7}" presName="node" presStyleLbl="node1" presStyleIdx="2" presStyleCnt="6">
        <dgm:presLayoutVars>
          <dgm:bulletEnabled val="1"/>
        </dgm:presLayoutVars>
      </dgm:prSet>
      <dgm:spPr>
        <a:prstGeom prst="rect">
          <a:avLst/>
        </a:prstGeom>
      </dgm:spPr>
    </dgm:pt>
    <dgm:pt modelId="{D345C799-B97C-4E3F-A80C-E2DA9286CF6A}" type="pres">
      <dgm:prSet presAssocID="{B7D88C31-6556-4A8F-90BC-5D26CD339F46}" presName="sibTrans" presStyleCnt="0"/>
      <dgm:spPr/>
    </dgm:pt>
    <dgm:pt modelId="{79193A68-1848-46D8-AB25-9B6F2E980F73}" type="pres">
      <dgm:prSet presAssocID="{02EA1061-ED8B-4822-A00A-B67255892FD9}" presName="node" presStyleLbl="node1" presStyleIdx="3" presStyleCnt="6">
        <dgm:presLayoutVars>
          <dgm:bulletEnabled val="1"/>
        </dgm:presLayoutVars>
      </dgm:prSet>
      <dgm:spPr>
        <a:prstGeom prst="rect">
          <a:avLst/>
        </a:prstGeom>
      </dgm:spPr>
    </dgm:pt>
    <dgm:pt modelId="{12CB5707-48BF-419A-B31F-DB8180B5D557}" type="pres">
      <dgm:prSet presAssocID="{91932D4B-FE09-43A3-81C0-1BE3DE86A972}" presName="sibTrans" presStyleCnt="0"/>
      <dgm:spPr/>
    </dgm:pt>
    <dgm:pt modelId="{ADB86631-D7FD-4D2D-B1F5-C157C6A3F616}" type="pres">
      <dgm:prSet presAssocID="{4003351F-5ECA-444C-8FE2-22709AAF1F20}" presName="node" presStyleLbl="node1" presStyleIdx="4" presStyleCnt="6">
        <dgm:presLayoutVars>
          <dgm:bulletEnabled val="1"/>
        </dgm:presLayoutVars>
      </dgm:prSet>
      <dgm:spPr>
        <a:prstGeom prst="rect">
          <a:avLst/>
        </a:prstGeom>
      </dgm:spPr>
    </dgm:pt>
    <dgm:pt modelId="{A8C95E12-F7EA-4FB9-8F71-8A0CB9156166}" type="pres">
      <dgm:prSet presAssocID="{A2E6C4B3-9D91-4FE6-8D7F-FD8D62690CB3}" presName="sibTrans" presStyleCnt="0"/>
      <dgm:spPr/>
    </dgm:pt>
    <dgm:pt modelId="{34702A07-04FA-45D1-AF48-C3087F9F8884}" type="pres">
      <dgm:prSet presAssocID="{16789F0E-B634-4766-87B0-09067937CD6E}" presName="node" presStyleLbl="node1" presStyleIdx="5" presStyleCnt="6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DFCCEA04-0370-483D-A92F-7A0A9A154D88}" srcId="{8C335621-36E3-4D55-A2C9-F08136E0ED83}" destId="{4003351F-5ECA-444C-8FE2-22709AAF1F20}" srcOrd="4" destOrd="0" parTransId="{C9EC9236-2C5D-4E01-88D9-3D889184111F}" sibTransId="{A2E6C4B3-9D91-4FE6-8D7F-FD8D62690CB3}"/>
    <dgm:cxn modelId="{9043D336-FB0E-43B5-8265-76D6947458CE}" type="presOf" srcId="{8C335621-36E3-4D55-A2C9-F08136E0ED83}" destId="{A4E7D147-B9A6-4300-AE3B-A1437D52898D}" srcOrd="0" destOrd="0" presId="urn:microsoft.com/office/officeart/2005/8/layout/default"/>
    <dgm:cxn modelId="{92DFDA3D-CCB2-49C6-8C91-82821B8B0CF9}" srcId="{8C335621-36E3-4D55-A2C9-F08136E0ED83}" destId="{0CF263A4-385F-4702-AEE2-5AF0079728E7}" srcOrd="2" destOrd="0" parTransId="{370ABFCD-2972-44B9-9C54-79422F61CF71}" sibTransId="{B7D88C31-6556-4A8F-90BC-5D26CD339F46}"/>
    <dgm:cxn modelId="{31B87C5B-450B-4A43-B0A3-84E2899398C3}" type="presOf" srcId="{0CF263A4-385F-4702-AEE2-5AF0079728E7}" destId="{E4AC338A-C7E1-4476-BE4C-1F4AE35D9524}" srcOrd="0" destOrd="0" presId="urn:microsoft.com/office/officeart/2005/8/layout/default"/>
    <dgm:cxn modelId="{005B925B-507C-4028-BC60-5FFCF38BC44E}" type="presOf" srcId="{EEE83EF5-084E-43B3-8766-588445703D44}" destId="{5466AC02-E1A4-4D4D-9F18-09B26ABABD3E}" srcOrd="0" destOrd="0" presId="urn:microsoft.com/office/officeart/2005/8/layout/default"/>
    <dgm:cxn modelId="{1A592161-CB7D-49BA-A47D-2B2762C90553}" srcId="{8C335621-36E3-4D55-A2C9-F08136E0ED83}" destId="{02EA1061-ED8B-4822-A00A-B67255892FD9}" srcOrd="3" destOrd="0" parTransId="{547F66C8-D201-4237-84BB-FDDF0A2C108E}" sibTransId="{91932D4B-FE09-43A3-81C0-1BE3DE86A972}"/>
    <dgm:cxn modelId="{4EAD5862-0C01-4F64-9E3B-28BDA322D8BE}" srcId="{8C335621-36E3-4D55-A2C9-F08136E0ED83}" destId="{EEE83EF5-084E-43B3-8766-588445703D44}" srcOrd="1" destOrd="0" parTransId="{52D9D470-92B4-4263-9953-E753FA67B358}" sibTransId="{3D523686-3CAC-4AE7-A7F6-F1CE15FF6206}"/>
    <dgm:cxn modelId="{9C883843-ECF5-4C1A-A5B4-52FA1D9E5202}" type="presOf" srcId="{4003351F-5ECA-444C-8FE2-22709AAF1F20}" destId="{ADB86631-D7FD-4D2D-B1F5-C157C6A3F616}" srcOrd="0" destOrd="0" presId="urn:microsoft.com/office/officeart/2005/8/layout/default"/>
    <dgm:cxn modelId="{B1359167-9D1B-454A-A5ED-50AE19708712}" type="presOf" srcId="{02EA1061-ED8B-4822-A00A-B67255892FD9}" destId="{79193A68-1848-46D8-AB25-9B6F2E980F73}" srcOrd="0" destOrd="0" presId="urn:microsoft.com/office/officeart/2005/8/layout/default"/>
    <dgm:cxn modelId="{9C71547D-CF40-4290-BC29-DE1FA33F4CF7}" type="presOf" srcId="{C9A7CBEB-0993-4043-B7D2-9D36DE0B6271}" destId="{8A8A6E1B-7808-4105-BD70-EB7F0B33AC09}" srcOrd="0" destOrd="0" presId="urn:microsoft.com/office/officeart/2005/8/layout/default"/>
    <dgm:cxn modelId="{AAF95F81-4E50-407F-8836-B4A296DF3826}" srcId="{8C335621-36E3-4D55-A2C9-F08136E0ED83}" destId="{16789F0E-B634-4766-87B0-09067937CD6E}" srcOrd="5" destOrd="0" parTransId="{B3FC1552-6141-4543-B5B9-43A3D4DD8602}" sibTransId="{55EBAF7B-CC0D-4344-B397-9655F6258561}"/>
    <dgm:cxn modelId="{05F84FC1-08B4-4C6E-B663-2F8D17AC9868}" type="presOf" srcId="{16789F0E-B634-4766-87B0-09067937CD6E}" destId="{34702A07-04FA-45D1-AF48-C3087F9F8884}" srcOrd="0" destOrd="0" presId="urn:microsoft.com/office/officeart/2005/8/layout/default"/>
    <dgm:cxn modelId="{DF46D9DC-926E-4152-ACD8-8A87353B191C}" srcId="{8C335621-36E3-4D55-A2C9-F08136E0ED83}" destId="{C9A7CBEB-0993-4043-B7D2-9D36DE0B6271}" srcOrd="0" destOrd="0" parTransId="{2A0C50A2-E886-4CE6-943C-398AE3D011BB}" sibTransId="{5B4F4942-21DE-425D-8E3C-D5D27544A1EA}"/>
    <dgm:cxn modelId="{46530FF9-37BB-4074-917D-0890486AFD08}" type="presParOf" srcId="{A4E7D147-B9A6-4300-AE3B-A1437D52898D}" destId="{8A8A6E1B-7808-4105-BD70-EB7F0B33AC09}" srcOrd="0" destOrd="0" presId="urn:microsoft.com/office/officeart/2005/8/layout/default"/>
    <dgm:cxn modelId="{8DE5D9DB-6CDF-4E19-AE00-0F7F5C45D9DB}" type="presParOf" srcId="{A4E7D147-B9A6-4300-AE3B-A1437D52898D}" destId="{57D1AEA3-0FBD-4390-8D38-336D0FEE6BB8}" srcOrd="1" destOrd="0" presId="urn:microsoft.com/office/officeart/2005/8/layout/default"/>
    <dgm:cxn modelId="{0DE67286-550A-4378-8576-ECBF6B85ABC1}" type="presParOf" srcId="{A4E7D147-B9A6-4300-AE3B-A1437D52898D}" destId="{5466AC02-E1A4-4D4D-9F18-09B26ABABD3E}" srcOrd="2" destOrd="0" presId="urn:microsoft.com/office/officeart/2005/8/layout/default"/>
    <dgm:cxn modelId="{7C9609BC-E890-4F26-86BD-AB20086A3BED}" type="presParOf" srcId="{A4E7D147-B9A6-4300-AE3B-A1437D52898D}" destId="{B5656DE0-2126-40CC-988E-0C22FB7E570F}" srcOrd="3" destOrd="0" presId="urn:microsoft.com/office/officeart/2005/8/layout/default"/>
    <dgm:cxn modelId="{2957D819-2912-4E2C-A855-4BFF6E154CC6}" type="presParOf" srcId="{A4E7D147-B9A6-4300-AE3B-A1437D52898D}" destId="{E4AC338A-C7E1-4476-BE4C-1F4AE35D9524}" srcOrd="4" destOrd="0" presId="urn:microsoft.com/office/officeart/2005/8/layout/default"/>
    <dgm:cxn modelId="{3722ACE3-5043-40BA-A611-64CA488EDB21}" type="presParOf" srcId="{A4E7D147-B9A6-4300-AE3B-A1437D52898D}" destId="{D345C799-B97C-4E3F-A80C-E2DA9286CF6A}" srcOrd="5" destOrd="0" presId="urn:microsoft.com/office/officeart/2005/8/layout/default"/>
    <dgm:cxn modelId="{A47A1B73-DF42-41BE-8419-970A99F006F6}" type="presParOf" srcId="{A4E7D147-B9A6-4300-AE3B-A1437D52898D}" destId="{79193A68-1848-46D8-AB25-9B6F2E980F73}" srcOrd="6" destOrd="0" presId="urn:microsoft.com/office/officeart/2005/8/layout/default"/>
    <dgm:cxn modelId="{3A91DEEF-227A-4EDA-B4EC-81023655742E}" type="presParOf" srcId="{A4E7D147-B9A6-4300-AE3B-A1437D52898D}" destId="{12CB5707-48BF-419A-B31F-DB8180B5D557}" srcOrd="7" destOrd="0" presId="urn:microsoft.com/office/officeart/2005/8/layout/default"/>
    <dgm:cxn modelId="{E0BFFA61-6842-4C77-8AB5-E78D3F05C358}" type="presParOf" srcId="{A4E7D147-B9A6-4300-AE3B-A1437D52898D}" destId="{ADB86631-D7FD-4D2D-B1F5-C157C6A3F616}" srcOrd="8" destOrd="0" presId="urn:microsoft.com/office/officeart/2005/8/layout/default"/>
    <dgm:cxn modelId="{5B29624C-3D17-427F-8F18-6BD4F6F022DD}" type="presParOf" srcId="{A4E7D147-B9A6-4300-AE3B-A1437D52898D}" destId="{A8C95E12-F7EA-4FB9-8F71-8A0CB9156166}" srcOrd="9" destOrd="0" presId="urn:microsoft.com/office/officeart/2005/8/layout/default"/>
    <dgm:cxn modelId="{3C9AE26F-5B10-48F9-8136-AA12266B680B}" type="presParOf" srcId="{A4E7D147-B9A6-4300-AE3B-A1437D52898D}" destId="{34702A07-04FA-45D1-AF48-C3087F9F888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B6280-0C50-4931-9B59-8E7967F5A2B8}">
      <dsp:nvSpPr>
        <dsp:cNvPr id="0" name=""/>
        <dsp:cNvSpPr/>
      </dsp:nvSpPr>
      <dsp:spPr>
        <a:xfrm>
          <a:off x="1745939" y="1264643"/>
          <a:ext cx="2196300" cy="1098150"/>
        </a:xfrm>
        <a:prstGeom prst="rect">
          <a:avLst/>
        </a:prstGeom>
        <a:solidFill>
          <a:srgbClr val="00B05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sp:txBody>
      <dsp:txXfrm>
        <a:off x="1745939" y="1264643"/>
        <a:ext cx="2196300" cy="1098150"/>
      </dsp:txXfrm>
    </dsp:sp>
    <dsp:sp modelId="{258D5F0E-80F5-4983-880E-F3D7B08313EC}">
      <dsp:nvSpPr>
        <dsp:cNvPr id="0" name=""/>
        <dsp:cNvSpPr/>
      </dsp:nvSpPr>
      <dsp:spPr>
        <a:xfrm rot="18289469">
          <a:off x="3612304" y="1155036"/>
          <a:ext cx="153839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38390" y="2724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3040" y="1143822"/>
        <a:ext cx="76919" cy="76919"/>
      </dsp:txXfrm>
    </dsp:sp>
    <dsp:sp modelId="{DC62B9E7-A942-4CD4-9D6B-C210CB240D20}">
      <dsp:nvSpPr>
        <dsp:cNvPr id="0" name=""/>
        <dsp:cNvSpPr/>
      </dsp:nvSpPr>
      <dsp:spPr>
        <a:xfrm>
          <a:off x="4820760" y="1771"/>
          <a:ext cx="2196300" cy="1098150"/>
        </a:xfrm>
        <a:prstGeom prst="rect">
          <a:avLst/>
        </a:prstGeom>
        <a:solidFill>
          <a:srgbClr val="FFC00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sp:txBody>
      <dsp:txXfrm>
        <a:off x="4820760" y="1771"/>
        <a:ext cx="2196300" cy="1098150"/>
      </dsp:txXfrm>
    </dsp:sp>
    <dsp:sp modelId="{C23BFEB0-75A6-4FEF-BD62-64CCA0DD43B6}">
      <dsp:nvSpPr>
        <dsp:cNvPr id="0" name=""/>
        <dsp:cNvSpPr/>
      </dsp:nvSpPr>
      <dsp:spPr>
        <a:xfrm>
          <a:off x="3942239" y="1786472"/>
          <a:ext cx="87852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78520" y="2724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9536" y="1791755"/>
        <a:ext cx="43926" cy="43926"/>
      </dsp:txXfrm>
    </dsp:sp>
    <dsp:sp modelId="{D8D39922-AA65-4F54-9D3E-2CB52D621467}">
      <dsp:nvSpPr>
        <dsp:cNvPr id="0" name=""/>
        <dsp:cNvSpPr/>
      </dsp:nvSpPr>
      <dsp:spPr>
        <a:xfrm>
          <a:off x="4820760" y="1264643"/>
          <a:ext cx="2196300" cy="10981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sp:txBody>
      <dsp:txXfrm>
        <a:off x="4820760" y="1264643"/>
        <a:ext cx="2196300" cy="1098150"/>
      </dsp:txXfrm>
    </dsp:sp>
    <dsp:sp modelId="{F4A3D38F-A0E2-469D-847B-E1CDD0430B64}">
      <dsp:nvSpPr>
        <dsp:cNvPr id="0" name=""/>
        <dsp:cNvSpPr/>
      </dsp:nvSpPr>
      <dsp:spPr>
        <a:xfrm rot="3310531">
          <a:off x="3612304" y="2417909"/>
          <a:ext cx="153839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38390" y="2724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3040" y="2406695"/>
        <a:ext cx="76919" cy="76919"/>
      </dsp:txXfrm>
    </dsp:sp>
    <dsp:sp modelId="{56E47CED-7397-4949-9964-D6D417B46405}">
      <dsp:nvSpPr>
        <dsp:cNvPr id="0" name=""/>
        <dsp:cNvSpPr/>
      </dsp:nvSpPr>
      <dsp:spPr>
        <a:xfrm>
          <a:off x="4820760" y="2527516"/>
          <a:ext cx="2196300" cy="1098150"/>
        </a:xfrm>
        <a:prstGeom prst="rect">
          <a:avLst/>
        </a:prstGeom>
        <a:solidFill>
          <a:srgbClr val="00B0F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sp:txBody>
      <dsp:txXfrm>
        <a:off x="4820760" y="2527516"/>
        <a:ext cx="2196300" cy="10981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A6E1B-7808-4105-BD70-EB7F0B33AC09}">
      <dsp:nvSpPr>
        <dsp:cNvPr id="0" name=""/>
        <dsp:cNvSpPr/>
      </dsp:nvSpPr>
      <dsp:spPr>
        <a:xfrm>
          <a:off x="0" y="33734"/>
          <a:ext cx="2738437" cy="1643062"/>
        </a:xfrm>
        <a:prstGeom prst="ca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/>
              <a:latin typeface="Arial Nova Light" panose="020B0304020202020204" pitchFamily="34" charset="0"/>
            </a:rPr>
            <a:t>Storage and I/O</a:t>
          </a:r>
        </a:p>
      </dsp:txBody>
      <dsp:txXfrm>
        <a:off x="0" y="444500"/>
        <a:ext cx="2738437" cy="1026913"/>
      </dsp:txXfrm>
    </dsp:sp>
    <dsp:sp modelId="{93B111E0-11F2-4B62-8324-00C4A0E181DF}">
      <dsp:nvSpPr>
        <dsp:cNvPr id="0" name=""/>
        <dsp:cNvSpPr/>
      </dsp:nvSpPr>
      <dsp:spPr>
        <a:xfrm>
          <a:off x="3012281" y="33734"/>
          <a:ext cx="2738437" cy="1643062"/>
        </a:xfrm>
        <a:prstGeom prst="round2Same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/>
              <a:latin typeface="Arial Nova Light" panose="020B0304020202020204" pitchFamily="34" charset="0"/>
            </a:rPr>
            <a:t>Query Parser</a:t>
          </a:r>
          <a:br>
            <a:rPr lang="en-US" sz="1400" kern="1200" dirty="0">
              <a:effectLst/>
              <a:latin typeface="Arial Nova Light" panose="020B0304020202020204" pitchFamily="34" charset="0"/>
            </a:rPr>
          </a:br>
          <a:r>
            <a:rPr lang="en-US" sz="1400" kern="1200" dirty="0">
              <a:effectLst/>
              <a:latin typeface="Arial Nova Light" panose="020B0304020202020204" pitchFamily="34" charset="0"/>
            </a:rPr>
            <a:t>(string to AST or DAG)</a:t>
          </a:r>
        </a:p>
      </dsp:txBody>
      <dsp:txXfrm>
        <a:off x="3092489" y="113942"/>
        <a:ext cx="2578021" cy="1562854"/>
      </dsp:txXfrm>
    </dsp:sp>
    <dsp:sp modelId="{A853F9C7-78E9-4C3C-82F6-040C6940CAFC}">
      <dsp:nvSpPr>
        <dsp:cNvPr id="0" name=""/>
        <dsp:cNvSpPr/>
      </dsp:nvSpPr>
      <dsp:spPr>
        <a:xfrm>
          <a:off x="6024562" y="33734"/>
          <a:ext cx="2738437" cy="1643062"/>
        </a:xfrm>
        <a:prstGeom prst="snip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effectLst/>
              <a:latin typeface="Arial Nova Light" panose="020B0304020202020204" pitchFamily="34" charset="0"/>
            </a:rPr>
            <a:t>Query Plan Generator </a:t>
          </a:r>
          <a:br>
            <a:rPr lang="en-US" sz="1400" kern="1200">
              <a:effectLst/>
              <a:latin typeface="Arial Nova Light" panose="020B0304020202020204" pitchFamily="34" charset="0"/>
            </a:rPr>
          </a:br>
          <a:r>
            <a:rPr lang="en-US" sz="1400" kern="1200">
              <a:effectLst/>
              <a:latin typeface="Arial Nova Light" panose="020B0304020202020204" pitchFamily="34" charset="0"/>
            </a:rPr>
            <a:t>(aka Logical Plan)</a:t>
          </a:r>
          <a:endParaRPr lang="en-US" sz="1400" kern="1200" dirty="0">
            <a:effectLst/>
            <a:latin typeface="Arial Nova Light" panose="020B0304020202020204" pitchFamily="34" charset="0"/>
          </a:endParaRPr>
        </a:p>
      </dsp:txBody>
      <dsp:txXfrm>
        <a:off x="6024562" y="170659"/>
        <a:ext cx="2601512" cy="1506137"/>
      </dsp:txXfrm>
    </dsp:sp>
    <dsp:sp modelId="{CB38CAF7-873C-4F52-8599-B33E216F406F}">
      <dsp:nvSpPr>
        <dsp:cNvPr id="0" name=""/>
        <dsp:cNvSpPr/>
      </dsp:nvSpPr>
      <dsp:spPr>
        <a:xfrm>
          <a:off x="546263" y="1950640"/>
          <a:ext cx="1645910" cy="1643062"/>
        </a:xfrm>
        <a:prstGeom prst="teardrop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effectLst/>
              <a:latin typeface="Arial Nova Light" panose="020B0304020202020204" pitchFamily="34" charset="0"/>
            </a:rPr>
            <a:t>Query Plan Optimizer</a:t>
          </a:r>
          <a:endParaRPr lang="en-US" sz="1400" kern="1200" dirty="0">
            <a:effectLst/>
            <a:latin typeface="Arial Nova Light" panose="020B0304020202020204" pitchFamily="34" charset="0"/>
          </a:endParaRPr>
        </a:p>
      </dsp:txBody>
      <dsp:txXfrm>
        <a:off x="787301" y="2191261"/>
        <a:ext cx="1163834" cy="1161820"/>
      </dsp:txXfrm>
    </dsp:sp>
    <dsp:sp modelId="{8261C2AF-3A81-4F77-98E9-279674A15AF4}">
      <dsp:nvSpPr>
        <dsp:cNvPr id="0" name=""/>
        <dsp:cNvSpPr/>
      </dsp:nvSpPr>
      <dsp:spPr>
        <a:xfrm>
          <a:off x="2466017" y="1950640"/>
          <a:ext cx="2738437" cy="1643062"/>
        </a:xfrm>
        <a:prstGeom prst="snip2Same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effectLst/>
              <a:latin typeface="Arial Nova Light" panose="020B0304020202020204" pitchFamily="34" charset="0"/>
            </a:rPr>
            <a:t>Execution Plan Generator </a:t>
          </a:r>
          <a:br>
            <a:rPr lang="en-US" sz="1400" kern="1200">
              <a:effectLst/>
              <a:latin typeface="Arial Nova Light" panose="020B0304020202020204" pitchFamily="34" charset="0"/>
            </a:rPr>
          </a:br>
          <a:r>
            <a:rPr lang="en-US" sz="1400" kern="1200">
              <a:effectLst/>
              <a:latin typeface="Arial Nova Light" panose="020B0304020202020204" pitchFamily="34" charset="0"/>
            </a:rPr>
            <a:t>(aka Physical Plan)</a:t>
          </a:r>
          <a:endParaRPr lang="en-US" sz="1400" kern="1200" dirty="0">
            <a:effectLst/>
            <a:latin typeface="Arial Nova Light" panose="020B0304020202020204" pitchFamily="34" charset="0"/>
          </a:endParaRPr>
        </a:p>
      </dsp:txBody>
      <dsp:txXfrm>
        <a:off x="2602942" y="2087565"/>
        <a:ext cx="2464587" cy="1506137"/>
      </dsp:txXfrm>
    </dsp:sp>
    <dsp:sp modelId="{B68DD6FC-7072-4431-959E-A4F9F0A353E8}">
      <dsp:nvSpPr>
        <dsp:cNvPr id="0" name=""/>
        <dsp:cNvSpPr/>
      </dsp:nvSpPr>
      <dsp:spPr>
        <a:xfrm>
          <a:off x="5478298" y="1950640"/>
          <a:ext cx="2738437" cy="1643062"/>
        </a:xfrm>
        <a:prstGeom prst="cub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/>
              <a:latin typeface="Arial Nova Light" panose="020B0304020202020204" pitchFamily="34" charset="0"/>
            </a:rPr>
            <a:t>Execution Engine</a:t>
          </a:r>
        </a:p>
      </dsp:txBody>
      <dsp:txXfrm>
        <a:off x="5478298" y="2361406"/>
        <a:ext cx="2327672" cy="12322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535BE-0A36-4388-A90C-244D87C47BE0}">
      <dsp:nvSpPr>
        <dsp:cNvPr id="0" name=""/>
        <dsp:cNvSpPr/>
      </dsp:nvSpPr>
      <dsp:spPr>
        <a:xfrm>
          <a:off x="3294" y="12061"/>
          <a:ext cx="1981088" cy="7924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 Nova Light" panose="020B0304020202020204" pitchFamily="34" charset="0"/>
            </a:rPr>
            <a:t>Tokenizer</a:t>
          </a:r>
        </a:p>
      </dsp:txBody>
      <dsp:txXfrm>
        <a:off x="3294" y="12061"/>
        <a:ext cx="1981088" cy="792435"/>
      </dsp:txXfrm>
    </dsp:sp>
    <dsp:sp modelId="{C75227CE-EEA8-4085-8817-F03267A978E5}">
      <dsp:nvSpPr>
        <dsp:cNvPr id="0" name=""/>
        <dsp:cNvSpPr/>
      </dsp:nvSpPr>
      <dsp:spPr>
        <a:xfrm>
          <a:off x="3294" y="804496"/>
          <a:ext cx="1981088" cy="2810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 Light" panose="020B0304020202020204" pitchFamily="34" charset="0"/>
            </a:rPr>
            <a:t>Splits the input query string into a sequence of tokens (keywords, identifiers, operators, literals).</a:t>
          </a:r>
        </a:p>
      </dsp:txBody>
      <dsp:txXfrm>
        <a:off x="3294" y="804496"/>
        <a:ext cx="1981088" cy="2810880"/>
      </dsp:txXfrm>
    </dsp:sp>
    <dsp:sp modelId="{C334D880-E0A1-4FFA-91FD-F58EB2D1640B}">
      <dsp:nvSpPr>
        <dsp:cNvPr id="0" name=""/>
        <dsp:cNvSpPr/>
      </dsp:nvSpPr>
      <dsp:spPr>
        <a:xfrm>
          <a:off x="2261735" y="12061"/>
          <a:ext cx="1981088" cy="792435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 Nova Light" panose="020B0304020202020204" pitchFamily="34" charset="0"/>
            </a:rPr>
            <a:t>Parser</a:t>
          </a:r>
        </a:p>
      </dsp:txBody>
      <dsp:txXfrm>
        <a:off x="2261735" y="12061"/>
        <a:ext cx="1981088" cy="792435"/>
      </dsp:txXfrm>
    </dsp:sp>
    <dsp:sp modelId="{A02AE234-BDDA-4B71-81F4-A8AABA098118}">
      <dsp:nvSpPr>
        <dsp:cNvPr id="0" name=""/>
        <dsp:cNvSpPr/>
      </dsp:nvSpPr>
      <dsp:spPr>
        <a:xfrm>
          <a:off x="2261735" y="804496"/>
          <a:ext cx="1981088" cy="2810880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 Light" panose="020B0304020202020204" pitchFamily="34" charset="0"/>
            </a:rPr>
            <a:t>Analyzes the token stream to create a structured representation of the query's syntax (Abstract Syntax Tree – AST or Directed Acyclic Graph – DAG)</a:t>
          </a:r>
        </a:p>
      </dsp:txBody>
      <dsp:txXfrm>
        <a:off x="2261735" y="804496"/>
        <a:ext cx="1981088" cy="2810880"/>
      </dsp:txXfrm>
    </dsp:sp>
    <dsp:sp modelId="{C7C725DA-8CF8-4E3B-B379-FF8BE9238F24}">
      <dsp:nvSpPr>
        <dsp:cNvPr id="0" name=""/>
        <dsp:cNvSpPr/>
      </dsp:nvSpPr>
      <dsp:spPr>
        <a:xfrm>
          <a:off x="4520176" y="12061"/>
          <a:ext cx="1981088" cy="792435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 Nova Light" panose="020B0304020202020204" pitchFamily="34" charset="0"/>
            </a:rPr>
            <a:t>Query Planner / Optimizer</a:t>
          </a:r>
        </a:p>
      </dsp:txBody>
      <dsp:txXfrm>
        <a:off x="4520176" y="12061"/>
        <a:ext cx="1981088" cy="792435"/>
      </dsp:txXfrm>
    </dsp:sp>
    <dsp:sp modelId="{BFD57A7D-3620-4F2C-80F5-C87EA44F7C16}">
      <dsp:nvSpPr>
        <dsp:cNvPr id="0" name=""/>
        <dsp:cNvSpPr/>
      </dsp:nvSpPr>
      <dsp:spPr>
        <a:xfrm>
          <a:off x="4520176" y="804496"/>
          <a:ext cx="1981088" cy="2810880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 Light" panose="020B0304020202020204" pitchFamily="34" charset="0"/>
            </a:rPr>
            <a:t>Transforms the AST/DAG  into an optimized execution plan that outlines how the query will be processed.</a:t>
          </a:r>
        </a:p>
      </dsp:txBody>
      <dsp:txXfrm>
        <a:off x="4520176" y="804496"/>
        <a:ext cx="1981088" cy="2810880"/>
      </dsp:txXfrm>
    </dsp:sp>
    <dsp:sp modelId="{DDE3C5DB-7293-43E6-BE15-38E357BC8EB0}">
      <dsp:nvSpPr>
        <dsp:cNvPr id="0" name=""/>
        <dsp:cNvSpPr/>
      </dsp:nvSpPr>
      <dsp:spPr>
        <a:xfrm>
          <a:off x="6778616" y="12061"/>
          <a:ext cx="1981088" cy="79243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 Nova Light" panose="020B0304020202020204" pitchFamily="34" charset="0"/>
            </a:rPr>
            <a:t>Execution Engine</a:t>
          </a:r>
        </a:p>
      </dsp:txBody>
      <dsp:txXfrm>
        <a:off x="6778616" y="12061"/>
        <a:ext cx="1981088" cy="792435"/>
      </dsp:txXfrm>
    </dsp:sp>
    <dsp:sp modelId="{AD774D85-2E52-491C-B6F1-7470586E71E1}">
      <dsp:nvSpPr>
        <dsp:cNvPr id="0" name=""/>
        <dsp:cNvSpPr/>
      </dsp:nvSpPr>
      <dsp:spPr>
        <a:xfrm>
          <a:off x="6778616" y="804496"/>
          <a:ext cx="1981088" cy="281088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 Light" panose="020B0304020202020204" pitchFamily="34" charset="0"/>
            </a:rPr>
            <a:t>Executes the optimized physical plan to produce the query results.</a:t>
          </a:r>
        </a:p>
      </dsp:txBody>
      <dsp:txXfrm>
        <a:off x="6778616" y="804496"/>
        <a:ext cx="1981088" cy="28108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535BE-0A36-4388-A90C-244D87C47BE0}">
      <dsp:nvSpPr>
        <dsp:cNvPr id="0" name=""/>
        <dsp:cNvSpPr/>
      </dsp:nvSpPr>
      <dsp:spPr>
        <a:xfrm>
          <a:off x="3294" y="12061"/>
          <a:ext cx="1981088" cy="7924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 Nova Light" panose="020B0304020202020204" pitchFamily="34" charset="0"/>
            </a:rPr>
            <a:t>Tokenizer</a:t>
          </a:r>
        </a:p>
      </dsp:txBody>
      <dsp:txXfrm>
        <a:off x="3294" y="12061"/>
        <a:ext cx="1981088" cy="792435"/>
      </dsp:txXfrm>
    </dsp:sp>
    <dsp:sp modelId="{C75227CE-EEA8-4085-8817-F03267A978E5}">
      <dsp:nvSpPr>
        <dsp:cNvPr id="0" name=""/>
        <dsp:cNvSpPr/>
      </dsp:nvSpPr>
      <dsp:spPr>
        <a:xfrm>
          <a:off x="3294" y="804496"/>
          <a:ext cx="1981088" cy="2810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Nova Light" panose="020B0304020202020204" pitchFamily="34" charset="0"/>
            </a:rPr>
            <a:t>tokenize()</a:t>
          </a:r>
          <a:r>
            <a:rPr lang="en-US" sz="1200" b="0" kern="1200" dirty="0">
              <a:latin typeface="Arial Nova Light" panose="020B0304020202020204" pitchFamily="34" charset="0"/>
            </a:rPr>
            <a:t>:</a:t>
          </a:r>
          <a:r>
            <a:rPr lang="en-US" sz="1200" b="1" kern="1200" dirty="0">
              <a:latin typeface="Arial Nova Light" panose="020B0304020202020204" pitchFamily="34" charset="0"/>
            </a:rPr>
            <a:t> </a:t>
          </a:r>
          <a:r>
            <a:rPr lang="en-US" sz="1200" kern="1200" dirty="0">
              <a:latin typeface="Arial Nova Light" panose="020B0304020202020204" pitchFamily="34" charset="0"/>
            </a:rPr>
            <a:t>Splits input string into a list of tokens.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Nova Light" panose="020B0304020202020204" pitchFamily="34" charset="0"/>
            </a:rPr>
            <a:t>Keyword Recognition</a:t>
          </a:r>
          <a:r>
            <a:rPr lang="en-US" sz="1200" kern="1200" dirty="0">
              <a:latin typeface="Arial Nova Light" panose="020B0304020202020204" pitchFamily="34" charset="0"/>
            </a:rPr>
            <a:t>: Identifies keywords (</a:t>
          </a:r>
          <a:r>
            <a:rPr lang="en-US" sz="1100" kern="1200" dirty="0">
              <a:latin typeface="Arial Nova Light" panose="020B0304020202020204" pitchFamily="34" charset="0"/>
            </a:rPr>
            <a:t>e.g. SELECT, WHERE, JOIN</a:t>
          </a:r>
          <a:r>
            <a:rPr lang="en-US" sz="1200" kern="1200" dirty="0">
              <a:latin typeface="Arial Nova Light" panose="020B0304020202020204" pitchFamily="34" charset="0"/>
            </a:rPr>
            <a:t>).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Nova Light" panose="020B0304020202020204" pitchFamily="34" charset="0"/>
            </a:rPr>
            <a:t>Literal Parsing</a:t>
          </a:r>
          <a:r>
            <a:rPr lang="en-US" sz="1200" kern="1200" dirty="0">
              <a:latin typeface="Arial Nova Light" panose="020B0304020202020204" pitchFamily="34" charset="0"/>
            </a:rPr>
            <a:t>: Handles numeric, string, and other literal values.</a:t>
          </a:r>
        </a:p>
      </dsp:txBody>
      <dsp:txXfrm>
        <a:off x="3294" y="804496"/>
        <a:ext cx="1981088" cy="2810880"/>
      </dsp:txXfrm>
    </dsp:sp>
    <dsp:sp modelId="{C334D880-E0A1-4FFA-91FD-F58EB2D1640B}">
      <dsp:nvSpPr>
        <dsp:cNvPr id="0" name=""/>
        <dsp:cNvSpPr/>
      </dsp:nvSpPr>
      <dsp:spPr>
        <a:xfrm>
          <a:off x="2261735" y="12061"/>
          <a:ext cx="1981088" cy="792435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 Nova Light" panose="020B0304020202020204" pitchFamily="34" charset="0"/>
            </a:rPr>
            <a:t>Parser</a:t>
          </a:r>
        </a:p>
      </dsp:txBody>
      <dsp:txXfrm>
        <a:off x="2261735" y="12061"/>
        <a:ext cx="1981088" cy="792435"/>
      </dsp:txXfrm>
    </dsp:sp>
    <dsp:sp modelId="{A02AE234-BDDA-4B71-81F4-A8AABA098118}">
      <dsp:nvSpPr>
        <dsp:cNvPr id="0" name=""/>
        <dsp:cNvSpPr/>
      </dsp:nvSpPr>
      <dsp:spPr>
        <a:xfrm>
          <a:off x="2261735" y="804496"/>
          <a:ext cx="1981088" cy="2810880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Nova Light" panose="020B0304020202020204" pitchFamily="34" charset="0"/>
            </a:rPr>
            <a:t>parse()</a:t>
          </a:r>
          <a:r>
            <a:rPr lang="en-US" sz="1200" kern="1200" dirty="0">
              <a:latin typeface="Arial Nova Light" panose="020B0304020202020204" pitchFamily="34" charset="0"/>
            </a:rPr>
            <a:t>: Builds the AST or DAG from tokens.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Nova Light" panose="020B0304020202020204" pitchFamily="34" charset="0"/>
            </a:rPr>
            <a:t>Clause Parsers</a:t>
          </a:r>
          <a:r>
            <a:rPr lang="en-US" sz="1200" kern="1200" dirty="0">
              <a:latin typeface="Arial Nova Light" panose="020B0304020202020204" pitchFamily="34" charset="0"/>
            </a:rPr>
            <a:t>: Handle specific query clauses (</a:t>
          </a:r>
          <a:r>
            <a:rPr lang="en-US" sz="1100" kern="1200" dirty="0">
              <a:latin typeface="Arial Nova Light" panose="020B0304020202020204" pitchFamily="34" charset="0"/>
            </a:rPr>
            <a:t>SELECT, FROM, WHERE, GROUP BY, etc.</a:t>
          </a:r>
          <a:r>
            <a:rPr lang="en-US" sz="1200" kern="1200" dirty="0">
              <a:latin typeface="Arial Nova Light" panose="020B0304020202020204" pitchFamily="34" charset="0"/>
            </a:rPr>
            <a:t>).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Nova Light" panose="020B0304020202020204" pitchFamily="34" charset="0"/>
            </a:rPr>
            <a:t>Grammar Rules</a:t>
          </a:r>
          <a:r>
            <a:rPr lang="en-US" sz="1200" kern="1200" dirty="0">
              <a:latin typeface="Arial Nova Light" panose="020B0304020202020204" pitchFamily="34" charset="0"/>
            </a:rPr>
            <a:t>: Defines the valid syntax of the query language.</a:t>
          </a:r>
        </a:p>
      </dsp:txBody>
      <dsp:txXfrm>
        <a:off x="2261735" y="804496"/>
        <a:ext cx="1981088" cy="2810880"/>
      </dsp:txXfrm>
    </dsp:sp>
    <dsp:sp modelId="{C7C725DA-8CF8-4E3B-B379-FF8BE9238F24}">
      <dsp:nvSpPr>
        <dsp:cNvPr id="0" name=""/>
        <dsp:cNvSpPr/>
      </dsp:nvSpPr>
      <dsp:spPr>
        <a:xfrm>
          <a:off x="4520176" y="12061"/>
          <a:ext cx="1981088" cy="792435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 Nova Light" panose="020B0304020202020204" pitchFamily="34" charset="0"/>
            </a:rPr>
            <a:t>Query Planner / Optimizer</a:t>
          </a:r>
        </a:p>
      </dsp:txBody>
      <dsp:txXfrm>
        <a:off x="4520176" y="12061"/>
        <a:ext cx="1981088" cy="792435"/>
      </dsp:txXfrm>
    </dsp:sp>
    <dsp:sp modelId="{BFD57A7D-3620-4F2C-80F5-C87EA44F7C16}">
      <dsp:nvSpPr>
        <dsp:cNvPr id="0" name=""/>
        <dsp:cNvSpPr/>
      </dsp:nvSpPr>
      <dsp:spPr>
        <a:xfrm>
          <a:off x="4520176" y="804496"/>
          <a:ext cx="1981088" cy="2810880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 err="1">
              <a:latin typeface="Arial Nova Light" panose="020B0304020202020204" pitchFamily="34" charset="0"/>
            </a:rPr>
            <a:t>build_plan</a:t>
          </a:r>
          <a:r>
            <a:rPr lang="en-US" sz="1200" b="1" kern="1200" dirty="0">
              <a:latin typeface="Arial Nova Light" panose="020B0304020202020204" pitchFamily="34" charset="0"/>
            </a:rPr>
            <a:t>()</a:t>
          </a:r>
          <a:r>
            <a:rPr lang="en-US" sz="1200" kern="1200" dirty="0">
              <a:latin typeface="Arial Nova Light" panose="020B0304020202020204" pitchFamily="34" charset="0"/>
            </a:rPr>
            <a:t>: Initial logical plan from AST.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Nova Light" panose="020B0304020202020204" pitchFamily="34" charset="0"/>
            </a:rPr>
            <a:t>Optimize</a:t>
          </a:r>
          <a:r>
            <a:rPr lang="en-US" sz="1200" kern="1200" dirty="0">
              <a:latin typeface="Arial Nova Light" panose="020B0304020202020204" pitchFamily="34" charset="0"/>
            </a:rPr>
            <a:t>: Apply transformations &amp; estimate costs (e.g. predicate pushdown, join reordering).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Nova Light" panose="020B0304020202020204" pitchFamily="34" charset="0"/>
            </a:rPr>
            <a:t>Enumerate</a:t>
          </a:r>
          <a:r>
            <a:rPr lang="en-US" sz="1200" kern="1200" dirty="0">
              <a:latin typeface="Arial Nova Light" panose="020B0304020202020204" pitchFamily="34" charset="0"/>
            </a:rPr>
            <a:t>: Explore alternatives for best plan.</a:t>
          </a:r>
        </a:p>
      </dsp:txBody>
      <dsp:txXfrm>
        <a:off x="4520176" y="804496"/>
        <a:ext cx="1981088" cy="2810880"/>
      </dsp:txXfrm>
    </dsp:sp>
    <dsp:sp modelId="{DDE3C5DB-7293-43E6-BE15-38E357BC8EB0}">
      <dsp:nvSpPr>
        <dsp:cNvPr id="0" name=""/>
        <dsp:cNvSpPr/>
      </dsp:nvSpPr>
      <dsp:spPr>
        <a:xfrm>
          <a:off x="6778616" y="12061"/>
          <a:ext cx="1981088" cy="79243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 Nova Light" panose="020B0304020202020204" pitchFamily="34" charset="0"/>
            </a:rPr>
            <a:t>Execution Engine</a:t>
          </a:r>
        </a:p>
      </dsp:txBody>
      <dsp:txXfrm>
        <a:off x="6778616" y="12061"/>
        <a:ext cx="1981088" cy="792435"/>
      </dsp:txXfrm>
    </dsp:sp>
    <dsp:sp modelId="{AD774D85-2E52-491C-B6F1-7470586E71E1}">
      <dsp:nvSpPr>
        <dsp:cNvPr id="0" name=""/>
        <dsp:cNvSpPr/>
      </dsp:nvSpPr>
      <dsp:spPr>
        <a:xfrm>
          <a:off x="6778616" y="804496"/>
          <a:ext cx="1981088" cy="281088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Nova Light" panose="020B0304020202020204" pitchFamily="34" charset="0"/>
            </a:rPr>
            <a:t>Operators</a:t>
          </a:r>
          <a:r>
            <a:rPr lang="en-US" sz="1200" kern="1200" dirty="0">
              <a:latin typeface="Arial Nova Light" panose="020B0304020202020204" pitchFamily="34" charset="0"/>
            </a:rPr>
            <a:t>: Perform tasks (e.g., scan, filter, join).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Nova Light" panose="020B0304020202020204" pitchFamily="34" charset="0"/>
            </a:rPr>
            <a:t>Pipeline</a:t>
          </a:r>
          <a:r>
            <a:rPr lang="en-US" sz="1200" kern="1200" dirty="0">
              <a:latin typeface="Arial Nova Light" panose="020B0304020202020204" pitchFamily="34" charset="0"/>
            </a:rPr>
            <a:t>: Operators in sequence.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Nova Light" panose="020B0304020202020204" pitchFamily="34" charset="0"/>
            </a:rPr>
            <a:t>Memory</a:t>
          </a:r>
          <a:r>
            <a:rPr lang="en-US" sz="1200" kern="1200" dirty="0">
              <a:latin typeface="Arial Nova Light" panose="020B0304020202020204" pitchFamily="34" charset="0"/>
            </a:rPr>
            <a:t>: Manages intermediate results.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Nova Light" panose="020B0304020202020204" pitchFamily="34" charset="0"/>
            </a:rPr>
            <a:t>Parallel</a:t>
          </a:r>
          <a:r>
            <a:rPr lang="en-US" sz="1200" kern="1200" dirty="0">
              <a:latin typeface="Arial Nova Light" panose="020B0304020202020204" pitchFamily="34" charset="0"/>
            </a:rPr>
            <a:t>: Coordinates parallel execution.</a:t>
          </a:r>
        </a:p>
      </dsp:txBody>
      <dsp:txXfrm>
        <a:off x="6778616" y="804496"/>
        <a:ext cx="1981088" cy="281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B6280-0C50-4931-9B59-8E7967F5A2B8}">
      <dsp:nvSpPr>
        <dsp:cNvPr id="0" name=""/>
        <dsp:cNvSpPr/>
      </dsp:nvSpPr>
      <dsp:spPr>
        <a:xfrm>
          <a:off x="797679" y="1406340"/>
          <a:ext cx="1629513" cy="814756"/>
        </a:xfrm>
        <a:prstGeom prst="rect">
          <a:avLst/>
        </a:prstGeom>
        <a:solidFill>
          <a:srgbClr val="00B05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sp:txBody>
      <dsp:txXfrm>
        <a:off x="797679" y="1406340"/>
        <a:ext cx="1629513" cy="814756"/>
      </dsp:txXfrm>
    </dsp:sp>
    <dsp:sp modelId="{258D5F0E-80F5-4983-880E-F3D7B08313EC}">
      <dsp:nvSpPr>
        <dsp:cNvPr id="0" name=""/>
        <dsp:cNvSpPr/>
      </dsp:nvSpPr>
      <dsp:spPr>
        <a:xfrm rot="17692822">
          <a:off x="1978473" y="1090776"/>
          <a:ext cx="154924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49243" y="2021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4363" y="1072260"/>
        <a:ext cx="77462" cy="77462"/>
      </dsp:txXfrm>
    </dsp:sp>
    <dsp:sp modelId="{DC62B9E7-A942-4CD4-9D6B-C210CB240D20}">
      <dsp:nvSpPr>
        <dsp:cNvPr id="0" name=""/>
        <dsp:cNvSpPr/>
      </dsp:nvSpPr>
      <dsp:spPr>
        <a:xfrm>
          <a:off x="3078997" y="885"/>
          <a:ext cx="1629513" cy="814756"/>
        </a:xfrm>
        <a:prstGeom prst="rect">
          <a:avLst/>
        </a:prstGeom>
        <a:solidFill>
          <a:srgbClr val="FFC00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sp:txBody>
      <dsp:txXfrm>
        <a:off x="3078997" y="885"/>
        <a:ext cx="1629513" cy="814756"/>
      </dsp:txXfrm>
    </dsp:sp>
    <dsp:sp modelId="{2F43B3A8-9817-46A7-8973-FA509DB8A6C7}">
      <dsp:nvSpPr>
        <dsp:cNvPr id="0" name=""/>
        <dsp:cNvSpPr/>
      </dsp:nvSpPr>
      <dsp:spPr>
        <a:xfrm>
          <a:off x="4708510" y="388049"/>
          <a:ext cx="9897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9701" y="20214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78618" y="383521"/>
        <a:ext cx="49485" cy="49485"/>
      </dsp:txXfrm>
    </dsp:sp>
    <dsp:sp modelId="{24E75224-A0FA-4B6D-B1FF-8D4D8D137754}">
      <dsp:nvSpPr>
        <dsp:cNvPr id="0" name=""/>
        <dsp:cNvSpPr/>
      </dsp:nvSpPr>
      <dsp:spPr>
        <a:xfrm>
          <a:off x="5698211" y="885"/>
          <a:ext cx="2605004" cy="814756"/>
        </a:xfrm>
        <a:prstGeom prst="roundRect">
          <a:avLst>
            <a:gd name="adj" fmla="val 10000"/>
          </a:avLst>
        </a:prstGeom>
        <a:solidFill>
          <a:srgbClr val="FFC55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Vectorized? Distributed?</a:t>
          </a:r>
        </a:p>
      </dsp:txBody>
      <dsp:txXfrm>
        <a:off x="5722074" y="24748"/>
        <a:ext cx="2557278" cy="767030"/>
      </dsp:txXfrm>
    </dsp:sp>
    <dsp:sp modelId="{C23BFEB0-75A6-4FEF-BD62-64CCA0DD43B6}">
      <dsp:nvSpPr>
        <dsp:cNvPr id="0" name=""/>
        <dsp:cNvSpPr/>
      </dsp:nvSpPr>
      <dsp:spPr>
        <a:xfrm>
          <a:off x="2427192" y="1793504"/>
          <a:ext cx="65180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51805" y="2021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6799" y="1797423"/>
        <a:ext cx="32590" cy="32590"/>
      </dsp:txXfrm>
    </dsp:sp>
    <dsp:sp modelId="{D8D39922-AA65-4F54-9D3E-2CB52D621467}">
      <dsp:nvSpPr>
        <dsp:cNvPr id="0" name=""/>
        <dsp:cNvSpPr/>
      </dsp:nvSpPr>
      <dsp:spPr>
        <a:xfrm>
          <a:off x="3078997" y="1406340"/>
          <a:ext cx="1629513" cy="814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sp:txBody>
      <dsp:txXfrm>
        <a:off x="3078997" y="1406340"/>
        <a:ext cx="1629513" cy="814756"/>
      </dsp:txXfrm>
    </dsp:sp>
    <dsp:sp modelId="{F83EE280-97C5-4D1E-85B6-2933CF9DD87D}">
      <dsp:nvSpPr>
        <dsp:cNvPr id="0" name=""/>
        <dsp:cNvSpPr/>
      </dsp:nvSpPr>
      <dsp:spPr>
        <a:xfrm rot="20080140">
          <a:off x="4655870" y="1559261"/>
          <a:ext cx="10949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94982" y="20214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75986" y="1552101"/>
        <a:ext cx="54749" cy="54749"/>
      </dsp:txXfrm>
    </dsp:sp>
    <dsp:sp modelId="{2A23D7C0-2550-4394-A9D1-7784710AE2D9}">
      <dsp:nvSpPr>
        <dsp:cNvPr id="0" name=""/>
        <dsp:cNvSpPr/>
      </dsp:nvSpPr>
      <dsp:spPr>
        <a:xfrm>
          <a:off x="5698211" y="937855"/>
          <a:ext cx="2605004" cy="814756"/>
        </a:xfrm>
        <a:prstGeom prst="roundRect">
          <a:avLst>
            <a:gd name="adj" fmla="val 10000"/>
          </a:avLst>
        </a:prstGeom>
        <a:solidFill>
          <a:srgbClr val="62D268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Is Compute and Storage Decoupled? </a:t>
          </a:r>
          <a:b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</a:br>
          <a:r>
            <a:rPr lang="en-US" sz="11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(faster and cheaper at scale)</a:t>
          </a:r>
          <a:endParaRPr lang="en-US" sz="1400" kern="1200" dirty="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sp:txBody>
      <dsp:txXfrm>
        <a:off x="5722074" y="961718"/>
        <a:ext cx="2557278" cy="767030"/>
      </dsp:txXfrm>
    </dsp:sp>
    <dsp:sp modelId="{4E2B4EFF-B8F2-4AF5-8A2B-E2F426D799EB}">
      <dsp:nvSpPr>
        <dsp:cNvPr id="0" name=""/>
        <dsp:cNvSpPr/>
      </dsp:nvSpPr>
      <dsp:spPr>
        <a:xfrm rot="1519860">
          <a:off x="4655870" y="2027746"/>
          <a:ext cx="10949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94982" y="20214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75986" y="2020586"/>
        <a:ext cx="54749" cy="54749"/>
      </dsp:txXfrm>
    </dsp:sp>
    <dsp:sp modelId="{1CA08447-8619-461E-BEE4-40C5D0ADA9F5}">
      <dsp:nvSpPr>
        <dsp:cNvPr id="0" name=""/>
        <dsp:cNvSpPr/>
      </dsp:nvSpPr>
      <dsp:spPr>
        <a:xfrm>
          <a:off x="5698211" y="1874825"/>
          <a:ext cx="2605004" cy="814756"/>
        </a:xfrm>
        <a:prstGeom prst="roundRect">
          <a:avLst>
            <a:gd name="adj" fmla="val 10000"/>
          </a:avLst>
        </a:prstGeom>
        <a:solidFill>
          <a:srgbClr val="62D268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How does it handle Metadata?</a:t>
          </a:r>
        </a:p>
      </dsp:txBody>
      <dsp:txXfrm>
        <a:off x="5722074" y="1898688"/>
        <a:ext cx="2557278" cy="767030"/>
      </dsp:txXfrm>
    </dsp:sp>
    <dsp:sp modelId="{F4A3D38F-A0E2-469D-847B-E1CDD0430B64}">
      <dsp:nvSpPr>
        <dsp:cNvPr id="0" name=""/>
        <dsp:cNvSpPr/>
      </dsp:nvSpPr>
      <dsp:spPr>
        <a:xfrm rot="3907178">
          <a:off x="1978473" y="2496231"/>
          <a:ext cx="154924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49243" y="2021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4363" y="2477715"/>
        <a:ext cx="77462" cy="77462"/>
      </dsp:txXfrm>
    </dsp:sp>
    <dsp:sp modelId="{56E47CED-7397-4949-9964-D6D417B46405}">
      <dsp:nvSpPr>
        <dsp:cNvPr id="0" name=""/>
        <dsp:cNvSpPr/>
      </dsp:nvSpPr>
      <dsp:spPr>
        <a:xfrm>
          <a:off x="3078997" y="2811795"/>
          <a:ext cx="1629513" cy="814756"/>
        </a:xfrm>
        <a:prstGeom prst="rect">
          <a:avLst/>
        </a:prstGeom>
        <a:solidFill>
          <a:srgbClr val="00B0F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sp:txBody>
      <dsp:txXfrm>
        <a:off x="3078997" y="2811795"/>
        <a:ext cx="1629513" cy="814756"/>
      </dsp:txXfrm>
    </dsp:sp>
    <dsp:sp modelId="{BA3FFAFD-9FF3-4310-BF4A-2BEFC89B8D13}">
      <dsp:nvSpPr>
        <dsp:cNvPr id="0" name=""/>
        <dsp:cNvSpPr/>
      </dsp:nvSpPr>
      <dsp:spPr>
        <a:xfrm>
          <a:off x="4708510" y="3198959"/>
          <a:ext cx="9897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9701" y="20214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78618" y="3194431"/>
        <a:ext cx="49485" cy="49485"/>
      </dsp:txXfrm>
    </dsp:sp>
    <dsp:sp modelId="{BA8269FD-41E8-4C9C-9DD7-9BA05007F32A}">
      <dsp:nvSpPr>
        <dsp:cNvPr id="0" name=""/>
        <dsp:cNvSpPr/>
      </dsp:nvSpPr>
      <dsp:spPr>
        <a:xfrm>
          <a:off x="5698211" y="2811795"/>
          <a:ext cx="2605004" cy="814756"/>
        </a:xfrm>
        <a:prstGeom prst="roundRect">
          <a:avLst>
            <a:gd name="adj" fmla="val 10000"/>
          </a:avLst>
        </a:prstGeom>
        <a:solidFill>
          <a:srgbClr val="47CFF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SQL or other?</a:t>
          </a:r>
        </a:p>
      </dsp:txBody>
      <dsp:txXfrm>
        <a:off x="5722074" y="2835658"/>
        <a:ext cx="2557278" cy="767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B6280-0C50-4931-9B59-8E7967F5A2B8}">
      <dsp:nvSpPr>
        <dsp:cNvPr id="0" name=""/>
        <dsp:cNvSpPr/>
      </dsp:nvSpPr>
      <dsp:spPr>
        <a:xfrm>
          <a:off x="2719" y="1686133"/>
          <a:ext cx="1259108" cy="629554"/>
        </a:xfrm>
        <a:prstGeom prst="rect">
          <a:avLst/>
        </a:prstGeom>
        <a:solidFill>
          <a:srgbClr val="00B05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sp:txBody>
      <dsp:txXfrm>
        <a:off x="2719" y="1686133"/>
        <a:ext cx="1259108" cy="629554"/>
      </dsp:txXfrm>
    </dsp:sp>
    <dsp:sp modelId="{258D5F0E-80F5-4983-880E-F3D7B08313EC}">
      <dsp:nvSpPr>
        <dsp:cNvPr id="0" name=""/>
        <dsp:cNvSpPr/>
      </dsp:nvSpPr>
      <dsp:spPr>
        <a:xfrm rot="17692822">
          <a:off x="915107" y="1443761"/>
          <a:ext cx="1197084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1197084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3722" y="1427993"/>
        <a:ext cx="59854" cy="59854"/>
      </dsp:txXfrm>
    </dsp:sp>
    <dsp:sp modelId="{DC62B9E7-A942-4CD4-9D6B-C210CB240D20}">
      <dsp:nvSpPr>
        <dsp:cNvPr id="0" name=""/>
        <dsp:cNvSpPr/>
      </dsp:nvSpPr>
      <dsp:spPr>
        <a:xfrm>
          <a:off x="1765471" y="600152"/>
          <a:ext cx="1259108" cy="629554"/>
        </a:xfrm>
        <a:prstGeom prst="rect">
          <a:avLst/>
        </a:prstGeom>
        <a:solidFill>
          <a:srgbClr val="FFC00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sp:txBody>
      <dsp:txXfrm>
        <a:off x="1765471" y="600152"/>
        <a:ext cx="1259108" cy="629554"/>
      </dsp:txXfrm>
    </dsp:sp>
    <dsp:sp modelId="{2F43B3A8-9817-46A7-8973-FA509DB8A6C7}">
      <dsp:nvSpPr>
        <dsp:cNvPr id="0" name=""/>
        <dsp:cNvSpPr/>
      </dsp:nvSpPr>
      <dsp:spPr>
        <a:xfrm rot="19260663">
          <a:off x="2955522" y="705700"/>
          <a:ext cx="62008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008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0064" y="704357"/>
        <a:ext cx="31004" cy="31004"/>
      </dsp:txXfrm>
    </dsp:sp>
    <dsp:sp modelId="{24E75224-A0FA-4B6D-B1FF-8D4D8D137754}">
      <dsp:nvSpPr>
        <dsp:cNvPr id="0" name=""/>
        <dsp:cNvSpPr/>
      </dsp:nvSpPr>
      <dsp:spPr>
        <a:xfrm>
          <a:off x="3506554" y="210011"/>
          <a:ext cx="2012861" cy="629554"/>
        </a:xfrm>
        <a:prstGeom prst="roundRect">
          <a:avLst>
            <a:gd name="adj" fmla="val 10000"/>
          </a:avLst>
        </a:prstGeom>
        <a:solidFill>
          <a:srgbClr val="FFC55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Vectorized? Distributed?</a:t>
          </a:r>
        </a:p>
      </dsp:txBody>
      <dsp:txXfrm>
        <a:off x="3524993" y="228450"/>
        <a:ext cx="1975983" cy="592676"/>
      </dsp:txXfrm>
    </dsp:sp>
    <dsp:sp modelId="{C23BFEB0-75A6-4FEF-BD62-64CCA0DD43B6}">
      <dsp:nvSpPr>
        <dsp:cNvPr id="0" name=""/>
        <dsp:cNvSpPr/>
      </dsp:nvSpPr>
      <dsp:spPr>
        <a:xfrm>
          <a:off x="1261827" y="1986752"/>
          <a:ext cx="503643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503643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01058" y="1988319"/>
        <a:ext cx="25182" cy="25182"/>
      </dsp:txXfrm>
    </dsp:sp>
    <dsp:sp modelId="{D8D39922-AA65-4F54-9D3E-2CB52D621467}">
      <dsp:nvSpPr>
        <dsp:cNvPr id="0" name=""/>
        <dsp:cNvSpPr/>
      </dsp:nvSpPr>
      <dsp:spPr>
        <a:xfrm>
          <a:off x="1765471" y="1686133"/>
          <a:ext cx="1259108" cy="629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sp:txBody>
      <dsp:txXfrm>
        <a:off x="1765471" y="1686133"/>
        <a:ext cx="1259108" cy="629554"/>
      </dsp:txXfrm>
    </dsp:sp>
    <dsp:sp modelId="{F83EE280-97C5-4D1E-85B6-2933CF9DD87D}">
      <dsp:nvSpPr>
        <dsp:cNvPr id="0" name=""/>
        <dsp:cNvSpPr/>
      </dsp:nvSpPr>
      <dsp:spPr>
        <a:xfrm rot="19466363">
          <a:off x="2966536" y="1805755"/>
          <a:ext cx="62244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244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2200" y="1804352"/>
        <a:ext cx="31122" cy="31122"/>
      </dsp:txXfrm>
    </dsp:sp>
    <dsp:sp modelId="{2A23D7C0-2550-4394-A9D1-7784710AE2D9}">
      <dsp:nvSpPr>
        <dsp:cNvPr id="0" name=""/>
        <dsp:cNvSpPr/>
      </dsp:nvSpPr>
      <dsp:spPr>
        <a:xfrm>
          <a:off x="3530942" y="1324140"/>
          <a:ext cx="2012861" cy="629554"/>
        </a:xfrm>
        <a:prstGeom prst="roundRect">
          <a:avLst>
            <a:gd name="adj" fmla="val 10000"/>
          </a:avLst>
        </a:prstGeom>
        <a:solidFill>
          <a:srgbClr val="62D268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Is Compute and Storage Decoupled? </a:t>
          </a:r>
          <a:b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</a:br>
          <a:r>
            <a:rPr lang="en-US" sz="105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(faster and cheaper at scale)</a:t>
          </a: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sp:txBody>
      <dsp:txXfrm>
        <a:off x="3549381" y="1342579"/>
        <a:ext cx="1975983" cy="592676"/>
      </dsp:txXfrm>
    </dsp:sp>
    <dsp:sp modelId="{4E2B4EFF-B8F2-4AF5-8A2B-E2F426D799EB}">
      <dsp:nvSpPr>
        <dsp:cNvPr id="0" name=""/>
        <dsp:cNvSpPr/>
      </dsp:nvSpPr>
      <dsp:spPr>
        <a:xfrm rot="2133637">
          <a:off x="2966536" y="2167749"/>
          <a:ext cx="62244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244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2200" y="2166346"/>
        <a:ext cx="31122" cy="31122"/>
      </dsp:txXfrm>
    </dsp:sp>
    <dsp:sp modelId="{1CA08447-8619-461E-BEE4-40C5D0ADA9F5}">
      <dsp:nvSpPr>
        <dsp:cNvPr id="0" name=""/>
        <dsp:cNvSpPr/>
      </dsp:nvSpPr>
      <dsp:spPr>
        <a:xfrm>
          <a:off x="3530942" y="2048127"/>
          <a:ext cx="2012861" cy="629554"/>
        </a:xfrm>
        <a:prstGeom prst="roundRect">
          <a:avLst>
            <a:gd name="adj" fmla="val 10000"/>
          </a:avLst>
        </a:prstGeom>
        <a:solidFill>
          <a:srgbClr val="62D268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How does it handle Metadata?</a:t>
          </a:r>
        </a:p>
      </dsp:txBody>
      <dsp:txXfrm>
        <a:off x="3549381" y="2066566"/>
        <a:ext cx="1975983" cy="592676"/>
      </dsp:txXfrm>
    </dsp:sp>
    <dsp:sp modelId="{F4A3D38F-A0E2-469D-847B-E1CDD0430B64}">
      <dsp:nvSpPr>
        <dsp:cNvPr id="0" name=""/>
        <dsp:cNvSpPr/>
      </dsp:nvSpPr>
      <dsp:spPr>
        <a:xfrm rot="3907178">
          <a:off x="915107" y="2529743"/>
          <a:ext cx="1197084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1197084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3722" y="2513974"/>
        <a:ext cx="59854" cy="59854"/>
      </dsp:txXfrm>
    </dsp:sp>
    <dsp:sp modelId="{56E47CED-7397-4949-9964-D6D417B46405}">
      <dsp:nvSpPr>
        <dsp:cNvPr id="0" name=""/>
        <dsp:cNvSpPr/>
      </dsp:nvSpPr>
      <dsp:spPr>
        <a:xfrm>
          <a:off x="1765471" y="2772115"/>
          <a:ext cx="1259108" cy="629554"/>
        </a:xfrm>
        <a:prstGeom prst="rect">
          <a:avLst/>
        </a:prstGeom>
        <a:solidFill>
          <a:srgbClr val="00B0F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sp:txBody>
      <dsp:txXfrm>
        <a:off x="1765471" y="2772115"/>
        <a:ext cx="1259108" cy="629554"/>
      </dsp:txXfrm>
    </dsp:sp>
    <dsp:sp modelId="{BA3FFAFD-9FF3-4310-BF4A-2BEFC89B8D13}">
      <dsp:nvSpPr>
        <dsp:cNvPr id="0" name=""/>
        <dsp:cNvSpPr/>
      </dsp:nvSpPr>
      <dsp:spPr>
        <a:xfrm rot="1643328">
          <a:off x="2993386" y="3200750"/>
          <a:ext cx="556562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556562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7753" y="3200994"/>
        <a:ext cx="27828" cy="27828"/>
      </dsp:txXfrm>
    </dsp:sp>
    <dsp:sp modelId="{BA8269FD-41E8-4C9C-9DD7-9BA05007F32A}">
      <dsp:nvSpPr>
        <dsp:cNvPr id="0" name=""/>
        <dsp:cNvSpPr/>
      </dsp:nvSpPr>
      <dsp:spPr>
        <a:xfrm>
          <a:off x="3518754" y="3028148"/>
          <a:ext cx="2012861" cy="629554"/>
        </a:xfrm>
        <a:prstGeom prst="roundRect">
          <a:avLst>
            <a:gd name="adj" fmla="val 10000"/>
          </a:avLst>
        </a:prstGeom>
        <a:solidFill>
          <a:srgbClr val="47CFF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SQL or other?</a:t>
          </a:r>
        </a:p>
      </dsp:txBody>
      <dsp:txXfrm>
        <a:off x="3537193" y="3046587"/>
        <a:ext cx="1975983" cy="5926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B6280-0C50-4931-9B59-8E7967F5A2B8}">
      <dsp:nvSpPr>
        <dsp:cNvPr id="0" name=""/>
        <dsp:cNvSpPr/>
      </dsp:nvSpPr>
      <dsp:spPr>
        <a:xfrm>
          <a:off x="2719" y="1686133"/>
          <a:ext cx="1259108" cy="629554"/>
        </a:xfrm>
        <a:prstGeom prst="rect">
          <a:avLst/>
        </a:prstGeom>
        <a:solidFill>
          <a:srgbClr val="00B05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sp:txBody>
      <dsp:txXfrm>
        <a:off x="2719" y="1686133"/>
        <a:ext cx="1259108" cy="629554"/>
      </dsp:txXfrm>
    </dsp:sp>
    <dsp:sp modelId="{258D5F0E-80F5-4983-880E-F3D7B08313EC}">
      <dsp:nvSpPr>
        <dsp:cNvPr id="0" name=""/>
        <dsp:cNvSpPr/>
      </dsp:nvSpPr>
      <dsp:spPr>
        <a:xfrm rot="17692822">
          <a:off x="915107" y="1443761"/>
          <a:ext cx="1197084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1197084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3722" y="1427993"/>
        <a:ext cx="59854" cy="59854"/>
      </dsp:txXfrm>
    </dsp:sp>
    <dsp:sp modelId="{DC62B9E7-A942-4CD4-9D6B-C210CB240D20}">
      <dsp:nvSpPr>
        <dsp:cNvPr id="0" name=""/>
        <dsp:cNvSpPr/>
      </dsp:nvSpPr>
      <dsp:spPr>
        <a:xfrm>
          <a:off x="1765471" y="600152"/>
          <a:ext cx="1259108" cy="629554"/>
        </a:xfrm>
        <a:prstGeom prst="rect">
          <a:avLst/>
        </a:prstGeom>
        <a:solidFill>
          <a:srgbClr val="FFC00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sp:txBody>
      <dsp:txXfrm>
        <a:off x="1765471" y="600152"/>
        <a:ext cx="1259108" cy="629554"/>
      </dsp:txXfrm>
    </dsp:sp>
    <dsp:sp modelId="{2F43B3A8-9817-46A7-8973-FA509DB8A6C7}">
      <dsp:nvSpPr>
        <dsp:cNvPr id="0" name=""/>
        <dsp:cNvSpPr/>
      </dsp:nvSpPr>
      <dsp:spPr>
        <a:xfrm rot="19260663">
          <a:off x="2955522" y="705700"/>
          <a:ext cx="62008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008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0064" y="704357"/>
        <a:ext cx="31004" cy="31004"/>
      </dsp:txXfrm>
    </dsp:sp>
    <dsp:sp modelId="{24E75224-A0FA-4B6D-B1FF-8D4D8D137754}">
      <dsp:nvSpPr>
        <dsp:cNvPr id="0" name=""/>
        <dsp:cNvSpPr/>
      </dsp:nvSpPr>
      <dsp:spPr>
        <a:xfrm>
          <a:off x="3506554" y="210011"/>
          <a:ext cx="2012861" cy="629554"/>
        </a:xfrm>
        <a:prstGeom prst="roundRect">
          <a:avLst>
            <a:gd name="adj" fmla="val 10000"/>
          </a:avLst>
        </a:prstGeom>
        <a:solidFill>
          <a:srgbClr val="FFC55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Vectorized? Distributed?</a:t>
          </a:r>
        </a:p>
      </dsp:txBody>
      <dsp:txXfrm>
        <a:off x="3524993" y="228450"/>
        <a:ext cx="1975983" cy="592676"/>
      </dsp:txXfrm>
    </dsp:sp>
    <dsp:sp modelId="{C23BFEB0-75A6-4FEF-BD62-64CCA0DD43B6}">
      <dsp:nvSpPr>
        <dsp:cNvPr id="0" name=""/>
        <dsp:cNvSpPr/>
      </dsp:nvSpPr>
      <dsp:spPr>
        <a:xfrm>
          <a:off x="1261827" y="1986752"/>
          <a:ext cx="503643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503643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01058" y="1988319"/>
        <a:ext cx="25182" cy="25182"/>
      </dsp:txXfrm>
    </dsp:sp>
    <dsp:sp modelId="{D8D39922-AA65-4F54-9D3E-2CB52D621467}">
      <dsp:nvSpPr>
        <dsp:cNvPr id="0" name=""/>
        <dsp:cNvSpPr/>
      </dsp:nvSpPr>
      <dsp:spPr>
        <a:xfrm>
          <a:off x="1765471" y="1686133"/>
          <a:ext cx="1259108" cy="629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sp:txBody>
      <dsp:txXfrm>
        <a:off x="1765471" y="1686133"/>
        <a:ext cx="1259108" cy="629554"/>
      </dsp:txXfrm>
    </dsp:sp>
    <dsp:sp modelId="{F83EE280-97C5-4D1E-85B6-2933CF9DD87D}">
      <dsp:nvSpPr>
        <dsp:cNvPr id="0" name=""/>
        <dsp:cNvSpPr/>
      </dsp:nvSpPr>
      <dsp:spPr>
        <a:xfrm rot="19466363">
          <a:off x="2966536" y="1805755"/>
          <a:ext cx="62244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244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2200" y="1804352"/>
        <a:ext cx="31122" cy="31122"/>
      </dsp:txXfrm>
    </dsp:sp>
    <dsp:sp modelId="{2A23D7C0-2550-4394-A9D1-7784710AE2D9}">
      <dsp:nvSpPr>
        <dsp:cNvPr id="0" name=""/>
        <dsp:cNvSpPr/>
      </dsp:nvSpPr>
      <dsp:spPr>
        <a:xfrm>
          <a:off x="3530942" y="1324140"/>
          <a:ext cx="2012861" cy="629554"/>
        </a:xfrm>
        <a:prstGeom prst="roundRect">
          <a:avLst>
            <a:gd name="adj" fmla="val 10000"/>
          </a:avLst>
        </a:prstGeom>
        <a:solidFill>
          <a:srgbClr val="62D268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Is Compute and Storage Decoupled? </a:t>
          </a:r>
          <a:b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</a:br>
          <a:r>
            <a:rPr lang="en-US" sz="105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(faster and cheaper at scale)</a:t>
          </a: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sp:txBody>
      <dsp:txXfrm>
        <a:off x="3549381" y="1342579"/>
        <a:ext cx="1975983" cy="592676"/>
      </dsp:txXfrm>
    </dsp:sp>
    <dsp:sp modelId="{4E2B4EFF-B8F2-4AF5-8A2B-E2F426D799EB}">
      <dsp:nvSpPr>
        <dsp:cNvPr id="0" name=""/>
        <dsp:cNvSpPr/>
      </dsp:nvSpPr>
      <dsp:spPr>
        <a:xfrm rot="2133637">
          <a:off x="2966536" y="2167749"/>
          <a:ext cx="62244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244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2200" y="2166346"/>
        <a:ext cx="31122" cy="31122"/>
      </dsp:txXfrm>
    </dsp:sp>
    <dsp:sp modelId="{1CA08447-8619-461E-BEE4-40C5D0ADA9F5}">
      <dsp:nvSpPr>
        <dsp:cNvPr id="0" name=""/>
        <dsp:cNvSpPr/>
      </dsp:nvSpPr>
      <dsp:spPr>
        <a:xfrm>
          <a:off x="3530942" y="2048127"/>
          <a:ext cx="2012861" cy="629554"/>
        </a:xfrm>
        <a:prstGeom prst="roundRect">
          <a:avLst>
            <a:gd name="adj" fmla="val 10000"/>
          </a:avLst>
        </a:prstGeom>
        <a:solidFill>
          <a:srgbClr val="62D268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How does it handle Metadata?</a:t>
          </a:r>
        </a:p>
      </dsp:txBody>
      <dsp:txXfrm>
        <a:off x="3549381" y="2066566"/>
        <a:ext cx="1975983" cy="592676"/>
      </dsp:txXfrm>
    </dsp:sp>
    <dsp:sp modelId="{F4A3D38F-A0E2-469D-847B-E1CDD0430B64}">
      <dsp:nvSpPr>
        <dsp:cNvPr id="0" name=""/>
        <dsp:cNvSpPr/>
      </dsp:nvSpPr>
      <dsp:spPr>
        <a:xfrm rot="3907178">
          <a:off x="915107" y="2529743"/>
          <a:ext cx="1197084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1197084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3722" y="2513974"/>
        <a:ext cx="59854" cy="59854"/>
      </dsp:txXfrm>
    </dsp:sp>
    <dsp:sp modelId="{56E47CED-7397-4949-9964-D6D417B46405}">
      <dsp:nvSpPr>
        <dsp:cNvPr id="0" name=""/>
        <dsp:cNvSpPr/>
      </dsp:nvSpPr>
      <dsp:spPr>
        <a:xfrm>
          <a:off x="1765471" y="2772115"/>
          <a:ext cx="1259108" cy="629554"/>
        </a:xfrm>
        <a:prstGeom prst="rect">
          <a:avLst/>
        </a:prstGeom>
        <a:solidFill>
          <a:srgbClr val="00B0F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sp:txBody>
      <dsp:txXfrm>
        <a:off x="1765471" y="2772115"/>
        <a:ext cx="1259108" cy="629554"/>
      </dsp:txXfrm>
    </dsp:sp>
    <dsp:sp modelId="{BA3FFAFD-9FF3-4310-BF4A-2BEFC89B8D13}">
      <dsp:nvSpPr>
        <dsp:cNvPr id="0" name=""/>
        <dsp:cNvSpPr/>
      </dsp:nvSpPr>
      <dsp:spPr>
        <a:xfrm rot="1643328">
          <a:off x="2993386" y="3200750"/>
          <a:ext cx="556562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556562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7753" y="3200994"/>
        <a:ext cx="27828" cy="27828"/>
      </dsp:txXfrm>
    </dsp:sp>
    <dsp:sp modelId="{BA8269FD-41E8-4C9C-9DD7-9BA05007F32A}">
      <dsp:nvSpPr>
        <dsp:cNvPr id="0" name=""/>
        <dsp:cNvSpPr/>
      </dsp:nvSpPr>
      <dsp:spPr>
        <a:xfrm>
          <a:off x="3518754" y="3028148"/>
          <a:ext cx="2012861" cy="629554"/>
        </a:xfrm>
        <a:prstGeom prst="roundRect">
          <a:avLst>
            <a:gd name="adj" fmla="val 10000"/>
          </a:avLst>
        </a:prstGeom>
        <a:solidFill>
          <a:srgbClr val="47CFF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SQL or other?</a:t>
          </a:r>
        </a:p>
      </dsp:txBody>
      <dsp:txXfrm>
        <a:off x="3537193" y="3046587"/>
        <a:ext cx="1975983" cy="5926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B6280-0C50-4931-9B59-8E7967F5A2B8}">
      <dsp:nvSpPr>
        <dsp:cNvPr id="0" name=""/>
        <dsp:cNvSpPr/>
      </dsp:nvSpPr>
      <dsp:spPr>
        <a:xfrm>
          <a:off x="2719" y="1686133"/>
          <a:ext cx="1259108" cy="629554"/>
        </a:xfrm>
        <a:prstGeom prst="rect">
          <a:avLst/>
        </a:prstGeom>
        <a:solidFill>
          <a:srgbClr val="00B05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sp:txBody>
      <dsp:txXfrm>
        <a:off x="2719" y="1686133"/>
        <a:ext cx="1259108" cy="629554"/>
      </dsp:txXfrm>
    </dsp:sp>
    <dsp:sp modelId="{258D5F0E-80F5-4983-880E-F3D7B08313EC}">
      <dsp:nvSpPr>
        <dsp:cNvPr id="0" name=""/>
        <dsp:cNvSpPr/>
      </dsp:nvSpPr>
      <dsp:spPr>
        <a:xfrm rot="17692822">
          <a:off x="915107" y="1443761"/>
          <a:ext cx="1197084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1197084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3722" y="1427993"/>
        <a:ext cx="59854" cy="59854"/>
      </dsp:txXfrm>
    </dsp:sp>
    <dsp:sp modelId="{DC62B9E7-A942-4CD4-9D6B-C210CB240D20}">
      <dsp:nvSpPr>
        <dsp:cNvPr id="0" name=""/>
        <dsp:cNvSpPr/>
      </dsp:nvSpPr>
      <dsp:spPr>
        <a:xfrm>
          <a:off x="1765471" y="600152"/>
          <a:ext cx="1259108" cy="629554"/>
        </a:xfrm>
        <a:prstGeom prst="rect">
          <a:avLst/>
        </a:prstGeom>
        <a:solidFill>
          <a:srgbClr val="FFC00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sp:txBody>
      <dsp:txXfrm>
        <a:off x="1765471" y="600152"/>
        <a:ext cx="1259108" cy="629554"/>
      </dsp:txXfrm>
    </dsp:sp>
    <dsp:sp modelId="{2F43B3A8-9817-46A7-8973-FA509DB8A6C7}">
      <dsp:nvSpPr>
        <dsp:cNvPr id="0" name=""/>
        <dsp:cNvSpPr/>
      </dsp:nvSpPr>
      <dsp:spPr>
        <a:xfrm rot="19260663">
          <a:off x="2955522" y="705700"/>
          <a:ext cx="62008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008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0064" y="704357"/>
        <a:ext cx="31004" cy="31004"/>
      </dsp:txXfrm>
    </dsp:sp>
    <dsp:sp modelId="{24E75224-A0FA-4B6D-B1FF-8D4D8D137754}">
      <dsp:nvSpPr>
        <dsp:cNvPr id="0" name=""/>
        <dsp:cNvSpPr/>
      </dsp:nvSpPr>
      <dsp:spPr>
        <a:xfrm>
          <a:off x="3506554" y="210011"/>
          <a:ext cx="2012861" cy="629554"/>
        </a:xfrm>
        <a:prstGeom prst="roundRect">
          <a:avLst>
            <a:gd name="adj" fmla="val 10000"/>
          </a:avLst>
        </a:prstGeom>
        <a:solidFill>
          <a:srgbClr val="FFC55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Vectorized? Distributed?</a:t>
          </a:r>
        </a:p>
      </dsp:txBody>
      <dsp:txXfrm>
        <a:off x="3524993" y="228450"/>
        <a:ext cx="1975983" cy="592676"/>
      </dsp:txXfrm>
    </dsp:sp>
    <dsp:sp modelId="{C23BFEB0-75A6-4FEF-BD62-64CCA0DD43B6}">
      <dsp:nvSpPr>
        <dsp:cNvPr id="0" name=""/>
        <dsp:cNvSpPr/>
      </dsp:nvSpPr>
      <dsp:spPr>
        <a:xfrm>
          <a:off x="1261827" y="1986752"/>
          <a:ext cx="503643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503643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01058" y="1988319"/>
        <a:ext cx="25182" cy="25182"/>
      </dsp:txXfrm>
    </dsp:sp>
    <dsp:sp modelId="{D8D39922-AA65-4F54-9D3E-2CB52D621467}">
      <dsp:nvSpPr>
        <dsp:cNvPr id="0" name=""/>
        <dsp:cNvSpPr/>
      </dsp:nvSpPr>
      <dsp:spPr>
        <a:xfrm>
          <a:off x="1765471" y="1686133"/>
          <a:ext cx="1259108" cy="629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sp:txBody>
      <dsp:txXfrm>
        <a:off x="1765471" y="1686133"/>
        <a:ext cx="1259108" cy="629554"/>
      </dsp:txXfrm>
    </dsp:sp>
    <dsp:sp modelId="{F83EE280-97C5-4D1E-85B6-2933CF9DD87D}">
      <dsp:nvSpPr>
        <dsp:cNvPr id="0" name=""/>
        <dsp:cNvSpPr/>
      </dsp:nvSpPr>
      <dsp:spPr>
        <a:xfrm rot="19466363">
          <a:off x="2966536" y="1805755"/>
          <a:ext cx="62244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244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2200" y="1804352"/>
        <a:ext cx="31122" cy="31122"/>
      </dsp:txXfrm>
    </dsp:sp>
    <dsp:sp modelId="{2A23D7C0-2550-4394-A9D1-7784710AE2D9}">
      <dsp:nvSpPr>
        <dsp:cNvPr id="0" name=""/>
        <dsp:cNvSpPr/>
      </dsp:nvSpPr>
      <dsp:spPr>
        <a:xfrm>
          <a:off x="3530942" y="1324140"/>
          <a:ext cx="2012861" cy="629554"/>
        </a:xfrm>
        <a:prstGeom prst="roundRect">
          <a:avLst>
            <a:gd name="adj" fmla="val 10000"/>
          </a:avLst>
        </a:prstGeom>
        <a:solidFill>
          <a:srgbClr val="62D268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Is Compute and Storage Decoupled? </a:t>
          </a:r>
          <a:b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</a:br>
          <a:r>
            <a:rPr lang="en-US" sz="105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(faster and cheaper at scale)</a:t>
          </a: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sp:txBody>
      <dsp:txXfrm>
        <a:off x="3549381" y="1342579"/>
        <a:ext cx="1975983" cy="592676"/>
      </dsp:txXfrm>
    </dsp:sp>
    <dsp:sp modelId="{4E2B4EFF-B8F2-4AF5-8A2B-E2F426D799EB}">
      <dsp:nvSpPr>
        <dsp:cNvPr id="0" name=""/>
        <dsp:cNvSpPr/>
      </dsp:nvSpPr>
      <dsp:spPr>
        <a:xfrm rot="2133637">
          <a:off x="2966536" y="2167749"/>
          <a:ext cx="62244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244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2200" y="2166346"/>
        <a:ext cx="31122" cy="31122"/>
      </dsp:txXfrm>
    </dsp:sp>
    <dsp:sp modelId="{1CA08447-8619-461E-BEE4-40C5D0ADA9F5}">
      <dsp:nvSpPr>
        <dsp:cNvPr id="0" name=""/>
        <dsp:cNvSpPr/>
      </dsp:nvSpPr>
      <dsp:spPr>
        <a:xfrm>
          <a:off x="3530942" y="2048127"/>
          <a:ext cx="2012861" cy="629554"/>
        </a:xfrm>
        <a:prstGeom prst="roundRect">
          <a:avLst>
            <a:gd name="adj" fmla="val 10000"/>
          </a:avLst>
        </a:prstGeom>
        <a:solidFill>
          <a:srgbClr val="62D268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How does it handle Metadata?</a:t>
          </a:r>
        </a:p>
      </dsp:txBody>
      <dsp:txXfrm>
        <a:off x="3549381" y="2066566"/>
        <a:ext cx="1975983" cy="592676"/>
      </dsp:txXfrm>
    </dsp:sp>
    <dsp:sp modelId="{F4A3D38F-A0E2-469D-847B-E1CDD0430B64}">
      <dsp:nvSpPr>
        <dsp:cNvPr id="0" name=""/>
        <dsp:cNvSpPr/>
      </dsp:nvSpPr>
      <dsp:spPr>
        <a:xfrm rot="3907178">
          <a:off x="915107" y="2529743"/>
          <a:ext cx="1197084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1197084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3722" y="2513974"/>
        <a:ext cx="59854" cy="59854"/>
      </dsp:txXfrm>
    </dsp:sp>
    <dsp:sp modelId="{56E47CED-7397-4949-9964-D6D417B46405}">
      <dsp:nvSpPr>
        <dsp:cNvPr id="0" name=""/>
        <dsp:cNvSpPr/>
      </dsp:nvSpPr>
      <dsp:spPr>
        <a:xfrm>
          <a:off x="1765471" y="2772115"/>
          <a:ext cx="1259108" cy="629554"/>
        </a:xfrm>
        <a:prstGeom prst="rect">
          <a:avLst/>
        </a:prstGeom>
        <a:solidFill>
          <a:srgbClr val="00B0F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sp:txBody>
      <dsp:txXfrm>
        <a:off x="1765471" y="2772115"/>
        <a:ext cx="1259108" cy="629554"/>
      </dsp:txXfrm>
    </dsp:sp>
    <dsp:sp modelId="{BA3FFAFD-9FF3-4310-BF4A-2BEFC89B8D13}">
      <dsp:nvSpPr>
        <dsp:cNvPr id="0" name=""/>
        <dsp:cNvSpPr/>
      </dsp:nvSpPr>
      <dsp:spPr>
        <a:xfrm rot="1643328">
          <a:off x="2993386" y="3200750"/>
          <a:ext cx="556562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556562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7753" y="3200994"/>
        <a:ext cx="27828" cy="27828"/>
      </dsp:txXfrm>
    </dsp:sp>
    <dsp:sp modelId="{BA8269FD-41E8-4C9C-9DD7-9BA05007F32A}">
      <dsp:nvSpPr>
        <dsp:cNvPr id="0" name=""/>
        <dsp:cNvSpPr/>
      </dsp:nvSpPr>
      <dsp:spPr>
        <a:xfrm>
          <a:off x="3518754" y="3028148"/>
          <a:ext cx="2012861" cy="629554"/>
        </a:xfrm>
        <a:prstGeom prst="roundRect">
          <a:avLst>
            <a:gd name="adj" fmla="val 10000"/>
          </a:avLst>
        </a:prstGeom>
        <a:solidFill>
          <a:srgbClr val="47CFF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SQL or other?</a:t>
          </a:r>
        </a:p>
      </dsp:txBody>
      <dsp:txXfrm>
        <a:off x="3537193" y="3046587"/>
        <a:ext cx="1975983" cy="5926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B6280-0C50-4931-9B59-8E7967F5A2B8}">
      <dsp:nvSpPr>
        <dsp:cNvPr id="0" name=""/>
        <dsp:cNvSpPr/>
      </dsp:nvSpPr>
      <dsp:spPr>
        <a:xfrm>
          <a:off x="2719" y="1686133"/>
          <a:ext cx="1259108" cy="629554"/>
        </a:xfrm>
        <a:prstGeom prst="rect">
          <a:avLst/>
        </a:prstGeom>
        <a:solidFill>
          <a:srgbClr val="00B05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sp:txBody>
      <dsp:txXfrm>
        <a:off x="2719" y="1686133"/>
        <a:ext cx="1259108" cy="629554"/>
      </dsp:txXfrm>
    </dsp:sp>
    <dsp:sp modelId="{258D5F0E-80F5-4983-880E-F3D7B08313EC}">
      <dsp:nvSpPr>
        <dsp:cNvPr id="0" name=""/>
        <dsp:cNvSpPr/>
      </dsp:nvSpPr>
      <dsp:spPr>
        <a:xfrm rot="17692822">
          <a:off x="915107" y="1443761"/>
          <a:ext cx="1197084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1197084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3722" y="1427993"/>
        <a:ext cx="59854" cy="59854"/>
      </dsp:txXfrm>
    </dsp:sp>
    <dsp:sp modelId="{DC62B9E7-A942-4CD4-9D6B-C210CB240D20}">
      <dsp:nvSpPr>
        <dsp:cNvPr id="0" name=""/>
        <dsp:cNvSpPr/>
      </dsp:nvSpPr>
      <dsp:spPr>
        <a:xfrm>
          <a:off x="1765471" y="600152"/>
          <a:ext cx="1259108" cy="629554"/>
        </a:xfrm>
        <a:prstGeom prst="rect">
          <a:avLst/>
        </a:prstGeom>
        <a:solidFill>
          <a:srgbClr val="FFC00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sp:txBody>
      <dsp:txXfrm>
        <a:off x="1765471" y="600152"/>
        <a:ext cx="1259108" cy="629554"/>
      </dsp:txXfrm>
    </dsp:sp>
    <dsp:sp modelId="{2F43B3A8-9817-46A7-8973-FA509DB8A6C7}">
      <dsp:nvSpPr>
        <dsp:cNvPr id="0" name=""/>
        <dsp:cNvSpPr/>
      </dsp:nvSpPr>
      <dsp:spPr>
        <a:xfrm rot="19260663">
          <a:off x="2955522" y="705700"/>
          <a:ext cx="62008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008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0064" y="704357"/>
        <a:ext cx="31004" cy="31004"/>
      </dsp:txXfrm>
    </dsp:sp>
    <dsp:sp modelId="{24E75224-A0FA-4B6D-B1FF-8D4D8D137754}">
      <dsp:nvSpPr>
        <dsp:cNvPr id="0" name=""/>
        <dsp:cNvSpPr/>
      </dsp:nvSpPr>
      <dsp:spPr>
        <a:xfrm>
          <a:off x="3506554" y="210011"/>
          <a:ext cx="2012861" cy="629554"/>
        </a:xfrm>
        <a:prstGeom prst="roundRect">
          <a:avLst>
            <a:gd name="adj" fmla="val 10000"/>
          </a:avLst>
        </a:prstGeom>
        <a:solidFill>
          <a:srgbClr val="FFC55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Vectorized? Distributed?</a:t>
          </a:r>
        </a:p>
      </dsp:txBody>
      <dsp:txXfrm>
        <a:off x="3524993" y="228450"/>
        <a:ext cx="1975983" cy="592676"/>
      </dsp:txXfrm>
    </dsp:sp>
    <dsp:sp modelId="{C23BFEB0-75A6-4FEF-BD62-64CCA0DD43B6}">
      <dsp:nvSpPr>
        <dsp:cNvPr id="0" name=""/>
        <dsp:cNvSpPr/>
      </dsp:nvSpPr>
      <dsp:spPr>
        <a:xfrm>
          <a:off x="1261827" y="1986752"/>
          <a:ext cx="503643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503643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01058" y="1988319"/>
        <a:ext cx="25182" cy="25182"/>
      </dsp:txXfrm>
    </dsp:sp>
    <dsp:sp modelId="{D8D39922-AA65-4F54-9D3E-2CB52D621467}">
      <dsp:nvSpPr>
        <dsp:cNvPr id="0" name=""/>
        <dsp:cNvSpPr/>
      </dsp:nvSpPr>
      <dsp:spPr>
        <a:xfrm>
          <a:off x="1765471" y="1686133"/>
          <a:ext cx="1259108" cy="629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sp:txBody>
      <dsp:txXfrm>
        <a:off x="1765471" y="1686133"/>
        <a:ext cx="1259108" cy="629554"/>
      </dsp:txXfrm>
    </dsp:sp>
    <dsp:sp modelId="{F83EE280-97C5-4D1E-85B6-2933CF9DD87D}">
      <dsp:nvSpPr>
        <dsp:cNvPr id="0" name=""/>
        <dsp:cNvSpPr/>
      </dsp:nvSpPr>
      <dsp:spPr>
        <a:xfrm rot="19466363">
          <a:off x="2966536" y="1805755"/>
          <a:ext cx="62244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244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2200" y="1804352"/>
        <a:ext cx="31122" cy="31122"/>
      </dsp:txXfrm>
    </dsp:sp>
    <dsp:sp modelId="{2A23D7C0-2550-4394-A9D1-7784710AE2D9}">
      <dsp:nvSpPr>
        <dsp:cNvPr id="0" name=""/>
        <dsp:cNvSpPr/>
      </dsp:nvSpPr>
      <dsp:spPr>
        <a:xfrm>
          <a:off x="3530942" y="1324140"/>
          <a:ext cx="2012861" cy="629554"/>
        </a:xfrm>
        <a:prstGeom prst="roundRect">
          <a:avLst>
            <a:gd name="adj" fmla="val 10000"/>
          </a:avLst>
        </a:prstGeom>
        <a:solidFill>
          <a:srgbClr val="62D268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Is Compute and Storage Decoupled? </a:t>
          </a:r>
          <a:b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</a:br>
          <a:r>
            <a:rPr lang="en-US" sz="105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(faster and cheaper at scale)</a:t>
          </a: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sp:txBody>
      <dsp:txXfrm>
        <a:off x="3549381" y="1342579"/>
        <a:ext cx="1975983" cy="592676"/>
      </dsp:txXfrm>
    </dsp:sp>
    <dsp:sp modelId="{4E2B4EFF-B8F2-4AF5-8A2B-E2F426D799EB}">
      <dsp:nvSpPr>
        <dsp:cNvPr id="0" name=""/>
        <dsp:cNvSpPr/>
      </dsp:nvSpPr>
      <dsp:spPr>
        <a:xfrm rot="2133637">
          <a:off x="2966536" y="2167749"/>
          <a:ext cx="62244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244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2200" y="2166346"/>
        <a:ext cx="31122" cy="31122"/>
      </dsp:txXfrm>
    </dsp:sp>
    <dsp:sp modelId="{1CA08447-8619-461E-BEE4-40C5D0ADA9F5}">
      <dsp:nvSpPr>
        <dsp:cNvPr id="0" name=""/>
        <dsp:cNvSpPr/>
      </dsp:nvSpPr>
      <dsp:spPr>
        <a:xfrm>
          <a:off x="3530942" y="2048127"/>
          <a:ext cx="2012861" cy="629554"/>
        </a:xfrm>
        <a:prstGeom prst="roundRect">
          <a:avLst>
            <a:gd name="adj" fmla="val 10000"/>
          </a:avLst>
        </a:prstGeom>
        <a:solidFill>
          <a:srgbClr val="62D268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How does it handle Metadata?</a:t>
          </a:r>
        </a:p>
      </dsp:txBody>
      <dsp:txXfrm>
        <a:off x="3549381" y="2066566"/>
        <a:ext cx="1975983" cy="592676"/>
      </dsp:txXfrm>
    </dsp:sp>
    <dsp:sp modelId="{F4A3D38F-A0E2-469D-847B-E1CDD0430B64}">
      <dsp:nvSpPr>
        <dsp:cNvPr id="0" name=""/>
        <dsp:cNvSpPr/>
      </dsp:nvSpPr>
      <dsp:spPr>
        <a:xfrm rot="3907178">
          <a:off x="915107" y="2529743"/>
          <a:ext cx="1197084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1197084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3722" y="2513974"/>
        <a:ext cx="59854" cy="59854"/>
      </dsp:txXfrm>
    </dsp:sp>
    <dsp:sp modelId="{56E47CED-7397-4949-9964-D6D417B46405}">
      <dsp:nvSpPr>
        <dsp:cNvPr id="0" name=""/>
        <dsp:cNvSpPr/>
      </dsp:nvSpPr>
      <dsp:spPr>
        <a:xfrm>
          <a:off x="1765471" y="2772115"/>
          <a:ext cx="1259108" cy="629554"/>
        </a:xfrm>
        <a:prstGeom prst="rect">
          <a:avLst/>
        </a:prstGeom>
        <a:solidFill>
          <a:srgbClr val="00B0F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sp:txBody>
      <dsp:txXfrm>
        <a:off x="1765471" y="2772115"/>
        <a:ext cx="1259108" cy="629554"/>
      </dsp:txXfrm>
    </dsp:sp>
    <dsp:sp modelId="{BA3FFAFD-9FF3-4310-BF4A-2BEFC89B8D13}">
      <dsp:nvSpPr>
        <dsp:cNvPr id="0" name=""/>
        <dsp:cNvSpPr/>
      </dsp:nvSpPr>
      <dsp:spPr>
        <a:xfrm rot="1643328">
          <a:off x="2993386" y="3200750"/>
          <a:ext cx="556562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556562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7753" y="3200994"/>
        <a:ext cx="27828" cy="27828"/>
      </dsp:txXfrm>
    </dsp:sp>
    <dsp:sp modelId="{BA8269FD-41E8-4C9C-9DD7-9BA05007F32A}">
      <dsp:nvSpPr>
        <dsp:cNvPr id="0" name=""/>
        <dsp:cNvSpPr/>
      </dsp:nvSpPr>
      <dsp:spPr>
        <a:xfrm>
          <a:off x="3518754" y="3028148"/>
          <a:ext cx="2012861" cy="629554"/>
        </a:xfrm>
        <a:prstGeom prst="roundRect">
          <a:avLst>
            <a:gd name="adj" fmla="val 10000"/>
          </a:avLst>
        </a:prstGeom>
        <a:solidFill>
          <a:srgbClr val="47CFF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SQL or other?</a:t>
          </a:r>
        </a:p>
      </dsp:txBody>
      <dsp:txXfrm>
        <a:off x="3537193" y="3046587"/>
        <a:ext cx="1975983" cy="5926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B6280-0C50-4931-9B59-8E7967F5A2B8}">
      <dsp:nvSpPr>
        <dsp:cNvPr id="0" name=""/>
        <dsp:cNvSpPr/>
      </dsp:nvSpPr>
      <dsp:spPr>
        <a:xfrm>
          <a:off x="2719" y="1686133"/>
          <a:ext cx="1259108" cy="629554"/>
        </a:xfrm>
        <a:prstGeom prst="rect">
          <a:avLst/>
        </a:prstGeom>
        <a:solidFill>
          <a:srgbClr val="00B05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sp:txBody>
      <dsp:txXfrm>
        <a:off x="2719" y="1686133"/>
        <a:ext cx="1259108" cy="629554"/>
      </dsp:txXfrm>
    </dsp:sp>
    <dsp:sp modelId="{258D5F0E-80F5-4983-880E-F3D7B08313EC}">
      <dsp:nvSpPr>
        <dsp:cNvPr id="0" name=""/>
        <dsp:cNvSpPr/>
      </dsp:nvSpPr>
      <dsp:spPr>
        <a:xfrm rot="17692822">
          <a:off x="915107" y="1443761"/>
          <a:ext cx="1197084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1197084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3722" y="1427993"/>
        <a:ext cx="59854" cy="59854"/>
      </dsp:txXfrm>
    </dsp:sp>
    <dsp:sp modelId="{DC62B9E7-A942-4CD4-9D6B-C210CB240D20}">
      <dsp:nvSpPr>
        <dsp:cNvPr id="0" name=""/>
        <dsp:cNvSpPr/>
      </dsp:nvSpPr>
      <dsp:spPr>
        <a:xfrm>
          <a:off x="1765471" y="600152"/>
          <a:ext cx="1259108" cy="629554"/>
        </a:xfrm>
        <a:prstGeom prst="rect">
          <a:avLst/>
        </a:prstGeom>
        <a:solidFill>
          <a:srgbClr val="FFC00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sp:txBody>
      <dsp:txXfrm>
        <a:off x="1765471" y="600152"/>
        <a:ext cx="1259108" cy="629554"/>
      </dsp:txXfrm>
    </dsp:sp>
    <dsp:sp modelId="{2F43B3A8-9817-46A7-8973-FA509DB8A6C7}">
      <dsp:nvSpPr>
        <dsp:cNvPr id="0" name=""/>
        <dsp:cNvSpPr/>
      </dsp:nvSpPr>
      <dsp:spPr>
        <a:xfrm rot="19260663">
          <a:off x="2955522" y="705700"/>
          <a:ext cx="62008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008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0064" y="704357"/>
        <a:ext cx="31004" cy="31004"/>
      </dsp:txXfrm>
    </dsp:sp>
    <dsp:sp modelId="{24E75224-A0FA-4B6D-B1FF-8D4D8D137754}">
      <dsp:nvSpPr>
        <dsp:cNvPr id="0" name=""/>
        <dsp:cNvSpPr/>
      </dsp:nvSpPr>
      <dsp:spPr>
        <a:xfrm>
          <a:off x="3506554" y="210011"/>
          <a:ext cx="2012861" cy="629554"/>
        </a:xfrm>
        <a:prstGeom prst="roundRect">
          <a:avLst>
            <a:gd name="adj" fmla="val 10000"/>
          </a:avLst>
        </a:prstGeom>
        <a:solidFill>
          <a:srgbClr val="FFC55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Vectorized? Distributed?</a:t>
          </a:r>
        </a:p>
      </dsp:txBody>
      <dsp:txXfrm>
        <a:off x="3524993" y="228450"/>
        <a:ext cx="1975983" cy="592676"/>
      </dsp:txXfrm>
    </dsp:sp>
    <dsp:sp modelId="{C23BFEB0-75A6-4FEF-BD62-64CCA0DD43B6}">
      <dsp:nvSpPr>
        <dsp:cNvPr id="0" name=""/>
        <dsp:cNvSpPr/>
      </dsp:nvSpPr>
      <dsp:spPr>
        <a:xfrm>
          <a:off x="1261827" y="1986752"/>
          <a:ext cx="503643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503643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01058" y="1988319"/>
        <a:ext cx="25182" cy="25182"/>
      </dsp:txXfrm>
    </dsp:sp>
    <dsp:sp modelId="{D8D39922-AA65-4F54-9D3E-2CB52D621467}">
      <dsp:nvSpPr>
        <dsp:cNvPr id="0" name=""/>
        <dsp:cNvSpPr/>
      </dsp:nvSpPr>
      <dsp:spPr>
        <a:xfrm>
          <a:off x="1765471" y="1686133"/>
          <a:ext cx="1259108" cy="629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sp:txBody>
      <dsp:txXfrm>
        <a:off x="1765471" y="1686133"/>
        <a:ext cx="1259108" cy="629554"/>
      </dsp:txXfrm>
    </dsp:sp>
    <dsp:sp modelId="{F83EE280-97C5-4D1E-85B6-2933CF9DD87D}">
      <dsp:nvSpPr>
        <dsp:cNvPr id="0" name=""/>
        <dsp:cNvSpPr/>
      </dsp:nvSpPr>
      <dsp:spPr>
        <a:xfrm rot="19466363">
          <a:off x="2966536" y="1805755"/>
          <a:ext cx="62244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244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2200" y="1804352"/>
        <a:ext cx="31122" cy="31122"/>
      </dsp:txXfrm>
    </dsp:sp>
    <dsp:sp modelId="{2A23D7C0-2550-4394-A9D1-7784710AE2D9}">
      <dsp:nvSpPr>
        <dsp:cNvPr id="0" name=""/>
        <dsp:cNvSpPr/>
      </dsp:nvSpPr>
      <dsp:spPr>
        <a:xfrm>
          <a:off x="3530942" y="1324140"/>
          <a:ext cx="2012861" cy="629554"/>
        </a:xfrm>
        <a:prstGeom prst="roundRect">
          <a:avLst>
            <a:gd name="adj" fmla="val 10000"/>
          </a:avLst>
        </a:prstGeom>
        <a:solidFill>
          <a:srgbClr val="62D268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Is Compute and Storage Decoupled? </a:t>
          </a:r>
          <a:b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</a:br>
          <a:r>
            <a:rPr lang="en-US" sz="105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(faster and cheaper at scale)</a:t>
          </a: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sp:txBody>
      <dsp:txXfrm>
        <a:off x="3549381" y="1342579"/>
        <a:ext cx="1975983" cy="592676"/>
      </dsp:txXfrm>
    </dsp:sp>
    <dsp:sp modelId="{4E2B4EFF-B8F2-4AF5-8A2B-E2F426D799EB}">
      <dsp:nvSpPr>
        <dsp:cNvPr id="0" name=""/>
        <dsp:cNvSpPr/>
      </dsp:nvSpPr>
      <dsp:spPr>
        <a:xfrm rot="2133637">
          <a:off x="2966536" y="2167749"/>
          <a:ext cx="62244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244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2200" y="2166346"/>
        <a:ext cx="31122" cy="31122"/>
      </dsp:txXfrm>
    </dsp:sp>
    <dsp:sp modelId="{1CA08447-8619-461E-BEE4-40C5D0ADA9F5}">
      <dsp:nvSpPr>
        <dsp:cNvPr id="0" name=""/>
        <dsp:cNvSpPr/>
      </dsp:nvSpPr>
      <dsp:spPr>
        <a:xfrm>
          <a:off x="3530942" y="2048127"/>
          <a:ext cx="2012861" cy="629554"/>
        </a:xfrm>
        <a:prstGeom prst="roundRect">
          <a:avLst>
            <a:gd name="adj" fmla="val 10000"/>
          </a:avLst>
        </a:prstGeom>
        <a:solidFill>
          <a:srgbClr val="62D268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How does it handle Metadata?</a:t>
          </a:r>
        </a:p>
      </dsp:txBody>
      <dsp:txXfrm>
        <a:off x="3549381" y="2066566"/>
        <a:ext cx="1975983" cy="592676"/>
      </dsp:txXfrm>
    </dsp:sp>
    <dsp:sp modelId="{F4A3D38F-A0E2-469D-847B-E1CDD0430B64}">
      <dsp:nvSpPr>
        <dsp:cNvPr id="0" name=""/>
        <dsp:cNvSpPr/>
      </dsp:nvSpPr>
      <dsp:spPr>
        <a:xfrm rot="3907178">
          <a:off x="915107" y="2529743"/>
          <a:ext cx="1197084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1197084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3722" y="2513974"/>
        <a:ext cx="59854" cy="59854"/>
      </dsp:txXfrm>
    </dsp:sp>
    <dsp:sp modelId="{56E47CED-7397-4949-9964-D6D417B46405}">
      <dsp:nvSpPr>
        <dsp:cNvPr id="0" name=""/>
        <dsp:cNvSpPr/>
      </dsp:nvSpPr>
      <dsp:spPr>
        <a:xfrm>
          <a:off x="1765471" y="2772115"/>
          <a:ext cx="1259108" cy="629554"/>
        </a:xfrm>
        <a:prstGeom prst="rect">
          <a:avLst/>
        </a:prstGeom>
        <a:solidFill>
          <a:srgbClr val="00B0F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sp:txBody>
      <dsp:txXfrm>
        <a:off x="1765471" y="2772115"/>
        <a:ext cx="1259108" cy="629554"/>
      </dsp:txXfrm>
    </dsp:sp>
    <dsp:sp modelId="{BA3FFAFD-9FF3-4310-BF4A-2BEFC89B8D13}">
      <dsp:nvSpPr>
        <dsp:cNvPr id="0" name=""/>
        <dsp:cNvSpPr/>
      </dsp:nvSpPr>
      <dsp:spPr>
        <a:xfrm rot="1643328">
          <a:off x="2993386" y="3200750"/>
          <a:ext cx="556562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556562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7753" y="3200994"/>
        <a:ext cx="27828" cy="27828"/>
      </dsp:txXfrm>
    </dsp:sp>
    <dsp:sp modelId="{BA8269FD-41E8-4C9C-9DD7-9BA05007F32A}">
      <dsp:nvSpPr>
        <dsp:cNvPr id="0" name=""/>
        <dsp:cNvSpPr/>
      </dsp:nvSpPr>
      <dsp:spPr>
        <a:xfrm>
          <a:off x="3518754" y="3028148"/>
          <a:ext cx="2012861" cy="629554"/>
        </a:xfrm>
        <a:prstGeom prst="roundRect">
          <a:avLst>
            <a:gd name="adj" fmla="val 10000"/>
          </a:avLst>
        </a:prstGeom>
        <a:solidFill>
          <a:srgbClr val="47CFF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SQL or other?</a:t>
          </a:r>
        </a:p>
      </dsp:txBody>
      <dsp:txXfrm>
        <a:off x="3537193" y="3046587"/>
        <a:ext cx="1975983" cy="5926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B6280-0C50-4931-9B59-8E7967F5A2B8}">
      <dsp:nvSpPr>
        <dsp:cNvPr id="0" name=""/>
        <dsp:cNvSpPr/>
      </dsp:nvSpPr>
      <dsp:spPr>
        <a:xfrm>
          <a:off x="2719" y="1686133"/>
          <a:ext cx="1259108" cy="629554"/>
        </a:xfrm>
        <a:prstGeom prst="rect">
          <a:avLst/>
        </a:prstGeom>
        <a:solidFill>
          <a:srgbClr val="00B05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Data Engine</a:t>
          </a:r>
        </a:p>
      </dsp:txBody>
      <dsp:txXfrm>
        <a:off x="2719" y="1686133"/>
        <a:ext cx="1259108" cy="629554"/>
      </dsp:txXfrm>
    </dsp:sp>
    <dsp:sp modelId="{258D5F0E-80F5-4983-880E-F3D7B08313EC}">
      <dsp:nvSpPr>
        <dsp:cNvPr id="0" name=""/>
        <dsp:cNvSpPr/>
      </dsp:nvSpPr>
      <dsp:spPr>
        <a:xfrm rot="17692822">
          <a:off x="915107" y="1443761"/>
          <a:ext cx="1197084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1197084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3722" y="1427993"/>
        <a:ext cx="59854" cy="59854"/>
      </dsp:txXfrm>
    </dsp:sp>
    <dsp:sp modelId="{DC62B9E7-A942-4CD4-9D6B-C210CB240D20}">
      <dsp:nvSpPr>
        <dsp:cNvPr id="0" name=""/>
        <dsp:cNvSpPr/>
      </dsp:nvSpPr>
      <dsp:spPr>
        <a:xfrm>
          <a:off x="1765471" y="600152"/>
          <a:ext cx="1259108" cy="629554"/>
        </a:xfrm>
        <a:prstGeom prst="rect">
          <a:avLst/>
        </a:prstGeom>
        <a:solidFill>
          <a:srgbClr val="FFC00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Compute </a:t>
          </a:r>
        </a:p>
      </dsp:txBody>
      <dsp:txXfrm>
        <a:off x="1765471" y="600152"/>
        <a:ext cx="1259108" cy="629554"/>
      </dsp:txXfrm>
    </dsp:sp>
    <dsp:sp modelId="{2F43B3A8-9817-46A7-8973-FA509DB8A6C7}">
      <dsp:nvSpPr>
        <dsp:cNvPr id="0" name=""/>
        <dsp:cNvSpPr/>
      </dsp:nvSpPr>
      <dsp:spPr>
        <a:xfrm rot="19260663">
          <a:off x="2955522" y="705700"/>
          <a:ext cx="62008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008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0064" y="704357"/>
        <a:ext cx="31004" cy="31004"/>
      </dsp:txXfrm>
    </dsp:sp>
    <dsp:sp modelId="{24E75224-A0FA-4B6D-B1FF-8D4D8D137754}">
      <dsp:nvSpPr>
        <dsp:cNvPr id="0" name=""/>
        <dsp:cNvSpPr/>
      </dsp:nvSpPr>
      <dsp:spPr>
        <a:xfrm>
          <a:off x="3506554" y="210011"/>
          <a:ext cx="2012861" cy="629554"/>
        </a:xfrm>
        <a:prstGeom prst="roundRect">
          <a:avLst>
            <a:gd name="adj" fmla="val 10000"/>
          </a:avLst>
        </a:prstGeom>
        <a:solidFill>
          <a:srgbClr val="FFC55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Vectorized? Distributed?</a:t>
          </a:r>
        </a:p>
      </dsp:txBody>
      <dsp:txXfrm>
        <a:off x="3524993" y="228450"/>
        <a:ext cx="1975983" cy="592676"/>
      </dsp:txXfrm>
    </dsp:sp>
    <dsp:sp modelId="{C23BFEB0-75A6-4FEF-BD62-64CCA0DD43B6}">
      <dsp:nvSpPr>
        <dsp:cNvPr id="0" name=""/>
        <dsp:cNvSpPr/>
      </dsp:nvSpPr>
      <dsp:spPr>
        <a:xfrm>
          <a:off x="1261827" y="1986752"/>
          <a:ext cx="503643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503643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01058" y="1988319"/>
        <a:ext cx="25182" cy="25182"/>
      </dsp:txXfrm>
    </dsp:sp>
    <dsp:sp modelId="{D8D39922-AA65-4F54-9D3E-2CB52D621467}">
      <dsp:nvSpPr>
        <dsp:cNvPr id="0" name=""/>
        <dsp:cNvSpPr/>
      </dsp:nvSpPr>
      <dsp:spPr>
        <a:xfrm>
          <a:off x="1765471" y="1686133"/>
          <a:ext cx="1259108" cy="629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Storage</a:t>
          </a:r>
        </a:p>
      </dsp:txBody>
      <dsp:txXfrm>
        <a:off x="1765471" y="1686133"/>
        <a:ext cx="1259108" cy="629554"/>
      </dsp:txXfrm>
    </dsp:sp>
    <dsp:sp modelId="{F83EE280-97C5-4D1E-85B6-2933CF9DD87D}">
      <dsp:nvSpPr>
        <dsp:cNvPr id="0" name=""/>
        <dsp:cNvSpPr/>
      </dsp:nvSpPr>
      <dsp:spPr>
        <a:xfrm rot="19466363">
          <a:off x="2966536" y="1805755"/>
          <a:ext cx="62244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244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2200" y="1804352"/>
        <a:ext cx="31122" cy="31122"/>
      </dsp:txXfrm>
    </dsp:sp>
    <dsp:sp modelId="{2A23D7C0-2550-4394-A9D1-7784710AE2D9}">
      <dsp:nvSpPr>
        <dsp:cNvPr id="0" name=""/>
        <dsp:cNvSpPr/>
      </dsp:nvSpPr>
      <dsp:spPr>
        <a:xfrm>
          <a:off x="3530942" y="1324140"/>
          <a:ext cx="2012861" cy="629554"/>
        </a:xfrm>
        <a:prstGeom prst="roundRect">
          <a:avLst>
            <a:gd name="adj" fmla="val 10000"/>
          </a:avLst>
        </a:prstGeom>
        <a:solidFill>
          <a:srgbClr val="62D268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Is Compute and Storage Decoupled? </a:t>
          </a:r>
          <a:b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</a:br>
          <a:r>
            <a:rPr lang="en-US" sz="105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(faster and cheaper at scale)</a:t>
          </a: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  <a:latin typeface="Arial Nova Light" panose="020B0304020202020204" pitchFamily="34" charset="0"/>
          </a:endParaRPr>
        </a:p>
      </dsp:txBody>
      <dsp:txXfrm>
        <a:off x="3549381" y="1342579"/>
        <a:ext cx="1975983" cy="592676"/>
      </dsp:txXfrm>
    </dsp:sp>
    <dsp:sp modelId="{4E2B4EFF-B8F2-4AF5-8A2B-E2F426D799EB}">
      <dsp:nvSpPr>
        <dsp:cNvPr id="0" name=""/>
        <dsp:cNvSpPr/>
      </dsp:nvSpPr>
      <dsp:spPr>
        <a:xfrm rot="2133637">
          <a:off x="2966536" y="2167749"/>
          <a:ext cx="622448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622448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2200" y="2166346"/>
        <a:ext cx="31122" cy="31122"/>
      </dsp:txXfrm>
    </dsp:sp>
    <dsp:sp modelId="{1CA08447-8619-461E-BEE4-40C5D0ADA9F5}">
      <dsp:nvSpPr>
        <dsp:cNvPr id="0" name=""/>
        <dsp:cNvSpPr/>
      </dsp:nvSpPr>
      <dsp:spPr>
        <a:xfrm>
          <a:off x="3530942" y="2048127"/>
          <a:ext cx="2012861" cy="629554"/>
        </a:xfrm>
        <a:prstGeom prst="roundRect">
          <a:avLst>
            <a:gd name="adj" fmla="val 10000"/>
          </a:avLst>
        </a:prstGeom>
        <a:solidFill>
          <a:srgbClr val="62D268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How does it handle Metadata?</a:t>
          </a:r>
        </a:p>
      </dsp:txBody>
      <dsp:txXfrm>
        <a:off x="3549381" y="2066566"/>
        <a:ext cx="1975983" cy="592676"/>
      </dsp:txXfrm>
    </dsp:sp>
    <dsp:sp modelId="{F4A3D38F-A0E2-469D-847B-E1CDD0430B64}">
      <dsp:nvSpPr>
        <dsp:cNvPr id="0" name=""/>
        <dsp:cNvSpPr/>
      </dsp:nvSpPr>
      <dsp:spPr>
        <a:xfrm rot="3907178">
          <a:off x="915107" y="2529743"/>
          <a:ext cx="1197084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1197084" y="1415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3722" y="2513974"/>
        <a:ext cx="59854" cy="59854"/>
      </dsp:txXfrm>
    </dsp:sp>
    <dsp:sp modelId="{56E47CED-7397-4949-9964-D6D417B46405}">
      <dsp:nvSpPr>
        <dsp:cNvPr id="0" name=""/>
        <dsp:cNvSpPr/>
      </dsp:nvSpPr>
      <dsp:spPr>
        <a:xfrm>
          <a:off x="1765471" y="2772115"/>
          <a:ext cx="1259108" cy="629554"/>
        </a:xfrm>
        <a:prstGeom prst="rect">
          <a:avLst/>
        </a:prstGeom>
        <a:solidFill>
          <a:srgbClr val="00B0F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Interface</a:t>
          </a:r>
        </a:p>
      </dsp:txBody>
      <dsp:txXfrm>
        <a:off x="1765471" y="2772115"/>
        <a:ext cx="1259108" cy="629554"/>
      </dsp:txXfrm>
    </dsp:sp>
    <dsp:sp modelId="{BA3FFAFD-9FF3-4310-BF4A-2BEFC89B8D13}">
      <dsp:nvSpPr>
        <dsp:cNvPr id="0" name=""/>
        <dsp:cNvSpPr/>
      </dsp:nvSpPr>
      <dsp:spPr>
        <a:xfrm rot="1643328">
          <a:off x="2993386" y="3200750"/>
          <a:ext cx="556562" cy="28317"/>
        </a:xfrm>
        <a:custGeom>
          <a:avLst/>
          <a:gdLst/>
          <a:ahLst/>
          <a:cxnLst/>
          <a:rect l="0" t="0" r="0" b="0"/>
          <a:pathLst>
            <a:path>
              <a:moveTo>
                <a:pt x="0" y="14158"/>
              </a:moveTo>
              <a:lnTo>
                <a:pt x="556562" y="1415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7753" y="3200994"/>
        <a:ext cx="27828" cy="27828"/>
      </dsp:txXfrm>
    </dsp:sp>
    <dsp:sp modelId="{BA8269FD-41E8-4C9C-9DD7-9BA05007F32A}">
      <dsp:nvSpPr>
        <dsp:cNvPr id="0" name=""/>
        <dsp:cNvSpPr/>
      </dsp:nvSpPr>
      <dsp:spPr>
        <a:xfrm>
          <a:off x="3518754" y="3028148"/>
          <a:ext cx="2012861" cy="629554"/>
        </a:xfrm>
        <a:prstGeom prst="roundRect">
          <a:avLst>
            <a:gd name="adj" fmla="val 10000"/>
          </a:avLst>
        </a:prstGeom>
        <a:solidFill>
          <a:srgbClr val="47CFF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95000"/>
                  <a:lumOff val="5000"/>
                </a:schemeClr>
              </a:solidFill>
              <a:latin typeface="Arial Nova Light" panose="020B0304020202020204" pitchFamily="34" charset="0"/>
            </a:rPr>
            <a:t>SQL or other?</a:t>
          </a:r>
        </a:p>
      </dsp:txBody>
      <dsp:txXfrm>
        <a:off x="3537193" y="3046587"/>
        <a:ext cx="1975983" cy="5926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A6E1B-7808-4105-BD70-EB7F0B33AC09}">
      <dsp:nvSpPr>
        <dsp:cNvPr id="0" name=""/>
        <dsp:cNvSpPr/>
      </dsp:nvSpPr>
      <dsp:spPr>
        <a:xfrm>
          <a:off x="0" y="33734"/>
          <a:ext cx="2738437" cy="1643062"/>
        </a:xfrm>
        <a:prstGeom prst="rect">
          <a:avLst/>
        </a:prstGeom>
        <a:solidFill>
          <a:srgbClr val="00B050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effectLst/>
              <a:latin typeface="Arial Nova Light" panose="020B0304020202020204" pitchFamily="34" charset="0"/>
            </a:rPr>
            <a:t>lazy / eager execution</a:t>
          </a:r>
        </a:p>
      </dsp:txBody>
      <dsp:txXfrm>
        <a:off x="0" y="33734"/>
        <a:ext cx="2738437" cy="1643062"/>
      </dsp:txXfrm>
    </dsp:sp>
    <dsp:sp modelId="{5466AC02-E1A4-4D4D-9F18-09B26ABABD3E}">
      <dsp:nvSpPr>
        <dsp:cNvPr id="0" name=""/>
        <dsp:cNvSpPr/>
      </dsp:nvSpPr>
      <dsp:spPr>
        <a:xfrm>
          <a:off x="3012281" y="33734"/>
          <a:ext cx="2738437" cy="1643062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  <a:effectLst/>
              <a:latin typeface="Arial Nova Light" panose="020B0304020202020204" pitchFamily="34" charset="0"/>
            </a:rPr>
            <a:t>scalar / vector operations</a:t>
          </a:r>
          <a:endParaRPr lang="en-US" sz="1400" kern="1200" dirty="0">
            <a:solidFill>
              <a:schemeClr val="bg1"/>
            </a:solidFill>
            <a:effectLst/>
            <a:latin typeface="Arial Nova Light" panose="020B0304020202020204" pitchFamily="34" charset="0"/>
          </a:endParaRPr>
        </a:p>
      </dsp:txBody>
      <dsp:txXfrm>
        <a:off x="3012281" y="33734"/>
        <a:ext cx="2738437" cy="1643062"/>
      </dsp:txXfrm>
    </dsp:sp>
    <dsp:sp modelId="{E4AC338A-C7E1-4476-BE4C-1F4AE35D9524}">
      <dsp:nvSpPr>
        <dsp:cNvPr id="0" name=""/>
        <dsp:cNvSpPr/>
      </dsp:nvSpPr>
      <dsp:spPr>
        <a:xfrm>
          <a:off x="6024562" y="33734"/>
          <a:ext cx="2738437" cy="1643062"/>
        </a:xfrm>
        <a:prstGeom prst="rect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  <a:effectLst/>
              <a:latin typeface="Arial Nova Light" panose="020B0304020202020204" pitchFamily="34" charset="0"/>
            </a:rPr>
            <a:t>data representation in memory (row-wise / columnar)</a:t>
          </a:r>
          <a:endParaRPr lang="en-US" sz="1400" kern="1200" dirty="0">
            <a:solidFill>
              <a:schemeClr val="bg1"/>
            </a:solidFill>
            <a:effectLst/>
            <a:latin typeface="Arial Nova Light" panose="020B0304020202020204" pitchFamily="34" charset="0"/>
          </a:endParaRPr>
        </a:p>
      </dsp:txBody>
      <dsp:txXfrm>
        <a:off x="6024562" y="33734"/>
        <a:ext cx="2738437" cy="1643062"/>
      </dsp:txXfrm>
    </dsp:sp>
    <dsp:sp modelId="{79193A68-1848-46D8-AB25-9B6F2E980F73}">
      <dsp:nvSpPr>
        <dsp:cNvPr id="0" name=""/>
        <dsp:cNvSpPr/>
      </dsp:nvSpPr>
      <dsp:spPr>
        <a:xfrm>
          <a:off x="0" y="1950640"/>
          <a:ext cx="2738437" cy="1643062"/>
        </a:xfrm>
        <a:prstGeom prst="rect">
          <a:avLst/>
        </a:prstGeom>
        <a:solidFill>
          <a:schemeClr val="accent4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  <a:effectLst/>
              <a:latin typeface="Arial Nova Light" panose="020B0304020202020204" pitchFamily="34" charset="0"/>
            </a:rPr>
            <a:t>data representation on disk (row-wise / columnar)</a:t>
          </a:r>
          <a:endParaRPr lang="en-US" sz="1400" kern="1200" dirty="0">
            <a:solidFill>
              <a:schemeClr val="bg1"/>
            </a:solidFill>
            <a:effectLst/>
            <a:latin typeface="Arial Nova Light" panose="020B0304020202020204" pitchFamily="34" charset="0"/>
          </a:endParaRPr>
        </a:p>
      </dsp:txBody>
      <dsp:txXfrm>
        <a:off x="0" y="1950640"/>
        <a:ext cx="2738437" cy="1643062"/>
      </dsp:txXfrm>
    </dsp:sp>
    <dsp:sp modelId="{ADB86631-D7FD-4D2D-B1F5-C157C6A3F616}">
      <dsp:nvSpPr>
        <dsp:cNvPr id="0" name=""/>
        <dsp:cNvSpPr/>
      </dsp:nvSpPr>
      <dsp:spPr>
        <a:xfrm>
          <a:off x="3012281" y="1950640"/>
          <a:ext cx="2738437" cy="1643062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  <a:effectLst/>
              <a:latin typeface="Arial Nova Light" panose="020B0304020202020204" pitchFamily="34" charset="0"/>
            </a:rPr>
            <a:t>task scheduling, optimization considerations</a:t>
          </a:r>
          <a:endParaRPr lang="en-US" sz="1400" kern="1200" dirty="0">
            <a:solidFill>
              <a:schemeClr val="bg1"/>
            </a:solidFill>
            <a:effectLst/>
            <a:latin typeface="Arial Nova Light" panose="020B0304020202020204" pitchFamily="34" charset="0"/>
          </a:endParaRPr>
        </a:p>
      </dsp:txBody>
      <dsp:txXfrm>
        <a:off x="3012281" y="1950640"/>
        <a:ext cx="2738437" cy="1643062"/>
      </dsp:txXfrm>
    </dsp:sp>
    <dsp:sp modelId="{34702A07-04FA-45D1-AF48-C3087F9F8884}">
      <dsp:nvSpPr>
        <dsp:cNvPr id="0" name=""/>
        <dsp:cNvSpPr/>
      </dsp:nvSpPr>
      <dsp:spPr>
        <a:xfrm>
          <a:off x="6024562" y="1950640"/>
          <a:ext cx="2738437" cy="1643062"/>
        </a:xfrm>
        <a:prstGeom prst="rect">
          <a:avLst/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  <a:effectLst/>
              <a:latin typeface="Arial Nova Light" panose="020B0304020202020204" pitchFamily="34" charset="0"/>
            </a:rPr>
            <a:t>how 'poly' does the ecosystem get? - underlying complexities</a:t>
          </a:r>
        </a:p>
      </dsp:txBody>
      <dsp:txXfrm>
        <a:off x="6024562" y="1950640"/>
        <a:ext cx="2738437" cy="1643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5A90-DB2B-464D-A6B3-28DF439ADE5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76DAF-CF2A-4BBF-8141-C359EF6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4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https://commons.wikimedia.org/wiki/File:Feynman-richard_p.jpg?uselang=en#Licensing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46EDE-589B-47B2-B432-EF18B6AF46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9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6DAF-CF2A-4BBF-8141-C359EF69F3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time when it takes tremendous privilege and access to be educated, even more to be a published author. </a:t>
            </a:r>
          </a:p>
          <a:p>
            <a:r>
              <a:rPr lang="en-US" dirty="0"/>
              <a:t>All the people we hear about – Oppenheimer, Einstein, Schrödinger, and who ever else, we all people of privilege, who had the time to dedicate to deep study and not go about trying to earn a living. </a:t>
            </a:r>
          </a:p>
          <a:p>
            <a:endParaRPr lang="en-US" dirty="0"/>
          </a:p>
          <a:p>
            <a:r>
              <a:rPr lang="en-US" dirty="0"/>
              <a:t>So, when someone like Nordau – who is politically active and privileged writes two volumes – people paid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6DAF-CF2A-4BBF-8141-C359EF69F3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3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6DAF-CF2A-4BBF-8141-C359EF69F33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70000" y="935302"/>
            <a:ext cx="7620000" cy="1989667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70000" y="3001698"/>
            <a:ext cx="7620000" cy="137980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288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88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208" y="1424782"/>
            <a:ext cx="8763000" cy="237728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3208" y="3824553"/>
            <a:ext cx="8763000" cy="125015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82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638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83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rgbClr val="00000A"/>
            </a:gs>
            <a:gs pos="0">
              <a:schemeClr val="tx1">
                <a:lumMod val="95000"/>
                <a:lumOff val="5000"/>
              </a:schemeClr>
            </a:gs>
            <a:gs pos="9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45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  <p:sldLayoutId id="2147483679" r:id="rId5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xStyles>
    <p:titleStyle>
      <a:lvl1pPr algn="r" defTabSz="76197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>
              <a:lumMod val="50000"/>
              <a:lumOff val="50000"/>
            </a:schemeClr>
          </a:solidFill>
          <a:latin typeface="Grotesque Light" panose="020B0304020202020204" pitchFamily="34" charset="0"/>
          <a:ea typeface="+mj-ea"/>
          <a:cs typeface="Biome Light" panose="020B0502040204020203" pitchFamily="34" charset="0"/>
        </a:defRPr>
      </a:lvl1pPr>
    </p:titleStyle>
    <p:bodyStyle>
      <a:lvl1pPr marL="190492" indent="-190492" algn="l" defTabSz="761970" rtl="0" eaLnBrk="1" latinLnBrk="0" hangingPunct="1">
        <a:lnSpc>
          <a:spcPct val="200000"/>
        </a:lnSpc>
        <a:spcBef>
          <a:spcPts val="833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Arial Nova Light" panose="020B0304020202020204" pitchFamily="34" charset="0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200000"/>
        </a:lnSpc>
        <a:spcBef>
          <a:spcPts val="417"/>
        </a:spcBef>
        <a:buFont typeface="Arial" panose="020B0604020202020204" pitchFamily="34" charset="0"/>
        <a:buChar char="•"/>
        <a:defRPr sz="1600" kern="1200">
          <a:solidFill>
            <a:schemeClr val="bg1">
              <a:lumMod val="85000"/>
            </a:schemeClr>
          </a:solidFill>
          <a:latin typeface="Arial Nova Light" panose="020B0304020202020204" pitchFamily="34" charset="0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200000"/>
        </a:lnSpc>
        <a:spcBef>
          <a:spcPts val="417"/>
        </a:spcBef>
        <a:buFont typeface="Arial" panose="020B0604020202020204" pitchFamily="34" charset="0"/>
        <a:buChar char="•"/>
        <a:defRPr sz="1400" kern="1200">
          <a:solidFill>
            <a:schemeClr val="bg1">
              <a:lumMod val="85000"/>
            </a:schemeClr>
          </a:solidFill>
          <a:latin typeface="Arial Nova Light" panose="020B0304020202020204" pitchFamily="34" charset="0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200000"/>
        </a:lnSpc>
        <a:spcBef>
          <a:spcPts val="417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85000"/>
            </a:schemeClr>
          </a:solidFill>
          <a:latin typeface="Arial Nova Light" panose="020B0304020202020204" pitchFamily="34" charset="0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200000"/>
        </a:lnSpc>
        <a:spcBef>
          <a:spcPts val="417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85000"/>
            </a:schemeClr>
          </a:solidFill>
          <a:latin typeface="Arial Nova Light" panose="020B0304020202020204" pitchFamily="34" charset="0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AEC8-C7C3-EB40-A4F8-58331B6E6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engines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08C56-E1D5-11F9-8886-AAA529246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must grok ‘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all</a:t>
            </a:r>
          </a:p>
        </p:txBody>
      </p:sp>
    </p:spTree>
    <p:extLst>
      <p:ext uri="{BB962C8B-B14F-4D97-AF65-F5344CB8AC3E}">
        <p14:creationId xmlns:p14="http://schemas.microsoft.com/office/powerpoint/2010/main" val="2468748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CD2-9E1B-35D9-DAF3-4C63F2FD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550827"/>
            <a:ext cx="8763000" cy="1104637"/>
          </a:xfrm>
        </p:spPr>
        <p:txBody>
          <a:bodyPr>
            <a:normAutofit/>
          </a:bodyPr>
          <a:lstStyle/>
          <a:p>
            <a:pPr algn="ctr"/>
            <a:r>
              <a:rPr lang="en-US" sz="2600" spc="600" dirty="0">
                <a:solidFill>
                  <a:schemeClr val="accent2">
                    <a:lumMod val="50000"/>
                    <a:alpha val="5000"/>
                  </a:schemeClr>
                </a:solidFill>
              </a:rPr>
              <a:t>PERCEPTION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805A61-14DF-B647-54C2-4AF45A538379}"/>
              </a:ext>
            </a:extLst>
          </p:cNvPr>
          <p:cNvSpPr txBox="1">
            <a:spLocks/>
          </p:cNvSpPr>
          <p:nvPr/>
        </p:nvSpPr>
        <p:spPr>
          <a:xfrm>
            <a:off x="698500" y="2815655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/>
            <a:r>
              <a:rPr lang="en-US" sz="2800" spc="600" dirty="0">
                <a:solidFill>
                  <a:schemeClr val="accent2">
                    <a:lumMod val="50000"/>
                    <a:alpha val="5000"/>
                  </a:schemeClr>
                </a:solidFill>
              </a:rPr>
              <a:t>PERCEPTION</a:t>
            </a:r>
            <a:endParaRPr lang="en-US" spc="600" dirty="0">
              <a:solidFill>
                <a:schemeClr val="accent2">
                  <a:lumMod val="50000"/>
                  <a:alpha val="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67AAF4-1F35-6252-D627-730456FFC388}"/>
              </a:ext>
            </a:extLst>
          </p:cNvPr>
          <p:cNvSpPr txBox="1">
            <a:spLocks/>
          </p:cNvSpPr>
          <p:nvPr/>
        </p:nvSpPr>
        <p:spPr>
          <a:xfrm>
            <a:off x="698500" y="2311400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/>
            <a:r>
              <a:rPr lang="en-US" spc="600" dirty="0">
                <a:solidFill>
                  <a:schemeClr val="tx1">
                    <a:lumMod val="50000"/>
                    <a:lumOff val="50000"/>
                    <a:alpha val="5000"/>
                  </a:schemeClr>
                </a:solidFill>
              </a:rPr>
              <a:t>PERCEPTION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A78340-1D48-8F67-D12E-A11005848104}"/>
              </a:ext>
            </a:extLst>
          </p:cNvPr>
          <p:cNvSpPr txBox="1">
            <a:spLocks/>
          </p:cNvSpPr>
          <p:nvPr/>
        </p:nvSpPr>
        <p:spPr>
          <a:xfrm>
            <a:off x="698500" y="3423382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/>
            <a:r>
              <a:rPr lang="en-US" sz="2900" spc="600" dirty="0">
                <a:solidFill>
                  <a:schemeClr val="accent2">
                    <a:lumMod val="50000"/>
                    <a:alpha val="5000"/>
                  </a:schemeClr>
                </a:solidFill>
              </a:rPr>
              <a:t>PERCEPTION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1A437C-7744-20FD-376B-7072F2FC6D83}"/>
              </a:ext>
            </a:extLst>
          </p:cNvPr>
          <p:cNvSpPr txBox="1">
            <a:spLocks/>
          </p:cNvSpPr>
          <p:nvPr/>
        </p:nvSpPr>
        <p:spPr>
          <a:xfrm>
            <a:off x="698500" y="3726309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/>
            <a:r>
              <a:rPr lang="en-US" sz="3000" spc="600" dirty="0">
                <a:solidFill>
                  <a:srgbClr val="FF0000">
                    <a:alpha val="10000"/>
                  </a:srgbClr>
                </a:solidFill>
              </a:rPr>
              <a:t>PERCEPTION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0345A8-C5C5-A902-27C7-BA4D3D45D6C4}"/>
              </a:ext>
            </a:extLst>
          </p:cNvPr>
          <p:cNvSpPr txBox="1">
            <a:spLocks/>
          </p:cNvSpPr>
          <p:nvPr/>
        </p:nvSpPr>
        <p:spPr>
          <a:xfrm rot="21418643">
            <a:off x="698500" y="4067335"/>
            <a:ext cx="8763000" cy="1104636"/>
          </a:xfrm>
          <a:prstGeom prst="rect">
            <a:avLst/>
          </a:prstGeom>
          <a:solidFill>
            <a:schemeClr val="tx1">
              <a:alpha val="24000"/>
            </a:schemeClr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/>
            <a:r>
              <a:rPr lang="en-US" sz="3200" b="1" spc="600" dirty="0">
                <a:ln w="12700" cap="rnd" cmpd="thickThin">
                  <a:solidFill>
                    <a:srgbClr val="C00000">
                      <a:alpha val="20000"/>
                    </a:srgbClr>
                  </a:solidFill>
                </a:ln>
                <a:solidFill>
                  <a:srgbClr val="FF0000">
                    <a:alpha val="20000"/>
                  </a:srgbClr>
                </a:solidFill>
                <a:effectLst>
                  <a:glow rad="812800">
                    <a:srgbClr val="FFFF00">
                      <a:alpha val="2000"/>
                    </a:srgbClr>
                  </a:glow>
                </a:effectLst>
              </a:rPr>
              <a:t>PERCEPTION</a:t>
            </a:r>
            <a:endParaRPr lang="en-US" sz="2800" b="1" spc="600" dirty="0">
              <a:ln w="12700" cap="rnd" cmpd="thickThin">
                <a:solidFill>
                  <a:srgbClr val="C00000">
                    <a:alpha val="20000"/>
                  </a:srgbClr>
                </a:solidFill>
              </a:ln>
              <a:solidFill>
                <a:srgbClr val="FF0000">
                  <a:alpha val="20000"/>
                </a:srgbClr>
              </a:solidFill>
              <a:effectLst>
                <a:glow rad="812800">
                  <a:srgbClr val="FFFF00">
                    <a:alpha val="2000"/>
                  </a:srgbClr>
                </a:glo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66148-EF23-2C2C-FA43-7F9BC9669427}"/>
              </a:ext>
            </a:extLst>
          </p:cNvPr>
          <p:cNvSpPr txBox="1">
            <a:spLocks/>
          </p:cNvSpPr>
          <p:nvPr/>
        </p:nvSpPr>
        <p:spPr>
          <a:xfrm>
            <a:off x="721529" y="673100"/>
            <a:ext cx="8763000" cy="180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become aware of something through the senses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intuitive understanding, </a:t>
            </a:r>
          </a:p>
          <a:p>
            <a:pPr algn="ctr"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pc="300" dirty="0">
                <a:solidFill>
                  <a:srgbClr val="00000A"/>
                </a:solidFill>
              </a:rPr>
              <a:t>insight</a:t>
            </a:r>
            <a:endParaRPr lang="en-US" dirty="0">
              <a:solidFill>
                <a:srgbClr val="0000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54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CD2-9E1B-35D9-DAF3-4C63F2FD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550827"/>
            <a:ext cx="8763000" cy="1104637"/>
          </a:xfrm>
        </p:spPr>
        <p:txBody>
          <a:bodyPr>
            <a:normAutofit/>
          </a:bodyPr>
          <a:lstStyle/>
          <a:p>
            <a:pPr algn="ctr"/>
            <a:r>
              <a:rPr lang="en-US" sz="2600" spc="600" dirty="0">
                <a:solidFill>
                  <a:schemeClr val="accent2">
                    <a:lumMod val="50000"/>
                    <a:alpha val="5000"/>
                  </a:schemeClr>
                </a:solidFill>
              </a:rPr>
              <a:t>AESTHETIC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805A61-14DF-B647-54C2-4AF45A538379}"/>
              </a:ext>
            </a:extLst>
          </p:cNvPr>
          <p:cNvSpPr txBox="1">
            <a:spLocks/>
          </p:cNvSpPr>
          <p:nvPr/>
        </p:nvSpPr>
        <p:spPr>
          <a:xfrm>
            <a:off x="698500" y="2815655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/>
            <a:r>
              <a:rPr lang="en-US" sz="2800" spc="600" dirty="0">
                <a:solidFill>
                  <a:schemeClr val="accent2">
                    <a:lumMod val="50000"/>
                    <a:alpha val="5000"/>
                  </a:schemeClr>
                </a:solidFill>
              </a:rPr>
              <a:t>APPRECIATION</a:t>
            </a:r>
            <a:endParaRPr lang="en-US" spc="600" dirty="0">
              <a:solidFill>
                <a:schemeClr val="accent2">
                  <a:lumMod val="50000"/>
                  <a:alpha val="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67AAF4-1F35-6252-D627-730456FFC388}"/>
              </a:ext>
            </a:extLst>
          </p:cNvPr>
          <p:cNvSpPr txBox="1">
            <a:spLocks/>
          </p:cNvSpPr>
          <p:nvPr/>
        </p:nvSpPr>
        <p:spPr>
          <a:xfrm>
            <a:off x="698500" y="2311400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/>
            <a:r>
              <a:rPr lang="en-US" spc="600" dirty="0">
                <a:solidFill>
                  <a:schemeClr val="tx1">
                    <a:lumMod val="50000"/>
                    <a:lumOff val="50000"/>
                    <a:alpha val="5000"/>
                  </a:schemeClr>
                </a:solidFill>
              </a:rPr>
              <a:t>TASTE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A78340-1D48-8F67-D12E-A11005848104}"/>
              </a:ext>
            </a:extLst>
          </p:cNvPr>
          <p:cNvSpPr txBox="1">
            <a:spLocks/>
          </p:cNvSpPr>
          <p:nvPr/>
        </p:nvSpPr>
        <p:spPr>
          <a:xfrm>
            <a:off x="698500" y="3423382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/>
            <a:r>
              <a:rPr lang="en-US" sz="2900" spc="600" dirty="0">
                <a:solidFill>
                  <a:schemeClr val="accent2">
                    <a:lumMod val="50000"/>
                    <a:alpha val="8000"/>
                  </a:schemeClr>
                </a:solidFill>
              </a:rPr>
              <a:t>DISCERNMENT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0345A8-C5C5-A902-27C7-BA4D3D45D6C4}"/>
              </a:ext>
            </a:extLst>
          </p:cNvPr>
          <p:cNvSpPr txBox="1">
            <a:spLocks/>
          </p:cNvSpPr>
          <p:nvPr/>
        </p:nvSpPr>
        <p:spPr>
          <a:xfrm rot="21418643">
            <a:off x="698500" y="4067335"/>
            <a:ext cx="8763000" cy="1104636"/>
          </a:xfrm>
          <a:prstGeom prst="rect">
            <a:avLst/>
          </a:prstGeom>
          <a:solidFill>
            <a:schemeClr val="tx1">
              <a:alpha val="24000"/>
            </a:schemeClr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/>
            <a:r>
              <a:rPr lang="en-US" sz="3200" b="1" spc="600" dirty="0">
                <a:ln w="12700" cap="rnd" cmpd="thickThin">
                  <a:solidFill>
                    <a:srgbClr val="C00000">
                      <a:alpha val="20000"/>
                    </a:srgbClr>
                  </a:solidFill>
                </a:ln>
                <a:solidFill>
                  <a:srgbClr val="FF0000">
                    <a:alpha val="32000"/>
                  </a:srgbClr>
                </a:solidFill>
                <a:effectLst>
                  <a:glow rad="812800">
                    <a:srgbClr val="FFFF00">
                      <a:alpha val="2000"/>
                    </a:srgbClr>
                  </a:glow>
                </a:effectLst>
              </a:rPr>
              <a:t>PERCEPTION</a:t>
            </a:r>
            <a:endParaRPr lang="en-US" sz="2800" b="1" spc="600" dirty="0">
              <a:ln w="12700" cap="rnd" cmpd="thickThin">
                <a:solidFill>
                  <a:srgbClr val="C00000">
                    <a:alpha val="20000"/>
                  </a:srgbClr>
                </a:solidFill>
              </a:ln>
              <a:solidFill>
                <a:srgbClr val="FF0000">
                  <a:alpha val="32000"/>
                </a:srgbClr>
              </a:solidFill>
              <a:effectLst>
                <a:glow rad="812800">
                  <a:srgbClr val="FFFF00">
                    <a:alpha val="2000"/>
                  </a:srgbClr>
                </a:glow>
              </a:effectLst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1A437C-7744-20FD-376B-7072F2FC6D83}"/>
              </a:ext>
            </a:extLst>
          </p:cNvPr>
          <p:cNvSpPr txBox="1">
            <a:spLocks/>
          </p:cNvSpPr>
          <p:nvPr/>
        </p:nvSpPr>
        <p:spPr>
          <a:xfrm>
            <a:off x="698500" y="3726309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/>
            <a:r>
              <a:rPr lang="en-US" sz="3000" i="1" spc="600" dirty="0">
                <a:solidFill>
                  <a:srgbClr val="FF0000">
                    <a:alpha val="7000"/>
                  </a:srgbClr>
                </a:solidFill>
              </a:rPr>
              <a:t>perceptiveness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66148-EF23-2C2C-FA43-7F9BC9669427}"/>
              </a:ext>
            </a:extLst>
          </p:cNvPr>
          <p:cNvSpPr txBox="1">
            <a:spLocks/>
          </p:cNvSpPr>
          <p:nvPr/>
        </p:nvSpPr>
        <p:spPr>
          <a:xfrm>
            <a:off x="721529" y="673100"/>
            <a:ext cx="8763000" cy="180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become aware of something through the senses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intuitive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understanding, </a:t>
            </a:r>
          </a:p>
          <a:p>
            <a:pPr algn="ctr"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pc="300" dirty="0">
                <a:solidFill>
                  <a:schemeClr val="bg1"/>
                </a:solidFill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2416533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chard Wagner">
            <a:extLst>
              <a:ext uri="{FF2B5EF4-FFF2-40B4-BE49-F238E27FC236}">
                <a16:creationId xmlns:a16="http://schemas.microsoft.com/office/drawing/2014/main" id="{88D43D65-6FE1-46B4-616A-3CF7F8911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3" b="41298"/>
          <a:stretch/>
        </p:blipFill>
        <p:spPr>
          <a:xfrm>
            <a:off x="20" y="0"/>
            <a:ext cx="10159980" cy="571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76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chard Wagner">
            <a:extLst>
              <a:ext uri="{FF2B5EF4-FFF2-40B4-BE49-F238E27FC236}">
                <a16:creationId xmlns:a16="http://schemas.microsoft.com/office/drawing/2014/main" id="{88D43D65-6FE1-46B4-616A-3CF7F8911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3" b="41298"/>
          <a:stretch/>
        </p:blipFill>
        <p:spPr>
          <a:xfrm>
            <a:off x="20" y="0"/>
            <a:ext cx="10159980" cy="571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030E84-A403-9A8F-E410-F4403F4A8FB9}"/>
              </a:ext>
            </a:extLst>
          </p:cNvPr>
          <p:cNvSpPr txBox="1">
            <a:spLocks/>
          </p:cNvSpPr>
          <p:nvPr/>
        </p:nvSpPr>
        <p:spPr>
          <a:xfrm>
            <a:off x="85090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A"/>
                </a:solidFill>
              </a:rPr>
              <a:t>RICHARD WAGNER</a:t>
            </a:r>
          </a:p>
        </p:txBody>
      </p:sp>
    </p:spTree>
    <p:extLst>
      <p:ext uri="{BB962C8B-B14F-4D97-AF65-F5344CB8AC3E}">
        <p14:creationId xmlns:p14="http://schemas.microsoft.com/office/powerpoint/2010/main" val="2457071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chard Wagner">
            <a:extLst>
              <a:ext uri="{FF2B5EF4-FFF2-40B4-BE49-F238E27FC236}">
                <a16:creationId xmlns:a16="http://schemas.microsoft.com/office/drawing/2014/main" id="{88D43D65-6FE1-46B4-616A-3CF7F8911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3" b="41298"/>
          <a:stretch/>
        </p:blipFill>
        <p:spPr>
          <a:xfrm>
            <a:off x="20" y="0"/>
            <a:ext cx="10159980" cy="571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030E84-A403-9A8F-E410-F4403F4A8FB9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000A"/>
                </a:solidFill>
              </a:rPr>
              <a:t>RICHARD WAGNER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887E73-843F-D540-534A-348E9EEFA5DA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25743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COMPOSER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CONDUCTOR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POLEMICIST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THEATRE DIRECTOR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9B5B1F-78DF-47DD-D13C-65C2D8C5EEA9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1813 – 1883, GERMAN</a:t>
            </a:r>
          </a:p>
        </p:txBody>
      </p:sp>
    </p:spTree>
    <p:extLst>
      <p:ext uri="{BB962C8B-B14F-4D97-AF65-F5344CB8AC3E}">
        <p14:creationId xmlns:p14="http://schemas.microsoft.com/office/powerpoint/2010/main" val="2208558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chard Wagner">
            <a:extLst>
              <a:ext uri="{FF2B5EF4-FFF2-40B4-BE49-F238E27FC236}">
                <a16:creationId xmlns:a16="http://schemas.microsoft.com/office/drawing/2014/main" id="{88D43D65-6FE1-46B4-616A-3CF7F8911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3" b="41298"/>
          <a:stretch/>
        </p:blipFill>
        <p:spPr>
          <a:xfrm>
            <a:off x="20" y="0"/>
            <a:ext cx="10159980" cy="571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030E84-A403-9A8F-E410-F4403F4A8FB9}"/>
              </a:ext>
            </a:extLst>
          </p:cNvPr>
          <p:cNvSpPr txBox="1">
            <a:spLocks/>
          </p:cNvSpPr>
          <p:nvPr/>
        </p:nvSpPr>
        <p:spPr>
          <a:xfrm>
            <a:off x="755650" y="13499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000A"/>
                </a:solidFill>
              </a:rPr>
              <a:t>RICHARD WAGNER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887E73-843F-D540-534A-348E9EEFA5DA}"/>
              </a:ext>
            </a:extLst>
          </p:cNvPr>
          <p:cNvSpPr txBox="1">
            <a:spLocks/>
          </p:cNvSpPr>
          <p:nvPr/>
        </p:nvSpPr>
        <p:spPr>
          <a:xfrm>
            <a:off x="1040130" y="2020754"/>
            <a:ext cx="6792428" cy="283699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operas, musical dramas, prose and letters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57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books of music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books of prose and stuff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12000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letters and counting!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Ink Free" panose="03080402000500000000" pitchFamily="66" charset="0"/>
              </a:rPr>
              <a:t>„the tristan chord“, „the sound wall“, „father of heavy metal“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B70EA5-B320-FE9C-436B-1F8F7161CC1B}"/>
              </a:ext>
            </a:extLst>
          </p:cNvPr>
          <p:cNvSpPr txBox="1">
            <a:spLocks/>
          </p:cNvSpPr>
          <p:nvPr/>
        </p:nvSpPr>
        <p:spPr>
          <a:xfrm>
            <a:off x="1324610" y="102102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1813 – 1883, GERMAN</a:t>
            </a:r>
          </a:p>
        </p:txBody>
      </p:sp>
    </p:spTree>
    <p:extLst>
      <p:ext uri="{BB962C8B-B14F-4D97-AF65-F5344CB8AC3E}">
        <p14:creationId xmlns:p14="http://schemas.microsoft.com/office/powerpoint/2010/main" val="2626191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chard Wagner">
            <a:extLst>
              <a:ext uri="{FF2B5EF4-FFF2-40B4-BE49-F238E27FC236}">
                <a16:creationId xmlns:a16="http://schemas.microsoft.com/office/drawing/2014/main" id="{88D43D65-6FE1-46B4-616A-3CF7F8911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3" b="41298"/>
          <a:stretch/>
        </p:blipFill>
        <p:spPr>
          <a:xfrm>
            <a:off x="20" y="0"/>
            <a:ext cx="10159980" cy="571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030E84-A403-9A8F-E410-F4403F4A8FB9}"/>
              </a:ext>
            </a:extLst>
          </p:cNvPr>
          <p:cNvSpPr txBox="1">
            <a:spLocks/>
          </p:cNvSpPr>
          <p:nvPr/>
        </p:nvSpPr>
        <p:spPr>
          <a:xfrm>
            <a:off x="755650" y="13499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000A"/>
                </a:solidFill>
              </a:rPr>
              <a:t>RICHARD WAGNER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B70EA5-B320-FE9C-436B-1F8F7161CC1B}"/>
              </a:ext>
            </a:extLst>
          </p:cNvPr>
          <p:cNvSpPr txBox="1">
            <a:spLocks/>
          </p:cNvSpPr>
          <p:nvPr/>
        </p:nvSpPr>
        <p:spPr>
          <a:xfrm>
            <a:off x="1324610" y="102102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1813 – 1883, GERMAN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688F29-5F8F-D836-9249-77C4E504D9A5}"/>
              </a:ext>
            </a:extLst>
          </p:cNvPr>
          <p:cNvSpPr txBox="1">
            <a:spLocks/>
          </p:cNvSpPr>
          <p:nvPr/>
        </p:nvSpPr>
        <p:spPr>
          <a:xfrm>
            <a:off x="1040130" y="2020754"/>
            <a:ext cx="3265170" cy="283699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'The Artwork of the Future‘ in 1849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de-DE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Kunstwerk der Zukunft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0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chard Wagner">
            <a:extLst>
              <a:ext uri="{FF2B5EF4-FFF2-40B4-BE49-F238E27FC236}">
                <a16:creationId xmlns:a16="http://schemas.microsoft.com/office/drawing/2014/main" id="{88D43D65-6FE1-46B4-616A-3CF7F8911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3" b="41298"/>
          <a:stretch/>
        </p:blipFill>
        <p:spPr>
          <a:xfrm>
            <a:off x="20" y="0"/>
            <a:ext cx="10159980" cy="571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030E84-A403-9A8F-E410-F4403F4A8FB9}"/>
              </a:ext>
            </a:extLst>
          </p:cNvPr>
          <p:cNvSpPr txBox="1">
            <a:spLocks/>
          </p:cNvSpPr>
          <p:nvPr/>
        </p:nvSpPr>
        <p:spPr>
          <a:xfrm>
            <a:off x="755650" y="13499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000A"/>
                </a:solidFill>
              </a:rPr>
              <a:t>RICHARD WAGNER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887E73-843F-D540-534A-348E9EEFA5DA}"/>
              </a:ext>
            </a:extLst>
          </p:cNvPr>
          <p:cNvSpPr txBox="1">
            <a:spLocks/>
          </p:cNvSpPr>
          <p:nvPr/>
        </p:nvSpPr>
        <p:spPr>
          <a:xfrm>
            <a:off x="1040130" y="2020754"/>
            <a:ext cx="3265170" cy="283699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'The Artwork of the Future‘ in 1849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de-DE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Kunstwerk der Zukunft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B70EA5-B320-FE9C-436B-1F8F7161CC1B}"/>
              </a:ext>
            </a:extLst>
          </p:cNvPr>
          <p:cNvSpPr txBox="1">
            <a:spLocks/>
          </p:cNvSpPr>
          <p:nvPr/>
        </p:nvSpPr>
        <p:spPr>
          <a:xfrm>
            <a:off x="1324610" y="102102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1813 – 1883, GERMAN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65E8C0-FE15-486A-4F60-1401F92F4899}"/>
              </a:ext>
            </a:extLst>
          </p:cNvPr>
          <p:cNvSpPr txBox="1">
            <a:spLocks/>
          </p:cNvSpPr>
          <p:nvPr/>
        </p:nvSpPr>
        <p:spPr>
          <a:xfrm>
            <a:off x="212090" y="3728772"/>
            <a:ext cx="3627120" cy="5114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music + drama = art v2.0</a:t>
            </a:r>
          </a:p>
        </p:txBody>
      </p:sp>
    </p:spTree>
    <p:extLst>
      <p:ext uri="{BB962C8B-B14F-4D97-AF65-F5344CB8AC3E}">
        <p14:creationId xmlns:p14="http://schemas.microsoft.com/office/powerpoint/2010/main" val="200855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chard Wagner">
            <a:extLst>
              <a:ext uri="{FF2B5EF4-FFF2-40B4-BE49-F238E27FC236}">
                <a16:creationId xmlns:a16="http://schemas.microsoft.com/office/drawing/2014/main" id="{88D43D65-6FE1-46B4-616A-3CF7F8911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3" b="41298"/>
          <a:stretch/>
        </p:blipFill>
        <p:spPr>
          <a:xfrm>
            <a:off x="20" y="0"/>
            <a:ext cx="10159980" cy="571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030E84-A403-9A8F-E410-F4403F4A8FB9}"/>
              </a:ext>
            </a:extLst>
          </p:cNvPr>
          <p:cNvSpPr txBox="1">
            <a:spLocks/>
          </p:cNvSpPr>
          <p:nvPr/>
        </p:nvSpPr>
        <p:spPr>
          <a:xfrm>
            <a:off x="755650" y="13499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000A"/>
                </a:solidFill>
              </a:rPr>
              <a:t>RICHARD WAGNER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B70EA5-B320-FE9C-436B-1F8F7161CC1B}"/>
              </a:ext>
            </a:extLst>
          </p:cNvPr>
          <p:cNvSpPr txBox="1">
            <a:spLocks/>
          </p:cNvSpPr>
          <p:nvPr/>
        </p:nvSpPr>
        <p:spPr>
          <a:xfrm>
            <a:off x="1324610" y="102102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1813 – 1883, GERMAN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65E8C0-FE15-486A-4F60-1401F92F4899}"/>
              </a:ext>
            </a:extLst>
          </p:cNvPr>
          <p:cNvSpPr txBox="1">
            <a:spLocks/>
          </p:cNvSpPr>
          <p:nvPr/>
        </p:nvSpPr>
        <p:spPr>
          <a:xfrm>
            <a:off x="212090" y="3728772"/>
            <a:ext cx="3627120" cy="5114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VAUDEVILLE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E2735D-EF7C-16E4-507B-0EA3A840B547}"/>
              </a:ext>
            </a:extLst>
          </p:cNvPr>
          <p:cNvSpPr txBox="1">
            <a:spLocks/>
          </p:cNvSpPr>
          <p:nvPr/>
        </p:nvSpPr>
        <p:spPr>
          <a:xfrm>
            <a:off x="1040130" y="2020754"/>
            <a:ext cx="3265170" cy="283699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'The Artwork of the Future‘ in 1849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de-DE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Kunstwerk der Zukunft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93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chard Wagner">
            <a:extLst>
              <a:ext uri="{FF2B5EF4-FFF2-40B4-BE49-F238E27FC236}">
                <a16:creationId xmlns:a16="http://schemas.microsoft.com/office/drawing/2014/main" id="{88D43D65-6FE1-46B4-616A-3CF7F8911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3" b="41298"/>
          <a:stretch/>
        </p:blipFill>
        <p:spPr>
          <a:xfrm>
            <a:off x="20" y="0"/>
            <a:ext cx="10159980" cy="571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030E84-A403-9A8F-E410-F4403F4A8FB9}"/>
              </a:ext>
            </a:extLst>
          </p:cNvPr>
          <p:cNvSpPr txBox="1">
            <a:spLocks/>
          </p:cNvSpPr>
          <p:nvPr/>
        </p:nvSpPr>
        <p:spPr>
          <a:xfrm>
            <a:off x="755650" y="13499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000A"/>
                </a:solidFill>
              </a:rPr>
              <a:t>RICHARD WAGNER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B70EA5-B320-FE9C-436B-1F8F7161CC1B}"/>
              </a:ext>
            </a:extLst>
          </p:cNvPr>
          <p:cNvSpPr txBox="1">
            <a:spLocks/>
          </p:cNvSpPr>
          <p:nvPr/>
        </p:nvSpPr>
        <p:spPr>
          <a:xfrm>
            <a:off x="1324610" y="102102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1813 – 1883, GERMAN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65E8C0-FE15-486A-4F60-1401F92F4899}"/>
              </a:ext>
            </a:extLst>
          </p:cNvPr>
          <p:cNvSpPr txBox="1">
            <a:spLocks/>
          </p:cNvSpPr>
          <p:nvPr/>
        </p:nvSpPr>
        <p:spPr>
          <a:xfrm>
            <a:off x="212090" y="3728772"/>
            <a:ext cx="3627120" cy="51144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effectLst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VAUDEVILLE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0708F8-C4CF-6FEE-8691-EC68DEF0A4BC}"/>
              </a:ext>
            </a:extLst>
          </p:cNvPr>
          <p:cNvSpPr txBox="1">
            <a:spLocks/>
          </p:cNvSpPr>
          <p:nvPr/>
        </p:nvSpPr>
        <p:spPr>
          <a:xfrm>
            <a:off x="212090" y="4263957"/>
            <a:ext cx="3627120" cy="51144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effectLst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 THEATRE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DC5894-9CDF-ECE8-AC4B-E48D00F7D358}"/>
              </a:ext>
            </a:extLst>
          </p:cNvPr>
          <p:cNvSpPr txBox="1">
            <a:spLocks/>
          </p:cNvSpPr>
          <p:nvPr/>
        </p:nvSpPr>
        <p:spPr>
          <a:xfrm>
            <a:off x="1040130" y="2020754"/>
            <a:ext cx="3265170" cy="283699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'The Artwork of the Future‘ in 1849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de-DE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Kunstwerk der Zukunft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06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6B90-D3BA-EF68-17F5-497CD2F1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/ learn</a:t>
            </a:r>
          </a:p>
        </p:txBody>
      </p:sp>
      <p:pic>
        <p:nvPicPr>
          <p:cNvPr id="5" name="Content Placeholder 4" descr="A person in a white shirt&#10;&#10;Description automatically generated">
            <a:extLst>
              <a:ext uri="{FF2B5EF4-FFF2-40B4-BE49-F238E27FC236}">
                <a16:creationId xmlns:a16="http://schemas.microsoft.com/office/drawing/2014/main" id="{F6F28493-890F-E2D7-1D81-07502B204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36953"/>
            <a:ext cx="3048000" cy="415813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DBDF2F-EB49-72E6-5BA6-45BDF471C935}"/>
              </a:ext>
            </a:extLst>
          </p:cNvPr>
          <p:cNvSpPr txBox="1">
            <a:spLocks/>
          </p:cNvSpPr>
          <p:nvPr/>
        </p:nvSpPr>
        <p:spPr>
          <a:xfrm>
            <a:off x="698500" y="1136953"/>
            <a:ext cx="4381500" cy="4158135"/>
          </a:xfrm>
          <a:prstGeom prst="rect">
            <a:avLst/>
          </a:prstGeom>
        </p:spPr>
        <p:txBody>
          <a:bodyPr vert="horz" lIns="76200" tIns="38100" rIns="76200" bIns="3810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Inter Extra Light" panose="02000503000000020004" pitchFamily="2" charset="0"/>
                <a:ea typeface="Inter Extra Light" panose="02000503000000020004" pitchFamily="2" charset="0"/>
                <a:cs typeface="Inter Extra Light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Inter Extra Light" panose="02000503000000020004" pitchFamily="2" charset="0"/>
                <a:ea typeface="Inter Extra Light" panose="02000503000000020004" pitchFamily="2" charset="0"/>
                <a:cs typeface="Inter Extra Light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Inter Extra Light" panose="02000503000000020004" pitchFamily="2" charset="0"/>
                <a:ea typeface="Inter Extra Light" panose="02000503000000020004" pitchFamily="2" charset="0"/>
                <a:cs typeface="Inter Extra Light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Inter Extra Light" panose="02000503000000020004" pitchFamily="2" charset="0"/>
                <a:ea typeface="Inter Extra Light" panose="02000503000000020004" pitchFamily="2" charset="0"/>
                <a:cs typeface="Inter Extra Light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Inter Extra Light" panose="02000503000000020004" pitchFamily="2" charset="0"/>
                <a:ea typeface="Inter Extra Light" panose="02000503000000020004" pitchFamily="2" charset="0"/>
                <a:cs typeface="Inter Extra Light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dirty="0"/>
              <a:t>this dude</a:t>
            </a:r>
          </a:p>
        </p:txBody>
      </p:sp>
    </p:spTree>
    <p:extLst>
      <p:ext uri="{BB962C8B-B14F-4D97-AF65-F5344CB8AC3E}">
        <p14:creationId xmlns:p14="http://schemas.microsoft.com/office/powerpoint/2010/main" val="3782097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chard Wagner">
            <a:extLst>
              <a:ext uri="{FF2B5EF4-FFF2-40B4-BE49-F238E27FC236}">
                <a16:creationId xmlns:a16="http://schemas.microsoft.com/office/drawing/2014/main" id="{88D43D65-6FE1-46B4-616A-3CF7F8911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3" b="41298"/>
          <a:stretch/>
        </p:blipFill>
        <p:spPr>
          <a:xfrm>
            <a:off x="20" y="0"/>
            <a:ext cx="10159980" cy="571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030E84-A403-9A8F-E410-F4403F4A8FB9}"/>
              </a:ext>
            </a:extLst>
          </p:cNvPr>
          <p:cNvSpPr txBox="1">
            <a:spLocks/>
          </p:cNvSpPr>
          <p:nvPr/>
        </p:nvSpPr>
        <p:spPr>
          <a:xfrm>
            <a:off x="755650" y="13499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000A"/>
                </a:solidFill>
              </a:rPr>
              <a:t>RICHARD WAGNER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B70EA5-B320-FE9C-436B-1F8F7161CC1B}"/>
              </a:ext>
            </a:extLst>
          </p:cNvPr>
          <p:cNvSpPr txBox="1">
            <a:spLocks/>
          </p:cNvSpPr>
          <p:nvPr/>
        </p:nvSpPr>
        <p:spPr>
          <a:xfrm>
            <a:off x="1324610" y="102102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1813 – 1883, GERMAN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65E8C0-FE15-486A-4F60-1401F92F4899}"/>
              </a:ext>
            </a:extLst>
          </p:cNvPr>
          <p:cNvSpPr txBox="1">
            <a:spLocks/>
          </p:cNvSpPr>
          <p:nvPr/>
        </p:nvSpPr>
        <p:spPr>
          <a:xfrm>
            <a:off x="212090" y="3728772"/>
            <a:ext cx="3627120" cy="51144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effectLst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VAUDEVILLE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0708F8-C4CF-6FEE-8691-EC68DEF0A4BC}"/>
              </a:ext>
            </a:extLst>
          </p:cNvPr>
          <p:cNvSpPr txBox="1">
            <a:spLocks/>
          </p:cNvSpPr>
          <p:nvPr/>
        </p:nvSpPr>
        <p:spPr>
          <a:xfrm>
            <a:off x="212090" y="4263957"/>
            <a:ext cx="3627120" cy="51144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effectLst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 THEATRE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30C6B6-3FBE-940A-7565-0B3C220E5F8B}"/>
              </a:ext>
            </a:extLst>
          </p:cNvPr>
          <p:cNvSpPr txBox="1">
            <a:spLocks/>
          </p:cNvSpPr>
          <p:nvPr/>
        </p:nvSpPr>
        <p:spPr>
          <a:xfrm>
            <a:off x="212090" y="4799143"/>
            <a:ext cx="3627120" cy="51144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effectLst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i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BOLLYWOOD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8441B8-812E-9830-AB6C-81DEA9D57539}"/>
              </a:ext>
            </a:extLst>
          </p:cNvPr>
          <p:cNvSpPr txBox="1">
            <a:spLocks/>
          </p:cNvSpPr>
          <p:nvPr/>
        </p:nvSpPr>
        <p:spPr>
          <a:xfrm>
            <a:off x="1040130" y="2020754"/>
            <a:ext cx="3265170" cy="283699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'The Artwork of the Future‘ in 1849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de-DE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Kunstwerk der Zukunft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50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chard Wagner">
            <a:extLst>
              <a:ext uri="{FF2B5EF4-FFF2-40B4-BE49-F238E27FC236}">
                <a16:creationId xmlns:a16="http://schemas.microsoft.com/office/drawing/2014/main" id="{88D43D65-6FE1-46B4-616A-3CF7F8911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3" b="41298"/>
          <a:stretch/>
        </p:blipFill>
        <p:spPr>
          <a:xfrm>
            <a:off x="20" y="0"/>
            <a:ext cx="10159980" cy="571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030E84-A403-9A8F-E410-F4403F4A8FB9}"/>
              </a:ext>
            </a:extLst>
          </p:cNvPr>
          <p:cNvSpPr txBox="1">
            <a:spLocks/>
          </p:cNvSpPr>
          <p:nvPr/>
        </p:nvSpPr>
        <p:spPr>
          <a:xfrm>
            <a:off x="755650" y="13499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000A"/>
                </a:solidFill>
              </a:rPr>
              <a:t>RICHARD WAGNER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B70EA5-B320-FE9C-436B-1F8F7161CC1B}"/>
              </a:ext>
            </a:extLst>
          </p:cNvPr>
          <p:cNvSpPr txBox="1">
            <a:spLocks/>
          </p:cNvSpPr>
          <p:nvPr/>
        </p:nvSpPr>
        <p:spPr>
          <a:xfrm>
            <a:off x="1324610" y="102102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1813 – 1883, GERMAN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65E8C0-FE15-486A-4F60-1401F92F4899}"/>
              </a:ext>
            </a:extLst>
          </p:cNvPr>
          <p:cNvSpPr txBox="1">
            <a:spLocks/>
          </p:cNvSpPr>
          <p:nvPr/>
        </p:nvSpPr>
        <p:spPr>
          <a:xfrm>
            <a:off x="212090" y="3728772"/>
            <a:ext cx="3627120" cy="51144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effectLst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VAUDEVILLE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0708F8-C4CF-6FEE-8691-EC68DEF0A4BC}"/>
              </a:ext>
            </a:extLst>
          </p:cNvPr>
          <p:cNvSpPr txBox="1">
            <a:spLocks/>
          </p:cNvSpPr>
          <p:nvPr/>
        </p:nvSpPr>
        <p:spPr>
          <a:xfrm>
            <a:off x="212090" y="4263957"/>
            <a:ext cx="3627120" cy="51144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effectLst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 THEATRE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6A3C5-BEAB-5A13-7530-E5F4005318D9}"/>
              </a:ext>
            </a:extLst>
          </p:cNvPr>
          <p:cNvGrpSpPr/>
          <p:nvPr/>
        </p:nvGrpSpPr>
        <p:grpSpPr>
          <a:xfrm rot="21247027">
            <a:off x="7531306" y="1102518"/>
            <a:ext cx="2541270" cy="1836474"/>
            <a:chOff x="7175500" y="1269072"/>
            <a:chExt cx="2541270" cy="1836474"/>
          </a:xfrm>
        </p:grpSpPr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952696F3-117F-9B4B-C8E6-B52D702FF485}"/>
                </a:ext>
              </a:extLst>
            </p:cNvPr>
            <p:cNvSpPr txBox="1">
              <a:spLocks/>
            </p:cNvSpPr>
            <p:nvPr/>
          </p:nvSpPr>
          <p:spPr>
            <a:xfrm>
              <a:off x="7176770" y="1269072"/>
              <a:ext cx="2540000" cy="1836474"/>
            </a:xfrm>
            <a:prstGeom prst="cloudCallout">
              <a:avLst>
                <a:gd name="adj1" fmla="val -63451"/>
                <a:gd name="adj2" fmla="val -52834"/>
              </a:avLst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txBody>
            <a:bodyPr anchor="ctr" anchorCtr="0"/>
            <a:lstStyle>
              <a:lvl1pPr marL="190492" indent="-190492" algn="l" defTabSz="761970" rtl="0" eaLnBrk="1" latinLnBrk="0" hangingPunct="1">
                <a:lnSpc>
                  <a:spcPct val="200000"/>
                </a:lnSpc>
                <a:spcBef>
                  <a:spcPts val="833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8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lvl1pPr>
              <a:lvl2pPr marL="571477" indent="-190492" algn="l" defTabSz="761970" rtl="0" eaLnBrk="1" latinLnBrk="0" hangingPunct="1">
                <a:lnSpc>
                  <a:spcPct val="20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bg1">
                      <a:lumMod val="8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lvl2pPr>
              <a:lvl3pPr marL="952462" indent="-190492" algn="l" defTabSz="761970" rtl="0" eaLnBrk="1" latinLnBrk="0" hangingPunct="1">
                <a:lnSpc>
                  <a:spcPct val="20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8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lvl3pPr>
              <a:lvl4pPr marL="1333447" indent="-190492" algn="l" defTabSz="761970" rtl="0" eaLnBrk="1" latinLnBrk="0" hangingPunct="1">
                <a:lnSpc>
                  <a:spcPct val="20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8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lvl4pPr>
              <a:lvl5pPr marL="1714431" indent="-190492" algn="l" defTabSz="761970" rtl="0" eaLnBrk="1" latinLnBrk="0" hangingPunct="1">
                <a:lnSpc>
                  <a:spcPct val="20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8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lvl5pPr>
              <a:lvl6pPr marL="2095416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401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386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370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8392F88-5834-118F-D094-77FA47027D9C}"/>
                </a:ext>
              </a:extLst>
            </p:cNvPr>
            <p:cNvSpPr txBox="1">
              <a:spLocks/>
            </p:cNvSpPr>
            <p:nvPr/>
          </p:nvSpPr>
          <p:spPr>
            <a:xfrm>
              <a:off x="7175500" y="1269072"/>
              <a:ext cx="2540000" cy="1836474"/>
            </a:xfrm>
            <a:prstGeom prst="cloudCallout">
              <a:avLst>
                <a:gd name="adj1" fmla="val -63451"/>
                <a:gd name="adj2" fmla="val -52834"/>
              </a:avLst>
            </a:prstGeom>
            <a:solidFill>
              <a:schemeClr val="bg1">
                <a:lumMod val="95000"/>
                <a:alpha val="40000"/>
              </a:schemeClr>
            </a:solidFill>
            <a:ln w="12700">
              <a:noFill/>
            </a:ln>
            <a:effectLst>
              <a:softEdge rad="88900"/>
            </a:effectLst>
          </p:spPr>
          <p:txBody>
            <a:bodyPr anchor="ctr" anchorCtr="0"/>
            <a:lstStyle>
              <a:lvl1pPr marL="190492" indent="-190492" algn="l" defTabSz="761970" rtl="0" eaLnBrk="1" latinLnBrk="0" hangingPunct="1">
                <a:lnSpc>
                  <a:spcPct val="200000"/>
                </a:lnSpc>
                <a:spcBef>
                  <a:spcPts val="833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8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lvl1pPr>
              <a:lvl2pPr marL="571477" indent="-190492" algn="l" defTabSz="761970" rtl="0" eaLnBrk="1" latinLnBrk="0" hangingPunct="1">
                <a:lnSpc>
                  <a:spcPct val="20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bg1">
                      <a:lumMod val="8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lvl2pPr>
              <a:lvl3pPr marL="952462" indent="-190492" algn="l" defTabSz="761970" rtl="0" eaLnBrk="1" latinLnBrk="0" hangingPunct="1">
                <a:lnSpc>
                  <a:spcPct val="20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8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lvl3pPr>
              <a:lvl4pPr marL="1333447" indent="-190492" algn="l" defTabSz="761970" rtl="0" eaLnBrk="1" latinLnBrk="0" hangingPunct="1">
                <a:lnSpc>
                  <a:spcPct val="20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8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lvl4pPr>
              <a:lvl5pPr marL="1714431" indent="-190492" algn="l" defTabSz="761970" rtl="0" eaLnBrk="1" latinLnBrk="0" hangingPunct="1">
                <a:lnSpc>
                  <a:spcPct val="20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8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lvl5pPr>
              <a:lvl6pPr marL="2095416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401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386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370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ench Script MT" panose="03020402040607040605" pitchFamily="66" charset="0"/>
                </a:rPr>
                <a:t>RACIST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ench Script MT" panose="03020402040607040605" pitchFamily="66" charset="0"/>
                </a:rPr>
                <a:t> AND 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ench Script MT" panose="03020402040607040605" pitchFamily="66" charset="0"/>
                </a:rPr>
                <a:t>ANTISEMITIC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ench Script MT" panose="03020402040607040605" pitchFamily="66" charset="0"/>
                </a:rPr>
                <a:t> </a:t>
              </a:r>
              <a:r>
                <a:rPr lang="en-US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ench Script MT" panose="03020402040607040605" pitchFamily="66" charset="0"/>
                </a:rPr>
                <a:t>THOUGHTS</a:t>
              </a: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128401-7739-3476-CAA6-4907DD176B11}"/>
              </a:ext>
            </a:extLst>
          </p:cNvPr>
          <p:cNvSpPr txBox="1">
            <a:spLocks/>
          </p:cNvSpPr>
          <p:nvPr/>
        </p:nvSpPr>
        <p:spPr>
          <a:xfrm rot="21240372">
            <a:off x="7389306" y="765306"/>
            <a:ext cx="1889810" cy="511440"/>
          </a:xfrm>
          <a:prstGeom prst="rect">
            <a:avLst/>
          </a:prstGeom>
          <a:noFill/>
          <a:effectLst/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has some…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24499A-1D63-2224-2BF5-5918685E2070}"/>
              </a:ext>
            </a:extLst>
          </p:cNvPr>
          <p:cNvSpPr txBox="1">
            <a:spLocks/>
          </p:cNvSpPr>
          <p:nvPr/>
        </p:nvSpPr>
        <p:spPr>
          <a:xfrm>
            <a:off x="1040130" y="2020754"/>
            <a:ext cx="3265170" cy="283699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'The Artwork of the Future‘ in 1849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de-DE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Kunstwerk der Zukunft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FE9A826-C8F6-1EEF-92B2-A26FD90EC2D3}"/>
              </a:ext>
            </a:extLst>
          </p:cNvPr>
          <p:cNvSpPr txBox="1">
            <a:spLocks/>
          </p:cNvSpPr>
          <p:nvPr/>
        </p:nvSpPr>
        <p:spPr>
          <a:xfrm>
            <a:off x="212090" y="4799143"/>
            <a:ext cx="3627120" cy="51144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effectLst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i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BOLLYWOOD</a:t>
            </a:r>
          </a:p>
        </p:txBody>
      </p:sp>
    </p:spTree>
    <p:extLst>
      <p:ext uri="{BB962C8B-B14F-4D97-AF65-F5344CB8AC3E}">
        <p14:creationId xmlns:p14="http://schemas.microsoft.com/office/powerpoint/2010/main" val="164784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10160" r="-13" b="51035"/>
          <a:stretch/>
        </p:blipFill>
        <p:spPr>
          <a:xfrm>
            <a:off x="20" y="1068"/>
            <a:ext cx="10159980" cy="571393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1AD993-B351-30F6-A04C-E896441026BF}"/>
              </a:ext>
            </a:extLst>
          </p:cNvPr>
          <p:cNvSpPr txBox="1">
            <a:spLocks/>
          </p:cNvSpPr>
          <p:nvPr/>
        </p:nvSpPr>
        <p:spPr>
          <a:xfrm>
            <a:off x="85090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</p:spTree>
    <p:extLst>
      <p:ext uri="{BB962C8B-B14F-4D97-AF65-F5344CB8AC3E}">
        <p14:creationId xmlns:p14="http://schemas.microsoft.com/office/powerpoint/2010/main" val="762543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10160" r="-13" b="51035"/>
          <a:stretch/>
        </p:blipFill>
        <p:spPr>
          <a:xfrm>
            <a:off x="20" y="1068"/>
            <a:ext cx="10159980" cy="57139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C0127-D008-85B5-B5B7-E2CFEAF67873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F74DF-6F1F-0192-A546-082E64D08990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25743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SOCIAL CRITIC*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PHYSICIAN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ZIONIST*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AUTHOR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81CB-14B9-726E-225D-1DD87D0FF975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1849 – 1923, AUSTRIA/HUNGARY</a:t>
            </a:r>
          </a:p>
        </p:txBody>
      </p:sp>
    </p:spTree>
    <p:extLst>
      <p:ext uri="{BB962C8B-B14F-4D97-AF65-F5344CB8AC3E}">
        <p14:creationId xmlns:p14="http://schemas.microsoft.com/office/powerpoint/2010/main" val="1124926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73" r="2" b="35122"/>
          <a:stretch/>
        </p:blipFill>
        <p:spPr>
          <a:xfrm>
            <a:off x="20" y="1068"/>
            <a:ext cx="10159980" cy="57139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C0127-D008-85B5-B5B7-E2CFEAF67873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F74DF-6F1F-0192-A546-082E64D08990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186544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the good parts in his writing seem derivative, unoriginal – remixing Marx and Bakunin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81CB-14B9-726E-225D-1DD87D0FF975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1849 – 1923, AUSTRIA/HUNGARY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90D22C-0745-6DD5-E49D-7E060C054E3E}"/>
              </a:ext>
            </a:extLst>
          </p:cNvPr>
          <p:cNvSpPr txBox="1">
            <a:spLocks/>
          </p:cNvSpPr>
          <p:nvPr/>
        </p:nvSpPr>
        <p:spPr>
          <a:xfrm rot="21247027">
            <a:off x="7532574" y="630317"/>
            <a:ext cx="2540000" cy="1836474"/>
          </a:xfrm>
          <a:prstGeom prst="cloudCallout">
            <a:avLst>
              <a:gd name="adj1" fmla="val -63451"/>
              <a:gd name="adj2" fmla="val -52834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anchor="ctr" anchorCtr="0"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rench Script MT" panose="03020402040607040605" pitchFamily="66" charset="0"/>
              </a:rPr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DA172F-6C9C-5AA3-3102-80CDABBB4720}"/>
              </a:ext>
            </a:extLst>
          </p:cNvPr>
          <p:cNvSpPr txBox="1">
            <a:spLocks/>
          </p:cNvSpPr>
          <p:nvPr/>
        </p:nvSpPr>
        <p:spPr>
          <a:xfrm rot="21247027">
            <a:off x="7526631" y="614228"/>
            <a:ext cx="2540000" cy="1836474"/>
          </a:xfrm>
          <a:prstGeom prst="cloudCallout">
            <a:avLst>
              <a:gd name="adj1" fmla="val -63451"/>
              <a:gd name="adj2" fmla="val -52834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>
            <a:softEdge rad="88900"/>
          </a:effectLst>
        </p:spPr>
        <p:txBody>
          <a:bodyPr anchor="ctr" anchorCtr="0"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pc="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…MUST. COMB. BEARD.</a:t>
            </a:r>
            <a:endParaRPr lang="en-US" sz="2000" spc="3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8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73" r="2" b="35122"/>
          <a:stretch/>
        </p:blipFill>
        <p:spPr>
          <a:xfrm>
            <a:off x="20" y="1068"/>
            <a:ext cx="10159980" cy="57139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C0127-D008-85B5-B5B7-E2CFEAF67873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F74DF-6F1F-0192-A546-082E64D08990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186544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also wrote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Entartung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or “</a:t>
            </a:r>
            <a:r>
              <a:rPr lang="en-US" sz="1600" b="1" spc="300" dirty="0">
                <a:solidFill>
                  <a:schemeClr val="bg1">
                    <a:lumMod val="95000"/>
                  </a:schemeClr>
                </a:solidFill>
              </a:rPr>
              <a:t>DEGENERATION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in 1892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81CB-14B9-726E-225D-1DD87D0FF975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1849 – 1923, AUSTRIA/HUNGARY</a:t>
            </a:r>
          </a:p>
        </p:txBody>
      </p:sp>
    </p:spTree>
    <p:extLst>
      <p:ext uri="{BB962C8B-B14F-4D97-AF65-F5344CB8AC3E}">
        <p14:creationId xmlns:p14="http://schemas.microsoft.com/office/powerpoint/2010/main" val="4269849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73" r="2" b="35122"/>
          <a:stretch/>
        </p:blipFill>
        <p:spPr>
          <a:xfrm>
            <a:off x="20" y="1068"/>
            <a:ext cx="10159980" cy="57139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C0127-D008-85B5-B5B7-E2CFEAF67873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F74DF-6F1F-0192-A546-082E64D08990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186544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also wrote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Entartung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or “</a:t>
            </a:r>
            <a:r>
              <a:rPr lang="en-US" sz="1600" b="1" spc="300" dirty="0">
                <a:solidFill>
                  <a:schemeClr val="bg1">
                    <a:lumMod val="95000"/>
                  </a:schemeClr>
                </a:solidFill>
              </a:rPr>
              <a:t>DEGENERATION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in 1892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81CB-14B9-726E-225D-1DD87D0FF975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1849 – 1923, AUSTRIA/HUNGARY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B1281EE-D797-BB6B-D355-789D938C2E01}"/>
              </a:ext>
            </a:extLst>
          </p:cNvPr>
          <p:cNvSpPr txBox="1">
            <a:spLocks/>
          </p:cNvSpPr>
          <p:nvPr/>
        </p:nvSpPr>
        <p:spPr>
          <a:xfrm>
            <a:off x="5939281" y="3399347"/>
            <a:ext cx="3890679" cy="2116706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a summary of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Entartung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:</a:t>
            </a:r>
          </a:p>
          <a:p>
            <a:pPr algn="r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all these kids don’t know anything</a:t>
            </a:r>
          </a:p>
          <a:p>
            <a:pPr algn="r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society is decaying</a:t>
            </a:r>
          </a:p>
          <a:p>
            <a:pPr algn="r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morals are going down</a:t>
            </a:r>
          </a:p>
          <a:p>
            <a:pPr algn="r">
              <a:lnSpc>
                <a:spcPct val="100000"/>
              </a:lnSpc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errything’s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 gone to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sh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*t… </a:t>
            </a:r>
          </a:p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also 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Wagner is bad </a:t>
            </a:r>
            <a:r>
              <a:rPr lang="en-US" sz="1600" b="1" i="1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bad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en-US" sz="1600" b="1" i="1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BAD</a:t>
            </a:r>
            <a:endParaRPr lang="en-US" sz="1600" b="1" i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4913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1" t="28619" r="1701" b="36712"/>
          <a:stretch/>
        </p:blipFill>
        <p:spPr>
          <a:xfrm>
            <a:off x="20" y="1068"/>
            <a:ext cx="10159980" cy="57139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C0127-D008-85B5-B5B7-E2CFEAF67873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F74DF-6F1F-0192-A546-082E64D08990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186544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also wrote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Entartung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or “</a:t>
            </a:r>
            <a:r>
              <a:rPr lang="en-US" sz="1600" b="1" spc="300" dirty="0">
                <a:solidFill>
                  <a:schemeClr val="bg1">
                    <a:lumMod val="95000"/>
                  </a:schemeClr>
                </a:solidFill>
              </a:rPr>
              <a:t>DEGENERATION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in 1892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81CB-14B9-726E-225D-1DD87D0FF975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1849 – 1923, AUSTRIA/HUNGARY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390AFF-62DD-5F5E-EB63-AA566D95A52A}"/>
              </a:ext>
            </a:extLst>
          </p:cNvPr>
          <p:cNvSpPr txBox="1">
            <a:spLocks/>
          </p:cNvSpPr>
          <p:nvPr/>
        </p:nvSpPr>
        <p:spPr>
          <a:xfrm>
            <a:off x="5939380" y="3039231"/>
            <a:ext cx="3627120" cy="5114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Wagner exhibited signs of psychological and moral degeneration.</a:t>
            </a:r>
          </a:p>
        </p:txBody>
      </p:sp>
    </p:spTree>
    <p:extLst>
      <p:ext uri="{BB962C8B-B14F-4D97-AF65-F5344CB8AC3E}">
        <p14:creationId xmlns:p14="http://schemas.microsoft.com/office/powerpoint/2010/main" val="981683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1" t="32298" r="7221" b="36995"/>
          <a:stretch/>
        </p:blipFill>
        <p:spPr>
          <a:xfrm>
            <a:off x="20" y="1068"/>
            <a:ext cx="10159980" cy="57139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C0127-D008-85B5-B5B7-E2CFEAF67873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F74DF-6F1F-0192-A546-082E64D08990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186544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also wrote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Entartung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or “</a:t>
            </a:r>
            <a:r>
              <a:rPr lang="en-US" sz="1600" b="1" spc="300" dirty="0">
                <a:solidFill>
                  <a:schemeClr val="bg1">
                    <a:lumMod val="95000"/>
                  </a:schemeClr>
                </a:solidFill>
              </a:rPr>
              <a:t>DEGENERATION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in 1892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81CB-14B9-726E-225D-1DD87D0FF975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1849 – 1923, AUSTRIA/HUNGARY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52F67C-45D3-27C3-E8BE-5FBD291030DD}"/>
              </a:ext>
            </a:extLst>
          </p:cNvPr>
          <p:cNvSpPr txBox="1">
            <a:spLocks/>
          </p:cNvSpPr>
          <p:nvPr/>
        </p:nvSpPr>
        <p:spPr>
          <a:xfrm>
            <a:off x="5939380" y="3642122"/>
            <a:ext cx="3627120" cy="5114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…departure from classical harmony and order.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C68E99-01C4-526D-9FAC-919829390CCF}"/>
              </a:ext>
            </a:extLst>
          </p:cNvPr>
          <p:cNvSpPr txBox="1">
            <a:spLocks/>
          </p:cNvSpPr>
          <p:nvPr/>
        </p:nvSpPr>
        <p:spPr>
          <a:xfrm>
            <a:off x="5939380" y="3039231"/>
            <a:ext cx="3627120" cy="5114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Wagner exhibited signs of psychological and moral degeneration.</a:t>
            </a:r>
          </a:p>
        </p:txBody>
      </p:sp>
    </p:spTree>
    <p:extLst>
      <p:ext uri="{BB962C8B-B14F-4D97-AF65-F5344CB8AC3E}">
        <p14:creationId xmlns:p14="http://schemas.microsoft.com/office/powerpoint/2010/main" val="3986362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2" t="37099" r="11578" b="37094"/>
          <a:stretch/>
        </p:blipFill>
        <p:spPr>
          <a:xfrm>
            <a:off x="20" y="1068"/>
            <a:ext cx="10159980" cy="57139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C0127-D008-85B5-B5B7-E2CFEAF67873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F74DF-6F1F-0192-A546-082E64D08990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186544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also wrote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Entartung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or “</a:t>
            </a:r>
            <a:r>
              <a:rPr lang="en-US" sz="1600" b="1" spc="300" dirty="0">
                <a:solidFill>
                  <a:schemeClr val="bg1">
                    <a:lumMod val="95000"/>
                  </a:schemeClr>
                </a:solidFill>
              </a:rPr>
              <a:t>DEGENERATION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in 1892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81CB-14B9-726E-225D-1DD87D0FF975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1849 – 1923, AUSTRIA/HUNGARY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52F67C-45D3-27C3-E8BE-5FBD291030DD}"/>
              </a:ext>
            </a:extLst>
          </p:cNvPr>
          <p:cNvSpPr txBox="1">
            <a:spLocks/>
          </p:cNvSpPr>
          <p:nvPr/>
        </p:nvSpPr>
        <p:spPr>
          <a:xfrm>
            <a:off x="5939380" y="3642122"/>
            <a:ext cx="3627120" cy="5114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…departure from classical harmony and order.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00BB4-B609-1AB8-BC2A-1551417F7EDF}"/>
              </a:ext>
            </a:extLst>
          </p:cNvPr>
          <p:cNvSpPr txBox="1">
            <a:spLocks/>
          </p:cNvSpPr>
          <p:nvPr/>
        </p:nvSpPr>
        <p:spPr>
          <a:xfrm>
            <a:off x="5939380" y="4245013"/>
            <a:ext cx="3627120" cy="5114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…deep emotional experiences promoted irrationality…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ED0E941-26B5-E1BF-7295-429F2587C8FC}"/>
              </a:ext>
            </a:extLst>
          </p:cNvPr>
          <p:cNvSpPr txBox="1">
            <a:spLocks/>
          </p:cNvSpPr>
          <p:nvPr/>
        </p:nvSpPr>
        <p:spPr>
          <a:xfrm>
            <a:off x="5939380" y="3039231"/>
            <a:ext cx="3627120" cy="5114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Wagner exhibited signs of psychological and moral degeneration.</a:t>
            </a:r>
          </a:p>
        </p:txBody>
      </p:sp>
    </p:spTree>
    <p:extLst>
      <p:ext uri="{BB962C8B-B14F-4D97-AF65-F5344CB8AC3E}">
        <p14:creationId xmlns:p14="http://schemas.microsoft.com/office/powerpoint/2010/main" val="3957501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88DEF-8902-8D59-92A0-C41C99C3F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4B05-EFF7-2261-601E-2A278ABE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/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7408-1AAF-B1B7-8695-0353DE34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pc="300" dirty="0">
                <a:solidFill>
                  <a:schemeClr val="bg1">
                    <a:lumMod val="75000"/>
                  </a:schemeClr>
                </a:solidFill>
              </a:rPr>
              <a:t>it is hubris to think that anyone can come here and </a:t>
            </a:r>
            <a:r>
              <a:rPr lang="en-US" spc="300" dirty="0">
                <a:solidFill>
                  <a:schemeClr val="bg1"/>
                </a:solidFill>
              </a:rPr>
              <a:t>teach</a:t>
            </a:r>
            <a:r>
              <a:rPr lang="en-US" spc="300" dirty="0">
                <a:solidFill>
                  <a:schemeClr val="bg1">
                    <a:lumMod val="75000"/>
                  </a:schemeClr>
                </a:solidFill>
              </a:rPr>
              <a:t> you</a:t>
            </a:r>
          </a:p>
          <a:p>
            <a:pPr marL="0" indent="0" algn="ctr"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                                                                -Richard Feynman*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F52613-7D6B-347A-69AD-D150923EAEB8}"/>
              </a:ext>
            </a:extLst>
          </p:cNvPr>
          <p:cNvSpPr txBox="1">
            <a:spLocks/>
          </p:cNvSpPr>
          <p:nvPr/>
        </p:nvSpPr>
        <p:spPr>
          <a:xfrm>
            <a:off x="2535936" y="4767072"/>
            <a:ext cx="6925564" cy="380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 think, I don’t know who, maybe someone else said it…)</a:t>
            </a:r>
          </a:p>
        </p:txBody>
      </p:sp>
    </p:spTree>
    <p:extLst>
      <p:ext uri="{BB962C8B-B14F-4D97-AF65-F5344CB8AC3E}">
        <p14:creationId xmlns:p14="http://schemas.microsoft.com/office/powerpoint/2010/main" val="256785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2" t="39964" r="16151" b="37651"/>
          <a:stretch/>
        </p:blipFill>
        <p:spPr>
          <a:xfrm>
            <a:off x="20" y="1068"/>
            <a:ext cx="10159980" cy="57139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C0127-D008-85B5-B5B7-E2CFEAF67873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81CB-14B9-726E-225D-1DD87D0FF975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1849 – 1923, AUSTRIA/HUNGARY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52F67C-45D3-27C3-E8BE-5FBD291030DD}"/>
              </a:ext>
            </a:extLst>
          </p:cNvPr>
          <p:cNvSpPr txBox="1">
            <a:spLocks/>
          </p:cNvSpPr>
          <p:nvPr/>
        </p:nvSpPr>
        <p:spPr>
          <a:xfrm>
            <a:off x="5939380" y="3642122"/>
            <a:ext cx="3627120" cy="5114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…departure from classical harmony and order.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00BB4-B609-1AB8-BC2A-1551417F7EDF}"/>
              </a:ext>
            </a:extLst>
          </p:cNvPr>
          <p:cNvSpPr txBox="1">
            <a:spLocks/>
          </p:cNvSpPr>
          <p:nvPr/>
        </p:nvSpPr>
        <p:spPr>
          <a:xfrm>
            <a:off x="5939380" y="4245013"/>
            <a:ext cx="3627120" cy="5114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…deep emotional experiences promoted irrationality…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E6D1413-42D4-3AE1-A8F5-99A5E372F14F}"/>
              </a:ext>
            </a:extLst>
          </p:cNvPr>
          <p:cNvSpPr txBox="1">
            <a:spLocks/>
          </p:cNvSpPr>
          <p:nvPr/>
        </p:nvSpPr>
        <p:spPr>
          <a:xfrm>
            <a:off x="5939380" y="4847904"/>
            <a:ext cx="3877720" cy="5114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…Wagner's operas divert attention from social progress and rational thought…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496FA1-130B-67E6-1A6A-5D122653F037}"/>
              </a:ext>
            </a:extLst>
          </p:cNvPr>
          <p:cNvSpPr txBox="1">
            <a:spLocks/>
          </p:cNvSpPr>
          <p:nvPr/>
        </p:nvSpPr>
        <p:spPr>
          <a:xfrm>
            <a:off x="5939380" y="3039231"/>
            <a:ext cx="3627120" cy="5114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Wagner exhibited signs of psychological and moral degeneration.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B6CBBB-FD1C-3E19-B171-173C52C84E59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186544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also wrote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Entartung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or “</a:t>
            </a:r>
            <a:r>
              <a:rPr lang="en-US" sz="1600" b="1" spc="300" dirty="0">
                <a:solidFill>
                  <a:schemeClr val="bg1">
                    <a:lumMod val="95000"/>
                  </a:schemeClr>
                </a:solidFill>
              </a:rPr>
              <a:t>DEGENERATION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in 1892</a:t>
            </a:r>
          </a:p>
        </p:txBody>
      </p:sp>
    </p:spTree>
    <p:extLst>
      <p:ext uri="{BB962C8B-B14F-4D97-AF65-F5344CB8AC3E}">
        <p14:creationId xmlns:p14="http://schemas.microsoft.com/office/powerpoint/2010/main" val="1274955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2" t="39964" r="16151" b="37651"/>
          <a:stretch/>
        </p:blipFill>
        <p:spPr>
          <a:xfrm>
            <a:off x="20" y="1068"/>
            <a:ext cx="10159980" cy="57139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C0127-D008-85B5-B5B7-E2CFEAF67873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F74DF-6F1F-0192-A546-082E64D08990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186544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also wrote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Entartung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or “</a:t>
            </a:r>
            <a:r>
              <a:rPr lang="en-US" sz="1600" b="1" spc="300" dirty="0">
                <a:solidFill>
                  <a:schemeClr val="bg1">
                    <a:lumMod val="95000"/>
                  </a:schemeClr>
                </a:solidFill>
              </a:rPr>
              <a:t>DEGENERATION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in 1892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81CB-14B9-726E-225D-1DD87D0FF975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1849 – 1923, AUSTRIA/HUNGARY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E6D1413-42D4-3AE1-A8F5-99A5E372F14F}"/>
              </a:ext>
            </a:extLst>
          </p:cNvPr>
          <p:cNvSpPr txBox="1">
            <a:spLocks/>
          </p:cNvSpPr>
          <p:nvPr/>
        </p:nvSpPr>
        <p:spPr>
          <a:xfrm>
            <a:off x="5859379" y="3188368"/>
            <a:ext cx="3784493" cy="1744579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effectLst/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This was obviously DUMB™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200" dirty="0">
                <a:solidFill>
                  <a:schemeClr val="bg1"/>
                </a:solidFill>
              </a:rPr>
              <a:t>If the world worked like that, we wouldn’t get movies, songs, literature, computers, cars, medicine...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400" i="1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400" i="1" dirty="0">
                <a:solidFill>
                  <a:schemeClr val="bg1"/>
                </a:solidFill>
              </a:rPr>
              <a:t>How could Nordau be so misguided?*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8E8B755-CAEB-11AB-5DEF-93D3957C6967}"/>
              </a:ext>
            </a:extLst>
          </p:cNvPr>
          <p:cNvSpPr txBox="1">
            <a:spLocks/>
          </p:cNvSpPr>
          <p:nvPr/>
        </p:nvSpPr>
        <p:spPr>
          <a:xfrm>
            <a:off x="1684422" y="5373038"/>
            <a:ext cx="5288439" cy="340894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1200" i="1" dirty="0">
                <a:solidFill>
                  <a:schemeClr val="bg1"/>
                </a:solidFill>
              </a:rPr>
              <a:t>* stop thinking about the beard, answer the question!!!</a:t>
            </a:r>
          </a:p>
        </p:txBody>
      </p:sp>
    </p:spTree>
    <p:extLst>
      <p:ext uri="{BB962C8B-B14F-4D97-AF65-F5344CB8AC3E}">
        <p14:creationId xmlns:p14="http://schemas.microsoft.com/office/powerpoint/2010/main" val="801453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2" t="39964" r="43033" b="37651"/>
          <a:stretch/>
        </p:blipFill>
        <p:spPr>
          <a:xfrm>
            <a:off x="20" y="1068"/>
            <a:ext cx="5424502" cy="57139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C0127-D008-85B5-B5B7-E2CFEAF67873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F74DF-6F1F-0192-A546-082E64D08990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186544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also wrote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Entartung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or “</a:t>
            </a:r>
            <a:r>
              <a:rPr lang="en-US" sz="1600" b="1" spc="300" dirty="0">
                <a:solidFill>
                  <a:schemeClr val="bg1">
                    <a:lumMod val="95000"/>
                  </a:schemeClr>
                </a:solidFill>
              </a:rPr>
              <a:t>DEGENERATION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 in 1892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81CB-14B9-726E-225D-1DD87D0FF975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1849 – 1923, AUSTRIA/HUNGARY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E6D1413-42D4-3AE1-A8F5-99A5E372F14F}"/>
              </a:ext>
            </a:extLst>
          </p:cNvPr>
          <p:cNvSpPr txBox="1">
            <a:spLocks/>
          </p:cNvSpPr>
          <p:nvPr/>
        </p:nvSpPr>
        <p:spPr>
          <a:xfrm>
            <a:off x="5939380" y="4457700"/>
            <a:ext cx="3704492" cy="358140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Maybe he saw only half the picture?</a:t>
            </a:r>
          </a:p>
        </p:txBody>
      </p:sp>
    </p:spTree>
    <p:extLst>
      <p:ext uri="{BB962C8B-B14F-4D97-AF65-F5344CB8AC3E}">
        <p14:creationId xmlns:p14="http://schemas.microsoft.com/office/powerpoint/2010/main" val="1777407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2" t="39964" r="43033" b="37651"/>
          <a:stretch/>
        </p:blipFill>
        <p:spPr>
          <a:xfrm>
            <a:off x="20" y="1068"/>
            <a:ext cx="5424502" cy="57139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C0127-D008-85B5-B5B7-E2CFEAF67873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F74DF-6F1F-0192-A546-082E64D08990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186544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1600" b="1" spc="300" dirty="0">
                <a:solidFill>
                  <a:schemeClr val="bg1">
                    <a:lumMod val="95000"/>
                  </a:schemeClr>
                </a:solidFill>
              </a:rPr>
              <a:t>DEGENERATION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81CB-14B9-726E-225D-1DD87D0FF975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1849 – 1923, AUSTRIA/HUNGARY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E6D1413-42D4-3AE1-A8F5-99A5E372F14F}"/>
              </a:ext>
            </a:extLst>
          </p:cNvPr>
          <p:cNvSpPr txBox="1">
            <a:spLocks/>
          </p:cNvSpPr>
          <p:nvPr/>
        </p:nvSpPr>
        <p:spPr>
          <a:xfrm>
            <a:off x="5939380" y="4636770"/>
            <a:ext cx="3704492" cy="358140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1600" dirty="0"/>
              <a:t>Evolution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0FB04E-1757-7039-0CE3-03AE99D19A16}"/>
              </a:ext>
            </a:extLst>
          </p:cNvPr>
          <p:cNvSpPr txBox="1">
            <a:spLocks/>
          </p:cNvSpPr>
          <p:nvPr/>
        </p:nvSpPr>
        <p:spPr>
          <a:xfrm>
            <a:off x="5939380" y="899160"/>
            <a:ext cx="3704492" cy="358140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What’s more </a:t>
            </a:r>
            <a:r>
              <a:rPr lang="en-US" sz="1600" b="1" dirty="0">
                <a:solidFill>
                  <a:schemeClr val="bg1"/>
                </a:solidFill>
              </a:rPr>
              <a:t>$$$ 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Option 1</a:t>
            </a:r>
            <a:r>
              <a:rPr lang="en-US" sz="1600" dirty="0"/>
              <a:t>: Caves&gt;Stay In Caves&gt;Why change?&gt;Abolish all change&gt; Caves are our culture&gt;Caves and combing beards.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Option 2</a:t>
            </a:r>
            <a:r>
              <a:rPr lang="en-US" sz="1600" dirty="0"/>
              <a:t>: Caves&gt;What’s that outside&gt;Wait you can do that?&gt;Wow that too?&gt;What else can we do?&gt;Keep looking…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9E713A-3D06-20C3-8CFE-E407DD99BD6A}"/>
              </a:ext>
            </a:extLst>
          </p:cNvPr>
          <p:cNvSpPr txBox="1">
            <a:spLocks/>
          </p:cNvSpPr>
          <p:nvPr/>
        </p:nvSpPr>
        <p:spPr>
          <a:xfrm>
            <a:off x="755650" y="4391502"/>
            <a:ext cx="4324350" cy="772668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i="1" dirty="0"/>
              <a:t>“new </a:t>
            </a:r>
            <a:r>
              <a:rPr lang="en-US" sz="1600" i="1" dirty="0" err="1"/>
              <a:t>sh</a:t>
            </a:r>
            <a:r>
              <a:rPr lang="en-US" sz="1600" i="1" dirty="0"/>
              <a:t>*t has come to light, man…”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sz="1600" i="1" dirty="0"/>
              <a:t>-The Dude, The Big Lebowski (1998)</a:t>
            </a:r>
          </a:p>
        </p:txBody>
      </p:sp>
    </p:spTree>
    <p:extLst>
      <p:ext uri="{BB962C8B-B14F-4D97-AF65-F5344CB8AC3E}">
        <p14:creationId xmlns:p14="http://schemas.microsoft.com/office/powerpoint/2010/main" val="1768234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2" t="39964" r="43033" b="37651"/>
          <a:stretch/>
        </p:blipFill>
        <p:spPr>
          <a:xfrm>
            <a:off x="20" y="1068"/>
            <a:ext cx="5424502" cy="57139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C0127-D008-85B5-B5B7-E2CFEAF67873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F74DF-6F1F-0192-A546-082E64D08990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186544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1600" b="1" spc="300" dirty="0">
                <a:solidFill>
                  <a:schemeClr val="bg1">
                    <a:lumMod val="95000"/>
                  </a:schemeClr>
                </a:solidFill>
              </a:rPr>
              <a:t>DEGENERATION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81CB-14B9-726E-225D-1DD87D0FF975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1849 – 1923, AUSTRIA/HUNGARY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E6D1413-42D4-3AE1-A8F5-99A5E372F14F}"/>
              </a:ext>
            </a:extLst>
          </p:cNvPr>
          <p:cNvSpPr txBox="1">
            <a:spLocks/>
          </p:cNvSpPr>
          <p:nvPr/>
        </p:nvSpPr>
        <p:spPr>
          <a:xfrm>
            <a:off x="5939380" y="4636770"/>
            <a:ext cx="3704492" cy="358140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1600" dirty="0"/>
              <a:t>Evolution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0FB04E-1757-7039-0CE3-03AE99D19A16}"/>
              </a:ext>
            </a:extLst>
          </p:cNvPr>
          <p:cNvSpPr txBox="1">
            <a:spLocks/>
          </p:cNvSpPr>
          <p:nvPr/>
        </p:nvSpPr>
        <p:spPr>
          <a:xfrm>
            <a:off x="5939380" y="899160"/>
            <a:ext cx="3704492" cy="358140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Option</a:t>
            </a:r>
            <a:r>
              <a:rPr lang="en-US" sz="1600" b="1" dirty="0">
                <a:solidFill>
                  <a:schemeClr val="bg1"/>
                </a:solidFill>
              </a:rPr>
              <a:t> 2 </a:t>
            </a:r>
            <a:r>
              <a:rPr lang="en-US" sz="1600" dirty="0">
                <a:solidFill>
                  <a:schemeClr val="bg1"/>
                </a:solidFill>
              </a:rPr>
              <a:t>obvs!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Our brains are hardwired to seek the “NEW”.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b="1" dirty="0"/>
          </a:p>
          <a:p>
            <a:pPr marL="380985" lvl="1" indent="0">
              <a:lnSpc>
                <a:spcPct val="100000"/>
              </a:lnSpc>
              <a:buNone/>
            </a:pPr>
            <a:r>
              <a:rPr lang="en-US" sz="1400" b="1" dirty="0"/>
              <a:t>Instagram reels, YouTube, Socials…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Data supports Option 2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9E713A-3D06-20C3-8CFE-E407DD99BD6A}"/>
              </a:ext>
            </a:extLst>
          </p:cNvPr>
          <p:cNvSpPr txBox="1">
            <a:spLocks/>
          </p:cNvSpPr>
          <p:nvPr/>
        </p:nvSpPr>
        <p:spPr>
          <a:xfrm>
            <a:off x="755650" y="4391502"/>
            <a:ext cx="4324350" cy="772668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i="1" dirty="0"/>
              <a:t>“new </a:t>
            </a:r>
            <a:r>
              <a:rPr lang="en-US" sz="1600" i="1" dirty="0" err="1"/>
              <a:t>sh</a:t>
            </a:r>
            <a:r>
              <a:rPr lang="en-US" sz="1600" i="1" dirty="0"/>
              <a:t>*t has come to light, man…”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sz="1600" i="1" dirty="0"/>
              <a:t>-The Dude, The Big Lebowski (1998)</a:t>
            </a:r>
          </a:p>
        </p:txBody>
      </p:sp>
    </p:spTree>
    <p:extLst>
      <p:ext uri="{BB962C8B-B14F-4D97-AF65-F5344CB8AC3E}">
        <p14:creationId xmlns:p14="http://schemas.microsoft.com/office/powerpoint/2010/main" val="2885501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2" t="39964" r="43033" b="37651"/>
          <a:stretch/>
        </p:blipFill>
        <p:spPr>
          <a:xfrm>
            <a:off x="20" y="1068"/>
            <a:ext cx="5424502" cy="57139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C0127-D008-85B5-B5B7-E2CFEAF67873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F74DF-6F1F-0192-A546-082E64D08990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186544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1600" b="1" spc="300" dirty="0">
                <a:solidFill>
                  <a:schemeClr val="bg1">
                    <a:lumMod val="95000"/>
                  </a:schemeClr>
                </a:solidFill>
              </a:rPr>
              <a:t>DEGENERATION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81CB-14B9-726E-225D-1DD87D0FF975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1849 – 1923, AUSTRIA/HUNGARY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9E713A-3D06-20C3-8CFE-E407DD99BD6A}"/>
              </a:ext>
            </a:extLst>
          </p:cNvPr>
          <p:cNvSpPr txBox="1">
            <a:spLocks/>
          </p:cNvSpPr>
          <p:nvPr/>
        </p:nvSpPr>
        <p:spPr>
          <a:xfrm>
            <a:off x="755650" y="4391502"/>
            <a:ext cx="4324350" cy="772668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i="1" dirty="0"/>
              <a:t>“new </a:t>
            </a:r>
            <a:r>
              <a:rPr lang="en-US" sz="1600" i="1" dirty="0" err="1"/>
              <a:t>sh</a:t>
            </a:r>
            <a:r>
              <a:rPr lang="en-US" sz="1600" i="1" dirty="0"/>
              <a:t>*t has come to light, man…”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sz="1600" i="1" dirty="0"/>
              <a:t>-The Dude, The Big Lebowski (1998)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BD4AC6-9FB9-3AF6-63E1-9F47EF5EF3C7}"/>
              </a:ext>
            </a:extLst>
          </p:cNvPr>
          <p:cNvGrpSpPr/>
          <p:nvPr/>
        </p:nvGrpSpPr>
        <p:grpSpPr>
          <a:xfrm>
            <a:off x="5577815" y="2229978"/>
            <a:ext cx="4427621" cy="2589998"/>
            <a:chOff x="698500" y="2311400"/>
            <a:chExt cx="8763000" cy="2860571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D43848A-2D0D-0B7D-D889-079C3761778C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550827"/>
              <a:ext cx="8763000" cy="110463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2800" spc="60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AESTHETIC</a:t>
              </a:r>
              <a:endParaRPr lang="en-US" sz="2800" spc="600" dirty="0">
                <a:solidFill>
                  <a:schemeClr val="accent2">
                    <a:lumMod val="50000"/>
                    <a:alpha val="5000"/>
                  </a:schemeClr>
                </a:solidFill>
              </a:endParaRP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D932776-FD16-5145-CACD-282F70863544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815655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2800" spc="600" dirty="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APPRECIATION</a:t>
              </a:r>
              <a:endParaRPr lang="en-US" spc="600" dirty="0">
                <a:solidFill>
                  <a:schemeClr val="accent2">
                    <a:lumMod val="50000"/>
                    <a:alpha val="5000"/>
                  </a:schemeClr>
                </a:solidFill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7DA28224-7A60-A622-E0C9-C59CE263EE32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311400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pc="600" dirty="0">
                  <a:solidFill>
                    <a:schemeClr val="tx1">
                      <a:lumMod val="50000"/>
                      <a:lumOff val="50000"/>
                      <a:alpha val="5000"/>
                    </a:schemeClr>
                  </a:solidFill>
                </a:rPr>
                <a:t>TASTE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F17CEF93-8956-DA1B-6438-E21004967AA8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423382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3200" spc="600" dirty="0">
                  <a:solidFill>
                    <a:schemeClr val="accent2">
                      <a:lumMod val="50000"/>
                      <a:alpha val="8000"/>
                    </a:schemeClr>
                  </a:solidFill>
                </a:rPr>
                <a:t>DISCERNMENT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51B1D2F-4A77-34B9-25BC-287C9EF4A15C}"/>
                </a:ext>
              </a:extLst>
            </p:cNvPr>
            <p:cNvSpPr txBox="1">
              <a:spLocks/>
            </p:cNvSpPr>
            <p:nvPr/>
          </p:nvSpPr>
          <p:spPr>
            <a:xfrm rot="21418643">
              <a:off x="698500" y="4067335"/>
              <a:ext cx="8763000" cy="1104636"/>
            </a:xfrm>
            <a:prstGeom prst="rect">
              <a:avLst/>
            </a:prstGeom>
            <a:solidFill>
              <a:schemeClr val="tx1">
                <a:alpha val="24000"/>
              </a:schemeClr>
            </a:solidFill>
            <a:effectLst>
              <a:softEdge rad="317500"/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3200" b="1" spc="600" dirty="0">
                  <a:ln w="12700" cap="rnd" cmpd="thickThin">
                    <a:solidFill>
                      <a:srgbClr val="C00000">
                        <a:alpha val="20000"/>
                      </a:srgbClr>
                    </a:solidFill>
                  </a:ln>
                  <a:solidFill>
                    <a:srgbClr val="FF0000">
                      <a:alpha val="86000"/>
                    </a:srgbClr>
                  </a:solidFill>
                  <a:effectLst>
                    <a:glow rad="812800">
                      <a:srgbClr val="FFFF00">
                        <a:alpha val="2000"/>
                      </a:srgbClr>
                    </a:glow>
                  </a:effectLst>
                </a:rPr>
                <a:t>PERCEPTION</a:t>
              </a:r>
              <a:endParaRPr lang="en-US" sz="2800" b="1" spc="600" dirty="0">
                <a:ln w="12700" cap="rnd" cmpd="thickThin">
                  <a:solidFill>
                    <a:srgbClr val="C00000">
                      <a:alpha val="20000"/>
                    </a:srgbClr>
                  </a:solidFill>
                </a:ln>
                <a:solidFill>
                  <a:srgbClr val="FF0000">
                    <a:alpha val="86000"/>
                  </a:srgbClr>
                </a:solidFill>
                <a:effectLst>
                  <a:glow rad="812800">
                    <a:srgbClr val="FFFF00">
                      <a:alpha val="2000"/>
                    </a:srgbClr>
                  </a:glow>
                </a:effectLst>
              </a:endParaRP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AA13D68-7BA9-4FB0-927F-AE13A439D83A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726309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3200" i="1" spc="600" dirty="0">
                  <a:solidFill>
                    <a:srgbClr val="FF0000">
                      <a:alpha val="7000"/>
                    </a:srgbClr>
                  </a:solidFill>
                </a:rPr>
                <a:t>perceptiveness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0FB04E-1757-7039-0CE3-03AE99D19A16}"/>
              </a:ext>
            </a:extLst>
          </p:cNvPr>
          <p:cNvSpPr txBox="1">
            <a:spLocks/>
          </p:cNvSpPr>
          <p:nvPr/>
        </p:nvSpPr>
        <p:spPr>
          <a:xfrm>
            <a:off x="5939380" y="899160"/>
            <a:ext cx="3704492" cy="1566682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in seeking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“the glory of the former days”,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Our friend Mr. Chin-Curtain,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lost his ability of</a:t>
            </a:r>
          </a:p>
        </p:txBody>
      </p:sp>
    </p:spTree>
    <p:extLst>
      <p:ext uri="{BB962C8B-B14F-4D97-AF65-F5344CB8AC3E}">
        <p14:creationId xmlns:p14="http://schemas.microsoft.com/office/powerpoint/2010/main" val="4000283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2" t="39964" r="43033" b="37651"/>
          <a:stretch/>
        </p:blipFill>
        <p:spPr>
          <a:xfrm>
            <a:off x="20" y="1068"/>
            <a:ext cx="5424502" cy="57139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C0127-D008-85B5-B5B7-E2CFEAF67873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F74DF-6F1F-0192-A546-082E64D08990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186544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1600" b="1" spc="300" dirty="0">
                <a:solidFill>
                  <a:schemeClr val="bg1">
                    <a:lumMod val="95000"/>
                  </a:schemeClr>
                </a:solidFill>
              </a:rPr>
              <a:t>DEGENERATION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81CB-14B9-726E-225D-1DD87D0FF975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1849 – 1923, AUSTRIA/HUNGARY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9E713A-3D06-20C3-8CFE-E407DD99BD6A}"/>
              </a:ext>
            </a:extLst>
          </p:cNvPr>
          <p:cNvSpPr txBox="1">
            <a:spLocks/>
          </p:cNvSpPr>
          <p:nvPr/>
        </p:nvSpPr>
        <p:spPr>
          <a:xfrm>
            <a:off x="755650" y="4391502"/>
            <a:ext cx="4324350" cy="772668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i="1" dirty="0"/>
              <a:t>Every generation thinks the younger ones’ musical choices are circumspect. It has never been the case.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BD4AC6-9FB9-3AF6-63E1-9F47EF5EF3C7}"/>
              </a:ext>
            </a:extLst>
          </p:cNvPr>
          <p:cNvGrpSpPr/>
          <p:nvPr/>
        </p:nvGrpSpPr>
        <p:grpSpPr>
          <a:xfrm>
            <a:off x="5577815" y="2229978"/>
            <a:ext cx="4427621" cy="2589998"/>
            <a:chOff x="698500" y="2311400"/>
            <a:chExt cx="8763000" cy="2860571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D43848A-2D0D-0B7D-D889-079C3761778C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550827"/>
              <a:ext cx="8763000" cy="110463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2800" spc="60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AESTHETIC</a:t>
              </a:r>
              <a:endParaRPr lang="en-US" sz="2800" spc="600" dirty="0">
                <a:solidFill>
                  <a:schemeClr val="accent2">
                    <a:lumMod val="50000"/>
                    <a:alpha val="5000"/>
                  </a:schemeClr>
                </a:solidFill>
              </a:endParaRP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D932776-FD16-5145-CACD-282F70863544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815655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2800" spc="600" dirty="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APPRECIATION</a:t>
              </a:r>
              <a:endParaRPr lang="en-US" spc="600" dirty="0">
                <a:solidFill>
                  <a:schemeClr val="accent2">
                    <a:lumMod val="50000"/>
                    <a:alpha val="5000"/>
                  </a:schemeClr>
                </a:solidFill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7DA28224-7A60-A622-E0C9-C59CE263EE32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311400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pc="600" dirty="0">
                  <a:solidFill>
                    <a:schemeClr val="tx1">
                      <a:lumMod val="50000"/>
                      <a:lumOff val="50000"/>
                      <a:alpha val="5000"/>
                    </a:schemeClr>
                  </a:solidFill>
                </a:rPr>
                <a:t>TASTE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F17CEF93-8956-DA1B-6438-E21004967AA8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423382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3200" spc="600" dirty="0">
                  <a:solidFill>
                    <a:schemeClr val="accent2">
                      <a:lumMod val="50000"/>
                      <a:alpha val="8000"/>
                    </a:schemeClr>
                  </a:solidFill>
                </a:rPr>
                <a:t>DISCERNMENT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51B1D2F-4A77-34B9-25BC-287C9EF4A15C}"/>
                </a:ext>
              </a:extLst>
            </p:cNvPr>
            <p:cNvSpPr txBox="1">
              <a:spLocks/>
            </p:cNvSpPr>
            <p:nvPr/>
          </p:nvSpPr>
          <p:spPr>
            <a:xfrm rot="21418643">
              <a:off x="698500" y="4067335"/>
              <a:ext cx="8763000" cy="1104636"/>
            </a:xfrm>
            <a:prstGeom prst="rect">
              <a:avLst/>
            </a:prstGeom>
            <a:solidFill>
              <a:schemeClr val="tx1">
                <a:alpha val="24000"/>
              </a:schemeClr>
            </a:solidFill>
            <a:effectLst>
              <a:softEdge rad="317500"/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3200" b="1" spc="600" dirty="0">
                  <a:ln w="12700" cap="rnd" cmpd="thickThin">
                    <a:solidFill>
                      <a:srgbClr val="C00000">
                        <a:alpha val="20000"/>
                      </a:srgbClr>
                    </a:solidFill>
                  </a:ln>
                  <a:solidFill>
                    <a:srgbClr val="FF0000">
                      <a:alpha val="86000"/>
                    </a:srgbClr>
                  </a:solidFill>
                  <a:effectLst>
                    <a:glow rad="812800">
                      <a:srgbClr val="FFFF00">
                        <a:alpha val="2000"/>
                      </a:srgbClr>
                    </a:glow>
                  </a:effectLst>
                </a:rPr>
                <a:t>PERCEPTION</a:t>
              </a:r>
              <a:endParaRPr lang="en-US" sz="2800" b="1" spc="600" dirty="0">
                <a:ln w="12700" cap="rnd" cmpd="thickThin">
                  <a:solidFill>
                    <a:srgbClr val="C00000">
                      <a:alpha val="20000"/>
                    </a:srgbClr>
                  </a:solidFill>
                </a:ln>
                <a:solidFill>
                  <a:srgbClr val="FF0000">
                    <a:alpha val="86000"/>
                  </a:srgbClr>
                </a:solidFill>
                <a:effectLst>
                  <a:glow rad="812800">
                    <a:srgbClr val="FFFF00">
                      <a:alpha val="2000"/>
                    </a:srgbClr>
                  </a:glow>
                </a:effectLst>
              </a:endParaRP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AA13D68-7BA9-4FB0-927F-AE13A439D83A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726309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3200" i="1" spc="600" dirty="0">
                  <a:solidFill>
                    <a:srgbClr val="FF0000">
                      <a:alpha val="7000"/>
                    </a:srgbClr>
                  </a:solidFill>
                </a:rPr>
                <a:t>perceptiveness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0FB04E-1757-7039-0CE3-03AE99D19A16}"/>
              </a:ext>
            </a:extLst>
          </p:cNvPr>
          <p:cNvSpPr txBox="1">
            <a:spLocks/>
          </p:cNvSpPr>
          <p:nvPr/>
        </p:nvSpPr>
        <p:spPr>
          <a:xfrm>
            <a:off x="5939380" y="899160"/>
            <a:ext cx="3704492" cy="1566682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CC had the intellect, the access and the privilege, but did not have the PERCEPTION to really understand or appreciate the music.</a:t>
            </a:r>
          </a:p>
        </p:txBody>
      </p:sp>
    </p:spTree>
    <p:extLst>
      <p:ext uri="{BB962C8B-B14F-4D97-AF65-F5344CB8AC3E}">
        <p14:creationId xmlns:p14="http://schemas.microsoft.com/office/powerpoint/2010/main" val="897800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large beard&#10;&#10;Description automatically generated">
            <a:extLst>
              <a:ext uri="{FF2B5EF4-FFF2-40B4-BE49-F238E27FC236}">
                <a16:creationId xmlns:a16="http://schemas.microsoft.com/office/drawing/2014/main" id="{1C448EC4-C446-DD2A-620C-724EEA4A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2" t="39964" r="43033" b="37651"/>
          <a:stretch/>
        </p:blipFill>
        <p:spPr>
          <a:xfrm>
            <a:off x="20" y="1068"/>
            <a:ext cx="5424502" cy="57139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C0127-D008-85B5-B5B7-E2CFEAF67873}"/>
              </a:ext>
            </a:extLst>
          </p:cNvPr>
          <p:cNvSpPr txBox="1">
            <a:spLocks/>
          </p:cNvSpPr>
          <p:nvPr/>
        </p:nvSpPr>
        <p:spPr>
          <a:xfrm>
            <a:off x="755650" y="1921404"/>
            <a:ext cx="2540000" cy="936096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NORDAU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F74DF-6F1F-0192-A546-082E64D08990}"/>
              </a:ext>
            </a:extLst>
          </p:cNvPr>
          <p:cNvSpPr txBox="1">
            <a:spLocks/>
          </p:cNvSpPr>
          <p:nvPr/>
        </p:nvSpPr>
        <p:spPr>
          <a:xfrm>
            <a:off x="1040130" y="2592255"/>
            <a:ext cx="2540000" cy="1865445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1600" b="1" spc="300" dirty="0">
                <a:solidFill>
                  <a:schemeClr val="bg1">
                    <a:lumMod val="95000"/>
                  </a:schemeClr>
                </a:solidFill>
              </a:rPr>
              <a:t>DEGENERATION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81CB-14B9-726E-225D-1DD87D0FF975}"/>
              </a:ext>
            </a:extLst>
          </p:cNvPr>
          <p:cNvSpPr txBox="1">
            <a:spLocks/>
          </p:cNvSpPr>
          <p:nvPr/>
        </p:nvSpPr>
        <p:spPr>
          <a:xfrm>
            <a:off x="1040130" y="1532466"/>
            <a:ext cx="3627120" cy="511440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1849 – 1923, AUSTRIA/HUNGARY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9E713A-3D06-20C3-8CFE-E407DD99BD6A}"/>
              </a:ext>
            </a:extLst>
          </p:cNvPr>
          <p:cNvSpPr txBox="1">
            <a:spLocks/>
          </p:cNvSpPr>
          <p:nvPr/>
        </p:nvSpPr>
        <p:spPr>
          <a:xfrm>
            <a:off x="755650" y="4391502"/>
            <a:ext cx="4324350" cy="772668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Imagine what we would be had we thought like Nordau...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BD4AC6-9FB9-3AF6-63E1-9F47EF5EF3C7}"/>
              </a:ext>
            </a:extLst>
          </p:cNvPr>
          <p:cNvGrpSpPr/>
          <p:nvPr/>
        </p:nvGrpSpPr>
        <p:grpSpPr>
          <a:xfrm>
            <a:off x="5577815" y="2229978"/>
            <a:ext cx="4427621" cy="2589998"/>
            <a:chOff x="698500" y="2311400"/>
            <a:chExt cx="8763000" cy="2860571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D43848A-2D0D-0B7D-D889-079C3761778C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550827"/>
              <a:ext cx="8763000" cy="110463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2800" spc="60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AESTHETIC</a:t>
              </a:r>
              <a:endParaRPr lang="en-US" sz="2800" spc="600" dirty="0">
                <a:solidFill>
                  <a:schemeClr val="accent2">
                    <a:lumMod val="50000"/>
                    <a:alpha val="5000"/>
                  </a:schemeClr>
                </a:solidFill>
              </a:endParaRP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D932776-FD16-5145-CACD-282F70863544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815655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2800" spc="600" dirty="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APPRECIATION</a:t>
              </a:r>
              <a:endParaRPr lang="en-US" spc="600" dirty="0">
                <a:solidFill>
                  <a:schemeClr val="accent2">
                    <a:lumMod val="50000"/>
                    <a:alpha val="5000"/>
                  </a:schemeClr>
                </a:solidFill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7DA28224-7A60-A622-E0C9-C59CE263EE32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311400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pc="600" dirty="0">
                  <a:solidFill>
                    <a:schemeClr val="tx1">
                      <a:lumMod val="50000"/>
                      <a:lumOff val="50000"/>
                      <a:alpha val="5000"/>
                    </a:schemeClr>
                  </a:solidFill>
                </a:rPr>
                <a:t>TASTE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F17CEF93-8956-DA1B-6438-E21004967AA8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423382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3200" spc="600" dirty="0">
                  <a:solidFill>
                    <a:schemeClr val="accent2">
                      <a:lumMod val="50000"/>
                      <a:alpha val="8000"/>
                    </a:schemeClr>
                  </a:solidFill>
                </a:rPr>
                <a:t>DISCERNMENT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51B1D2F-4A77-34B9-25BC-287C9EF4A15C}"/>
                </a:ext>
              </a:extLst>
            </p:cNvPr>
            <p:cNvSpPr txBox="1">
              <a:spLocks/>
            </p:cNvSpPr>
            <p:nvPr/>
          </p:nvSpPr>
          <p:spPr>
            <a:xfrm rot="21418643">
              <a:off x="698500" y="4067335"/>
              <a:ext cx="8763000" cy="1104636"/>
            </a:xfrm>
            <a:prstGeom prst="rect">
              <a:avLst/>
            </a:prstGeom>
            <a:solidFill>
              <a:schemeClr val="tx1">
                <a:alpha val="24000"/>
              </a:schemeClr>
            </a:solidFill>
            <a:effectLst>
              <a:softEdge rad="317500"/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3200" b="1" spc="600" dirty="0">
                  <a:ln w="12700" cap="rnd" cmpd="thickThin">
                    <a:solidFill>
                      <a:srgbClr val="C00000">
                        <a:alpha val="20000"/>
                      </a:srgbClr>
                    </a:solidFill>
                  </a:ln>
                  <a:solidFill>
                    <a:srgbClr val="FF0000">
                      <a:alpha val="86000"/>
                    </a:srgbClr>
                  </a:solidFill>
                  <a:effectLst>
                    <a:glow rad="812800">
                      <a:srgbClr val="FFFF00">
                        <a:alpha val="2000"/>
                      </a:srgbClr>
                    </a:glow>
                  </a:effectLst>
                </a:rPr>
                <a:t>PERCEPTION</a:t>
              </a:r>
              <a:endParaRPr lang="en-US" sz="2800" b="1" spc="600" dirty="0">
                <a:ln w="12700" cap="rnd" cmpd="thickThin">
                  <a:solidFill>
                    <a:srgbClr val="C00000">
                      <a:alpha val="20000"/>
                    </a:srgbClr>
                  </a:solidFill>
                </a:ln>
                <a:solidFill>
                  <a:srgbClr val="FF0000">
                    <a:alpha val="86000"/>
                  </a:srgbClr>
                </a:solidFill>
                <a:effectLst>
                  <a:glow rad="812800">
                    <a:srgbClr val="FFFF00">
                      <a:alpha val="2000"/>
                    </a:srgbClr>
                  </a:glow>
                </a:effectLst>
              </a:endParaRP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AA13D68-7BA9-4FB0-927F-AE13A439D83A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726309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3200" i="1" spc="600" dirty="0">
                  <a:solidFill>
                    <a:srgbClr val="FF0000">
                      <a:alpha val="7000"/>
                    </a:srgbClr>
                  </a:solidFill>
                </a:rPr>
                <a:t>perceptiveness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0FB04E-1757-7039-0CE3-03AE99D19A16}"/>
              </a:ext>
            </a:extLst>
          </p:cNvPr>
          <p:cNvSpPr txBox="1">
            <a:spLocks/>
          </p:cNvSpPr>
          <p:nvPr/>
        </p:nvSpPr>
        <p:spPr>
          <a:xfrm>
            <a:off x="5939380" y="899159"/>
            <a:ext cx="3704492" cy="2530351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Wagner inspired Vaudeville in US and UK, Parsi Theatre in India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Parsi Theatre inspired songs in our films.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Our films are unique in the world because of Wagner’s</a:t>
            </a:r>
          </a:p>
        </p:txBody>
      </p:sp>
    </p:spTree>
    <p:extLst>
      <p:ext uri="{BB962C8B-B14F-4D97-AF65-F5344CB8AC3E}">
        <p14:creationId xmlns:p14="http://schemas.microsoft.com/office/powerpoint/2010/main" val="2226526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BD4AC6-9FB9-3AF6-63E1-9F47EF5EF3C7}"/>
              </a:ext>
            </a:extLst>
          </p:cNvPr>
          <p:cNvGrpSpPr/>
          <p:nvPr/>
        </p:nvGrpSpPr>
        <p:grpSpPr>
          <a:xfrm>
            <a:off x="1633261" y="1175077"/>
            <a:ext cx="6893478" cy="4032435"/>
            <a:chOff x="698500" y="2311400"/>
            <a:chExt cx="8763000" cy="2860571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D43848A-2D0D-0B7D-D889-079C3761778C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849559"/>
              <a:ext cx="8763000" cy="110463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4800" spc="600" dirty="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AESTHETIC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D932776-FD16-5145-CACD-282F70863544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935147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4800" spc="600" dirty="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APPRECIATION</a:t>
              </a:r>
              <a:endParaRPr lang="en-US" sz="4400" spc="600" dirty="0">
                <a:solidFill>
                  <a:schemeClr val="accent2">
                    <a:lumMod val="50000"/>
                    <a:alpha val="5000"/>
                  </a:schemeClr>
                </a:solidFill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7DA28224-7A60-A622-E0C9-C59CE263EE32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311400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4400" spc="600" dirty="0">
                  <a:solidFill>
                    <a:schemeClr val="tx1">
                      <a:lumMod val="50000"/>
                      <a:lumOff val="50000"/>
                      <a:alpha val="5000"/>
                    </a:schemeClr>
                  </a:solidFill>
                </a:rPr>
                <a:t>TASTE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F17CEF93-8956-DA1B-6438-E21004967AA8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363635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5400" spc="600" dirty="0">
                  <a:solidFill>
                    <a:schemeClr val="accent2">
                      <a:lumMod val="50000"/>
                      <a:alpha val="8000"/>
                    </a:schemeClr>
                  </a:solidFill>
                </a:rPr>
                <a:t>DISCERNMENT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51B1D2F-4A77-34B9-25BC-287C9EF4A15C}"/>
                </a:ext>
              </a:extLst>
            </p:cNvPr>
            <p:cNvSpPr txBox="1">
              <a:spLocks/>
            </p:cNvSpPr>
            <p:nvPr/>
          </p:nvSpPr>
          <p:spPr>
            <a:xfrm rot="21418643">
              <a:off x="698500" y="4067335"/>
              <a:ext cx="8763000" cy="1104636"/>
            </a:xfrm>
            <a:prstGeom prst="rect">
              <a:avLst/>
            </a:prstGeom>
            <a:solidFill>
              <a:schemeClr val="tx1">
                <a:alpha val="24000"/>
              </a:schemeClr>
            </a:solidFill>
            <a:effectLst>
              <a:softEdge rad="317500"/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5400" b="1" spc="600" dirty="0">
                  <a:ln w="12700" cap="rnd" cmpd="thickThin">
                    <a:solidFill>
                      <a:srgbClr val="C00000">
                        <a:alpha val="20000"/>
                      </a:srgbClr>
                    </a:solidFill>
                  </a:ln>
                  <a:solidFill>
                    <a:srgbClr val="FF0000">
                      <a:alpha val="86000"/>
                    </a:srgbClr>
                  </a:solidFill>
                  <a:effectLst>
                    <a:glow rad="812800">
                      <a:srgbClr val="FFFF00">
                        <a:alpha val="2000"/>
                      </a:srgbClr>
                    </a:glow>
                  </a:effectLst>
                </a:rPr>
                <a:t>PERCEPTION</a:t>
              </a:r>
              <a:endParaRPr lang="en-US" sz="4800" b="1" spc="600" dirty="0">
                <a:ln w="12700" cap="rnd" cmpd="thickThin">
                  <a:solidFill>
                    <a:srgbClr val="C00000">
                      <a:alpha val="20000"/>
                    </a:srgbClr>
                  </a:solidFill>
                </a:ln>
                <a:solidFill>
                  <a:srgbClr val="FF0000">
                    <a:alpha val="86000"/>
                  </a:srgbClr>
                </a:solidFill>
                <a:effectLst>
                  <a:glow rad="812800">
                    <a:srgbClr val="FFFF00">
                      <a:alpha val="2000"/>
                    </a:srgbClr>
                  </a:glow>
                </a:effectLst>
              </a:endParaRP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AA13D68-7BA9-4FB0-927F-AE13A439D83A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726309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5400" i="1" spc="600" dirty="0">
                  <a:solidFill>
                    <a:srgbClr val="FF0000">
                      <a:alpha val="7000"/>
                    </a:srgbClr>
                  </a:solidFill>
                </a:rPr>
                <a:t>perceptiveness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0FB04E-1757-7039-0CE3-03AE99D19A16}"/>
              </a:ext>
            </a:extLst>
          </p:cNvPr>
          <p:cNvSpPr txBox="1">
            <a:spLocks/>
          </p:cNvSpPr>
          <p:nvPr/>
        </p:nvSpPr>
        <p:spPr>
          <a:xfrm>
            <a:off x="2920331" y="944485"/>
            <a:ext cx="4319337" cy="551834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"The unexamined life is not worth living"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- Socrates, 399 BC</a:t>
            </a:r>
          </a:p>
        </p:txBody>
      </p:sp>
    </p:spTree>
    <p:extLst>
      <p:ext uri="{BB962C8B-B14F-4D97-AF65-F5344CB8AC3E}">
        <p14:creationId xmlns:p14="http://schemas.microsoft.com/office/powerpoint/2010/main" val="806670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BD4AC6-9FB9-3AF6-63E1-9F47EF5EF3C7}"/>
              </a:ext>
            </a:extLst>
          </p:cNvPr>
          <p:cNvGrpSpPr/>
          <p:nvPr/>
        </p:nvGrpSpPr>
        <p:grpSpPr>
          <a:xfrm>
            <a:off x="1633261" y="1175077"/>
            <a:ext cx="6893478" cy="4032435"/>
            <a:chOff x="698500" y="2311400"/>
            <a:chExt cx="8763000" cy="2860571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D43848A-2D0D-0B7D-D889-079C3761778C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849559"/>
              <a:ext cx="8763000" cy="110463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4800" spc="600" dirty="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AESTHETIC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D932776-FD16-5145-CACD-282F70863544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935147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4800" spc="600" dirty="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APPRECIATION</a:t>
              </a:r>
              <a:endParaRPr lang="en-US" sz="4400" spc="600" dirty="0">
                <a:solidFill>
                  <a:schemeClr val="accent2">
                    <a:lumMod val="50000"/>
                    <a:alpha val="5000"/>
                  </a:schemeClr>
                </a:solidFill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7DA28224-7A60-A622-E0C9-C59CE263EE32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311400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4400" spc="600" dirty="0">
                  <a:solidFill>
                    <a:schemeClr val="tx1">
                      <a:lumMod val="50000"/>
                      <a:lumOff val="50000"/>
                      <a:alpha val="5000"/>
                    </a:schemeClr>
                  </a:solidFill>
                </a:rPr>
                <a:t>TASTE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F17CEF93-8956-DA1B-6438-E21004967AA8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363635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5400" spc="600" dirty="0">
                  <a:solidFill>
                    <a:schemeClr val="accent2">
                      <a:lumMod val="50000"/>
                      <a:alpha val="8000"/>
                    </a:schemeClr>
                  </a:solidFill>
                </a:rPr>
                <a:t>DISCERNMENT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51B1D2F-4A77-34B9-25BC-287C9EF4A15C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4067335"/>
              <a:ext cx="8763000" cy="1104636"/>
            </a:xfrm>
            <a:prstGeom prst="rect">
              <a:avLst/>
            </a:prstGeom>
            <a:solidFill>
              <a:schemeClr val="tx1">
                <a:alpha val="24000"/>
              </a:schemeClr>
            </a:solidFill>
            <a:effectLst>
              <a:softEdge rad="317500"/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5400" b="1" spc="600" dirty="0">
                  <a:ln w="12700" cap="rnd" cmpd="thickThin">
                    <a:solidFill>
                      <a:srgbClr val="C00000">
                        <a:alpha val="20000"/>
                      </a:srgbClr>
                    </a:solidFill>
                  </a:ln>
                  <a:solidFill>
                    <a:srgbClr val="FF0000">
                      <a:alpha val="86000"/>
                    </a:srgbClr>
                  </a:solidFill>
                  <a:effectLst>
                    <a:glow rad="812800">
                      <a:srgbClr val="FFFF00">
                        <a:alpha val="2000"/>
                      </a:srgbClr>
                    </a:glow>
                  </a:effectLst>
                </a:rPr>
                <a:t>PERCEPTION</a:t>
              </a:r>
              <a:endParaRPr lang="en-US" sz="4800" b="1" spc="600" dirty="0">
                <a:ln w="12700" cap="rnd" cmpd="thickThin">
                  <a:solidFill>
                    <a:srgbClr val="C00000">
                      <a:alpha val="20000"/>
                    </a:srgbClr>
                  </a:solidFill>
                </a:ln>
                <a:solidFill>
                  <a:srgbClr val="FF0000">
                    <a:alpha val="86000"/>
                  </a:srgbClr>
                </a:solidFill>
                <a:effectLst>
                  <a:glow rad="812800">
                    <a:srgbClr val="FFFF00">
                      <a:alpha val="2000"/>
                    </a:srgbClr>
                  </a:glow>
                </a:effectLst>
              </a:endParaRP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AA13D68-7BA9-4FB0-927F-AE13A439D83A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726309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5400" i="1" spc="600" dirty="0">
                  <a:solidFill>
                    <a:srgbClr val="FF0000">
                      <a:alpha val="7000"/>
                    </a:srgbClr>
                  </a:solidFill>
                </a:rPr>
                <a:t>perceptiveness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0FB04E-1757-7039-0CE3-03AE99D19A16}"/>
              </a:ext>
            </a:extLst>
          </p:cNvPr>
          <p:cNvSpPr txBox="1">
            <a:spLocks/>
          </p:cNvSpPr>
          <p:nvPr/>
        </p:nvSpPr>
        <p:spPr>
          <a:xfrm>
            <a:off x="1401010" y="869556"/>
            <a:ext cx="7357980" cy="1787754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sans evolving perception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we stop enjoying things (new music for e.g.)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we stop caring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b="1" i="1" spc="600" dirty="0">
                <a:solidFill>
                  <a:schemeClr val="bg1"/>
                </a:solidFill>
              </a:rPr>
              <a:t>ennui</a:t>
            </a:r>
            <a:endParaRPr lang="en-US" sz="1600" b="1" i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49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B4A2-2AA5-116E-AF37-21316F82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/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EA20-72BB-DF89-486F-5A906C14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pc="300" dirty="0"/>
              <a:t>no one can teach you</a:t>
            </a:r>
          </a:p>
        </p:txBody>
      </p:sp>
    </p:spTree>
    <p:extLst>
      <p:ext uri="{BB962C8B-B14F-4D97-AF65-F5344CB8AC3E}">
        <p14:creationId xmlns:p14="http://schemas.microsoft.com/office/powerpoint/2010/main" val="2153075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BD4AC6-9FB9-3AF6-63E1-9F47EF5EF3C7}"/>
              </a:ext>
            </a:extLst>
          </p:cNvPr>
          <p:cNvGrpSpPr/>
          <p:nvPr/>
        </p:nvGrpSpPr>
        <p:grpSpPr>
          <a:xfrm>
            <a:off x="1207065" y="1175077"/>
            <a:ext cx="7745870" cy="4169656"/>
            <a:chOff x="156719" y="2311400"/>
            <a:chExt cx="9846562" cy="2957914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D43848A-2D0D-0B7D-D889-079C3761778C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849559"/>
              <a:ext cx="8763000" cy="110463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4800" spc="600" dirty="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AESTHETIC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D932776-FD16-5145-CACD-282F70863544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935147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4800" spc="600" dirty="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APPRECIATION</a:t>
              </a:r>
              <a:endParaRPr lang="en-US" sz="4400" spc="600" dirty="0">
                <a:solidFill>
                  <a:schemeClr val="accent2">
                    <a:lumMod val="50000"/>
                    <a:alpha val="5000"/>
                  </a:schemeClr>
                </a:solidFill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7DA28224-7A60-A622-E0C9-C59CE263EE32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311400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4400" spc="600" dirty="0">
                  <a:solidFill>
                    <a:schemeClr val="tx1">
                      <a:lumMod val="50000"/>
                      <a:lumOff val="50000"/>
                      <a:alpha val="5000"/>
                    </a:schemeClr>
                  </a:solidFill>
                </a:rPr>
                <a:t>TASTE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F17CEF93-8956-DA1B-6438-E21004967AA8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363635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5400" spc="600" dirty="0">
                  <a:solidFill>
                    <a:schemeClr val="accent2">
                      <a:lumMod val="50000"/>
                      <a:alpha val="8000"/>
                    </a:schemeClr>
                  </a:solidFill>
                </a:rPr>
                <a:t>DISCERNMENT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51B1D2F-4A77-34B9-25BC-287C9EF4A15C}"/>
                </a:ext>
              </a:extLst>
            </p:cNvPr>
            <p:cNvSpPr txBox="1">
              <a:spLocks/>
            </p:cNvSpPr>
            <p:nvPr/>
          </p:nvSpPr>
          <p:spPr>
            <a:xfrm rot="21291401">
              <a:off x="156719" y="3969993"/>
              <a:ext cx="9846562" cy="1299321"/>
            </a:xfrm>
            <a:prstGeom prst="rect">
              <a:avLst/>
            </a:prstGeom>
            <a:solidFill>
              <a:schemeClr val="tx1">
                <a:alpha val="24000"/>
              </a:schemeClr>
            </a:solidFill>
            <a:effectLst>
              <a:softEdge rad="317500"/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6000" b="1" spc="600" dirty="0">
                  <a:ln w="12700" cap="rnd" cmpd="thickThin">
                    <a:solidFill>
                      <a:srgbClr val="C00000">
                        <a:alpha val="20000"/>
                      </a:srgbClr>
                    </a:solidFill>
                  </a:ln>
                  <a:solidFill>
                    <a:srgbClr val="FF0000">
                      <a:alpha val="86000"/>
                    </a:srgbClr>
                  </a:solidFill>
                  <a:effectLst>
                    <a:glow rad="812800">
                      <a:srgbClr val="FFFF00">
                        <a:alpha val="2000"/>
                      </a:srgbClr>
                    </a:glow>
                  </a:effectLst>
                </a:rPr>
                <a:t>PERCEPTION</a:t>
              </a:r>
              <a:endParaRPr lang="en-US" sz="5400" b="1" spc="600" dirty="0">
                <a:ln w="12700" cap="rnd" cmpd="thickThin">
                  <a:solidFill>
                    <a:srgbClr val="C00000">
                      <a:alpha val="20000"/>
                    </a:srgbClr>
                  </a:solidFill>
                </a:ln>
                <a:solidFill>
                  <a:srgbClr val="FF0000">
                    <a:alpha val="86000"/>
                  </a:srgbClr>
                </a:solidFill>
                <a:effectLst>
                  <a:glow rad="812800">
                    <a:srgbClr val="FFFF00">
                      <a:alpha val="2000"/>
                    </a:srgbClr>
                  </a:glow>
                </a:effectLst>
              </a:endParaRP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AA13D68-7BA9-4FB0-927F-AE13A439D83A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726309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5400" i="1" spc="600" dirty="0">
                  <a:solidFill>
                    <a:srgbClr val="FF0000">
                      <a:alpha val="7000"/>
                    </a:srgbClr>
                  </a:solidFill>
                </a:rPr>
                <a:t>perceptiveness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0FB04E-1757-7039-0CE3-03AE99D19A16}"/>
              </a:ext>
            </a:extLst>
          </p:cNvPr>
          <p:cNvSpPr txBox="1">
            <a:spLocks/>
          </p:cNvSpPr>
          <p:nvPr/>
        </p:nvSpPr>
        <p:spPr>
          <a:xfrm>
            <a:off x="1401010" y="869556"/>
            <a:ext cx="7357980" cy="1787754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less bored, less boring – how?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600" b="1" i="1" spc="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the French have this concept called</a:t>
            </a:r>
            <a:r>
              <a:rPr lang="en-US" sz="1600" b="1" i="1" spc="6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b="1" i="1" u="sng" spc="800" dirty="0">
                <a:solidFill>
                  <a:schemeClr val="bg1"/>
                </a:solidFill>
              </a:rPr>
              <a:t>RAFFINÉ</a:t>
            </a:r>
            <a:endParaRPr lang="en-US" sz="1600" b="1" i="1" u="sng" spc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94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BD4AC6-9FB9-3AF6-63E1-9F47EF5EF3C7}"/>
              </a:ext>
            </a:extLst>
          </p:cNvPr>
          <p:cNvGrpSpPr/>
          <p:nvPr/>
        </p:nvGrpSpPr>
        <p:grpSpPr>
          <a:xfrm>
            <a:off x="1207065" y="1175077"/>
            <a:ext cx="7745870" cy="4169656"/>
            <a:chOff x="156719" y="2311400"/>
            <a:chExt cx="9846562" cy="2957914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D43848A-2D0D-0B7D-D889-079C3761778C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849559"/>
              <a:ext cx="8763000" cy="110463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4800" spc="600" dirty="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AESTHETIC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D932776-FD16-5145-CACD-282F70863544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935147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4800" spc="600" dirty="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APPRECIATION</a:t>
              </a:r>
              <a:endParaRPr lang="en-US" sz="4400" spc="600" dirty="0">
                <a:solidFill>
                  <a:schemeClr val="accent2">
                    <a:lumMod val="50000"/>
                    <a:alpha val="5000"/>
                  </a:schemeClr>
                </a:solidFill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7DA28224-7A60-A622-E0C9-C59CE263EE32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311400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4400" spc="600" dirty="0">
                  <a:solidFill>
                    <a:schemeClr val="tx1">
                      <a:lumMod val="50000"/>
                      <a:lumOff val="50000"/>
                      <a:alpha val="5000"/>
                    </a:schemeClr>
                  </a:solidFill>
                </a:rPr>
                <a:t>TASTE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F17CEF93-8956-DA1B-6438-E21004967AA8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363635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5400" spc="600" dirty="0">
                  <a:solidFill>
                    <a:schemeClr val="accent2">
                      <a:lumMod val="50000"/>
                      <a:alpha val="8000"/>
                    </a:schemeClr>
                  </a:solidFill>
                </a:rPr>
                <a:t>DISCERNMENT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51B1D2F-4A77-34B9-25BC-287C9EF4A15C}"/>
                </a:ext>
              </a:extLst>
            </p:cNvPr>
            <p:cNvSpPr txBox="1">
              <a:spLocks/>
            </p:cNvSpPr>
            <p:nvPr/>
          </p:nvSpPr>
          <p:spPr>
            <a:xfrm rot="21291401">
              <a:off x="156719" y="3969993"/>
              <a:ext cx="9846562" cy="1299321"/>
            </a:xfrm>
            <a:prstGeom prst="rect">
              <a:avLst/>
            </a:prstGeom>
            <a:solidFill>
              <a:schemeClr val="tx1">
                <a:alpha val="24000"/>
              </a:schemeClr>
            </a:solidFill>
            <a:effectLst>
              <a:softEdge rad="317500"/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6000" b="1" spc="600" dirty="0">
                  <a:ln w="12700" cap="rnd" cmpd="thickThin">
                    <a:solidFill>
                      <a:srgbClr val="C00000">
                        <a:alpha val="20000"/>
                      </a:srgbClr>
                    </a:solidFill>
                  </a:ln>
                  <a:solidFill>
                    <a:srgbClr val="FF0000">
                      <a:alpha val="86000"/>
                    </a:srgbClr>
                  </a:solidFill>
                  <a:effectLst>
                    <a:glow rad="812800">
                      <a:srgbClr val="FFFF00">
                        <a:alpha val="2000"/>
                      </a:srgbClr>
                    </a:glow>
                  </a:effectLst>
                </a:rPr>
                <a:t>PERCEPTION</a:t>
              </a:r>
              <a:endParaRPr lang="en-US" sz="5400" b="1" spc="600" dirty="0">
                <a:ln w="12700" cap="rnd" cmpd="thickThin">
                  <a:solidFill>
                    <a:srgbClr val="C00000">
                      <a:alpha val="20000"/>
                    </a:srgbClr>
                  </a:solidFill>
                </a:ln>
                <a:solidFill>
                  <a:srgbClr val="FF0000">
                    <a:alpha val="86000"/>
                  </a:srgbClr>
                </a:solidFill>
                <a:effectLst>
                  <a:glow rad="812800">
                    <a:srgbClr val="FFFF00">
                      <a:alpha val="2000"/>
                    </a:srgbClr>
                  </a:glow>
                </a:effectLst>
              </a:endParaRP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AA13D68-7BA9-4FB0-927F-AE13A439D83A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726309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5400" i="1" spc="600" dirty="0">
                  <a:solidFill>
                    <a:srgbClr val="FF0000">
                      <a:alpha val="7000"/>
                    </a:srgbClr>
                  </a:solidFill>
                </a:rPr>
                <a:t>perceptiveness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0FB04E-1757-7039-0CE3-03AE99D19A16}"/>
              </a:ext>
            </a:extLst>
          </p:cNvPr>
          <p:cNvSpPr txBox="1">
            <a:spLocks/>
          </p:cNvSpPr>
          <p:nvPr/>
        </p:nvSpPr>
        <p:spPr>
          <a:xfrm>
            <a:off x="1401010" y="869556"/>
            <a:ext cx="7357980" cy="1787754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800" b="1" i="1" u="sng" spc="800" dirty="0">
                <a:solidFill>
                  <a:schemeClr val="bg1"/>
                </a:solidFill>
              </a:rPr>
              <a:t>RAFFINÉ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learn a bit more, makes you interested a bit more, and so you learn a bit more and on and on, thus you “refine”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interested </a:t>
            </a:r>
            <a:r>
              <a:rPr lang="en-US" sz="2400" dirty="0">
                <a:solidFill>
                  <a:schemeClr val="bg1"/>
                </a:solidFill>
              </a:rPr>
              <a:t>===</a:t>
            </a:r>
            <a:r>
              <a:rPr lang="en-US" sz="2400" dirty="0"/>
              <a:t> interesting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* notice the triple = sign, if you know you know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36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70" y="0"/>
            <a:ext cx="1015746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BD4AC6-9FB9-3AF6-63E1-9F47EF5EF3C7}"/>
              </a:ext>
            </a:extLst>
          </p:cNvPr>
          <p:cNvGrpSpPr/>
          <p:nvPr/>
        </p:nvGrpSpPr>
        <p:grpSpPr>
          <a:xfrm>
            <a:off x="1207065" y="1175077"/>
            <a:ext cx="7745870" cy="4169656"/>
            <a:chOff x="156719" y="2311400"/>
            <a:chExt cx="9846562" cy="2957914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D43848A-2D0D-0B7D-D889-079C3761778C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849559"/>
              <a:ext cx="8763000" cy="110463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4800" spc="600" dirty="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AESTHETIC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D932776-FD16-5145-CACD-282F70863544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935147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4800" spc="600" dirty="0">
                  <a:solidFill>
                    <a:schemeClr val="accent2">
                      <a:lumMod val="50000"/>
                      <a:alpha val="5000"/>
                    </a:schemeClr>
                  </a:solidFill>
                </a:rPr>
                <a:t>APPRECIATION</a:t>
              </a:r>
              <a:endParaRPr lang="en-US" sz="4400" spc="600" dirty="0">
                <a:solidFill>
                  <a:schemeClr val="accent2">
                    <a:lumMod val="50000"/>
                    <a:alpha val="5000"/>
                  </a:schemeClr>
                </a:solidFill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7DA28224-7A60-A622-E0C9-C59CE263EE32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2311400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4400" spc="600" dirty="0">
                  <a:solidFill>
                    <a:schemeClr val="tx1">
                      <a:lumMod val="50000"/>
                      <a:lumOff val="50000"/>
                      <a:alpha val="5000"/>
                    </a:schemeClr>
                  </a:solidFill>
                </a:rPr>
                <a:t>TASTE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F17CEF93-8956-DA1B-6438-E21004967AA8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363635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5400" spc="600" dirty="0">
                  <a:solidFill>
                    <a:schemeClr val="accent2">
                      <a:lumMod val="50000"/>
                      <a:alpha val="8000"/>
                    </a:schemeClr>
                  </a:solidFill>
                </a:rPr>
                <a:t>DISCERNMENT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51B1D2F-4A77-34B9-25BC-287C9EF4A15C}"/>
                </a:ext>
              </a:extLst>
            </p:cNvPr>
            <p:cNvSpPr txBox="1">
              <a:spLocks/>
            </p:cNvSpPr>
            <p:nvPr/>
          </p:nvSpPr>
          <p:spPr>
            <a:xfrm rot="21291401">
              <a:off x="156719" y="3969993"/>
              <a:ext cx="9846562" cy="1299321"/>
            </a:xfrm>
            <a:prstGeom prst="rect">
              <a:avLst/>
            </a:prstGeom>
            <a:solidFill>
              <a:schemeClr val="tx1">
                <a:alpha val="24000"/>
              </a:schemeClr>
            </a:solidFill>
            <a:effectLst>
              <a:softEdge rad="317500"/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6000" b="1" spc="600" dirty="0">
                  <a:ln w="12700" cap="rnd" cmpd="thickThin">
                    <a:solidFill>
                      <a:srgbClr val="C00000">
                        <a:alpha val="20000"/>
                      </a:srgbClr>
                    </a:solidFill>
                  </a:ln>
                  <a:solidFill>
                    <a:srgbClr val="FF0000">
                      <a:alpha val="86000"/>
                    </a:srgbClr>
                  </a:solidFill>
                  <a:effectLst>
                    <a:glow rad="812800">
                      <a:srgbClr val="FFFF00">
                        <a:alpha val="2000"/>
                      </a:srgbClr>
                    </a:glow>
                  </a:effectLst>
                </a:rPr>
                <a:t>‘</a:t>
              </a:r>
              <a:r>
                <a:rPr lang="en-US" sz="6000" b="1" spc="600" dirty="0" err="1">
                  <a:ln w="12700" cap="rnd" cmpd="thickThin">
                    <a:solidFill>
                      <a:srgbClr val="C00000">
                        <a:alpha val="20000"/>
                      </a:srgbClr>
                    </a:solidFill>
                  </a:ln>
                  <a:solidFill>
                    <a:srgbClr val="FF0000">
                      <a:alpha val="86000"/>
                    </a:srgbClr>
                  </a:solidFill>
                  <a:effectLst>
                    <a:glow rad="812800">
                      <a:srgbClr val="FFFF00">
                        <a:alpha val="2000"/>
                      </a:srgbClr>
                    </a:glow>
                  </a:effectLst>
                </a:rPr>
                <a:t>nuff</a:t>
              </a:r>
              <a:r>
                <a:rPr lang="en-US" sz="6000" b="1" spc="600" dirty="0">
                  <a:ln w="12700" cap="rnd" cmpd="thickThin">
                    <a:solidFill>
                      <a:srgbClr val="C00000">
                        <a:alpha val="20000"/>
                      </a:srgbClr>
                    </a:solidFill>
                  </a:ln>
                  <a:solidFill>
                    <a:srgbClr val="FF0000">
                      <a:alpha val="86000"/>
                    </a:srgbClr>
                  </a:solidFill>
                  <a:effectLst>
                    <a:glow rad="812800">
                      <a:srgbClr val="FFFF00">
                        <a:alpha val="2000"/>
                      </a:srgbClr>
                    </a:glow>
                  </a:effectLst>
                </a:rPr>
                <a:t> said</a:t>
              </a:r>
              <a:endParaRPr lang="en-US" sz="5400" b="1" spc="600" dirty="0">
                <a:ln w="12700" cap="rnd" cmpd="thickThin">
                  <a:solidFill>
                    <a:srgbClr val="C00000">
                      <a:alpha val="20000"/>
                    </a:srgbClr>
                  </a:solidFill>
                </a:ln>
                <a:solidFill>
                  <a:srgbClr val="FF0000">
                    <a:alpha val="86000"/>
                  </a:srgbClr>
                </a:solidFill>
                <a:effectLst>
                  <a:glow rad="812800">
                    <a:srgbClr val="FFFF00">
                      <a:alpha val="2000"/>
                    </a:srgbClr>
                  </a:glow>
                </a:effectLst>
              </a:endParaRP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AA13D68-7BA9-4FB0-927F-AE13A439D83A}"/>
                </a:ext>
              </a:extLst>
            </p:cNvPr>
            <p:cNvSpPr txBox="1">
              <a:spLocks/>
            </p:cNvSpPr>
            <p:nvPr/>
          </p:nvSpPr>
          <p:spPr>
            <a:xfrm>
              <a:off x="698500" y="3726309"/>
              <a:ext cx="8763000" cy="1104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rotesque Light" panose="020B0304020202020204" pitchFamily="34" charset="0"/>
                  <a:ea typeface="+mj-ea"/>
                  <a:cs typeface="Biome Light" panose="020B0502040204020203" pitchFamily="34" charset="0"/>
                </a:defRPr>
              </a:lvl1pPr>
            </a:lstStyle>
            <a:p>
              <a:pPr algn="ctr"/>
              <a:r>
                <a:rPr lang="en-US" sz="5400" i="1" spc="600" dirty="0">
                  <a:solidFill>
                    <a:srgbClr val="FF0000">
                      <a:alpha val="7000"/>
                    </a:srgbClr>
                  </a:solidFill>
                </a:rPr>
                <a:t>perceptiveness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0291-5432-36F9-DA7C-988AE6920873}"/>
              </a:ext>
            </a:extLst>
          </p:cNvPr>
          <p:cNvSpPr txBox="1">
            <a:spLocks/>
          </p:cNvSpPr>
          <p:nvPr/>
        </p:nvSpPr>
        <p:spPr>
          <a:xfrm>
            <a:off x="1401010" y="869556"/>
            <a:ext cx="7357980" cy="1787754"/>
          </a:xfrm>
          <a:prstGeom prst="rect">
            <a:avLst/>
          </a:prstGeom>
          <a:noFill/>
          <a:effectLst>
            <a:glow rad="127000">
              <a:schemeClr val="accent1">
                <a:alpha val="30000"/>
              </a:schemeClr>
            </a:glow>
            <a:softEdge rad="317500"/>
          </a:effectLst>
        </p:spPr>
        <p:txBody>
          <a:bodyPr/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800" b="1" i="1" u="sng" spc="800" dirty="0">
                <a:solidFill>
                  <a:schemeClr val="bg1"/>
                </a:solidFill>
              </a:rPr>
              <a:t>RAFFINÉ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learn a bit more, makes you interested a bit more, and so you learn a bit more and on and on, thus you “refine”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interested </a:t>
            </a:r>
            <a:r>
              <a:rPr lang="en-US" sz="2400" dirty="0">
                <a:solidFill>
                  <a:schemeClr val="bg1"/>
                </a:solidFill>
              </a:rPr>
              <a:t>===</a:t>
            </a:r>
            <a:r>
              <a:rPr lang="en-US" sz="2400" dirty="0"/>
              <a:t> interesting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* notice the triple = sign, if you know you know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40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D4A9-BFEB-58B0-C610-5F630A5E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EA990-90D0-6DC0-08C7-784E186FB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702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5C30-4426-17A4-8811-80853022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always hear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241D-F404-1E85-B5B8-7EAEB753A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"Tech's changing so fast, </a:t>
            </a:r>
            <a:r>
              <a:rPr lang="en-US" dirty="0">
                <a:solidFill>
                  <a:srgbClr val="FF0000"/>
                </a:solidFill>
              </a:rPr>
              <a:t>it's hard to keep up</a:t>
            </a:r>
            <a:r>
              <a:rPr lang="en-US" dirty="0"/>
              <a:t>..."</a:t>
            </a:r>
          </a:p>
        </p:txBody>
      </p:sp>
    </p:spTree>
    <p:extLst>
      <p:ext uri="{BB962C8B-B14F-4D97-AF65-F5344CB8AC3E}">
        <p14:creationId xmlns:p14="http://schemas.microsoft.com/office/powerpoint/2010/main" val="60142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C59F-EDA1-E6B1-6DE2-63DE56E0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love the sea, not the boat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3906-09E2-E12D-AD60-CC396B48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IMO, if you stay interested, it’s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/>
              <a:t> hard</a:t>
            </a:r>
          </a:p>
        </p:txBody>
      </p:sp>
    </p:spTree>
    <p:extLst>
      <p:ext uri="{BB962C8B-B14F-4D97-AF65-F5344CB8AC3E}">
        <p14:creationId xmlns:p14="http://schemas.microsoft.com/office/powerpoint/2010/main" val="3699309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C59F-EDA1-E6B1-6DE2-63DE56E0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love the sea, not the boat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3906-09E2-E12D-AD60-CC396B48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let’s see inside an engine</a:t>
            </a:r>
          </a:p>
          <a:p>
            <a:pPr marL="0" indent="0" algn="ctr">
              <a:buNone/>
            </a:pPr>
            <a:r>
              <a:rPr lang="en-US" dirty="0"/>
              <a:t>see </a:t>
            </a:r>
            <a:r>
              <a:rPr lang="en-US" dirty="0">
                <a:solidFill>
                  <a:srgbClr val="92D050"/>
                </a:solidFill>
              </a:rPr>
              <a:t>how it works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3546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D4A9-BFEB-58B0-C610-5F630A5E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solidFill>
                  <a:srgbClr val="92D050"/>
                </a:solidFill>
              </a:rPr>
              <a:t>it</a:t>
            </a:r>
            <a:r>
              <a:rPr lang="en-US" dirty="0"/>
              <a:t>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EA990-90D0-6DC0-08C7-784E186FB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 quick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948671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0873-F2E1-C085-B37C-38D7B934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5D8412-13D0-E133-1E36-A5430CA0F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679985"/>
              </p:ext>
            </p:extLst>
          </p:nvPr>
        </p:nvGraphicFramePr>
        <p:xfrm>
          <a:off x="698500" y="1520825"/>
          <a:ext cx="8763000" cy="362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173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0873-F2E1-C085-B37C-38D7B934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5D8412-13D0-E133-1E36-A5430CA0F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075237"/>
              </p:ext>
            </p:extLst>
          </p:nvPr>
        </p:nvGraphicFramePr>
        <p:xfrm>
          <a:off x="698500" y="1520825"/>
          <a:ext cx="8763000" cy="362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547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565B3-FD29-810D-3C15-E6AA7CCB1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BAFA-89B1-3F03-2AAF-35EA5FC2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/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0039-1F3B-84A2-1BA5-1849C6C6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pc="300" dirty="0"/>
              <a:t>but </a:t>
            </a:r>
            <a:r>
              <a:rPr lang="en-US" spc="300" dirty="0">
                <a:solidFill>
                  <a:schemeClr val="bg1"/>
                </a:solidFill>
              </a:rPr>
              <a:t>you</a:t>
            </a:r>
            <a:r>
              <a:rPr lang="en-US" b="1" spc="300" dirty="0">
                <a:solidFill>
                  <a:schemeClr val="bg1"/>
                </a:solidFill>
              </a:rPr>
              <a:t> can </a:t>
            </a:r>
            <a:r>
              <a:rPr lang="en-US" spc="600" dirty="0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2240982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0873-F2E1-C085-B37C-38D7B934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5D8412-13D0-E133-1E36-A5430CA0F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55602"/>
              </p:ext>
            </p:extLst>
          </p:nvPr>
        </p:nvGraphicFramePr>
        <p:xfrm>
          <a:off x="698500" y="1408907"/>
          <a:ext cx="5543804" cy="400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FC156-2B6B-C1EC-9226-D850812B7097}"/>
              </a:ext>
            </a:extLst>
          </p:cNvPr>
          <p:cNvSpPr txBox="1">
            <a:spLocks/>
          </p:cNvSpPr>
          <p:nvPr/>
        </p:nvSpPr>
        <p:spPr>
          <a:xfrm>
            <a:off x="6644640" y="1499617"/>
            <a:ext cx="3219196" cy="77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NUMA aware, SIMD (Flynn’s classification)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In-memory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9018C-6878-F07A-14DF-CFB9554EE11F}"/>
              </a:ext>
            </a:extLst>
          </p:cNvPr>
          <p:cNvSpPr txBox="1">
            <a:spLocks/>
          </p:cNvSpPr>
          <p:nvPr/>
        </p:nvSpPr>
        <p:spPr>
          <a:xfrm>
            <a:off x="6644640" y="2755392"/>
            <a:ext cx="3219196" cy="1304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Separate Store and Compute prove faster and cheaper at scale in most cases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Row-wise or Columnar representation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934BDE-71BE-767F-3577-D89BCF84B306}"/>
              </a:ext>
            </a:extLst>
          </p:cNvPr>
          <p:cNvSpPr txBox="1">
            <a:spLocks/>
          </p:cNvSpPr>
          <p:nvPr/>
        </p:nvSpPr>
        <p:spPr>
          <a:xfrm>
            <a:off x="6644640" y="4405996"/>
            <a:ext cx="3219196" cy="612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SQL, PRQL, </a:t>
            </a:r>
            <a:r>
              <a:rPr lang="en-US" sz="1200" dirty="0" err="1"/>
              <a:t>Substrait</a:t>
            </a:r>
            <a:r>
              <a:rPr lang="en-US" sz="1200" dirty="0"/>
              <a:t>, others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JIT compiled? Pre-compiled?</a:t>
            </a:r>
          </a:p>
        </p:txBody>
      </p:sp>
    </p:spTree>
    <p:extLst>
      <p:ext uri="{BB962C8B-B14F-4D97-AF65-F5344CB8AC3E}">
        <p14:creationId xmlns:p14="http://schemas.microsoft.com/office/powerpoint/2010/main" val="707812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0873-F2E1-C085-B37C-38D7B934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breaks the ice, not comprehensive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5D8412-13D0-E133-1E36-A5430CA0F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021364"/>
              </p:ext>
            </p:extLst>
          </p:nvPr>
        </p:nvGraphicFramePr>
        <p:xfrm>
          <a:off x="698500" y="1408907"/>
          <a:ext cx="5543804" cy="400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FC156-2B6B-C1EC-9226-D850812B7097}"/>
              </a:ext>
            </a:extLst>
          </p:cNvPr>
          <p:cNvSpPr txBox="1">
            <a:spLocks/>
          </p:cNvSpPr>
          <p:nvPr/>
        </p:nvSpPr>
        <p:spPr>
          <a:xfrm>
            <a:off x="6644640" y="1499617"/>
            <a:ext cx="3219196" cy="77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NUMA aware, SIMD (Flynn’s classification)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In-memory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9018C-6878-F07A-14DF-CFB9554EE11F}"/>
              </a:ext>
            </a:extLst>
          </p:cNvPr>
          <p:cNvSpPr txBox="1">
            <a:spLocks/>
          </p:cNvSpPr>
          <p:nvPr/>
        </p:nvSpPr>
        <p:spPr>
          <a:xfrm>
            <a:off x="6644640" y="2755392"/>
            <a:ext cx="3219196" cy="1304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Separate Store and Compute prove faster and cheaper at scale in most cases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Row-wise or Columnar representation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934BDE-71BE-767F-3577-D89BCF84B306}"/>
              </a:ext>
            </a:extLst>
          </p:cNvPr>
          <p:cNvSpPr txBox="1">
            <a:spLocks/>
          </p:cNvSpPr>
          <p:nvPr/>
        </p:nvSpPr>
        <p:spPr>
          <a:xfrm>
            <a:off x="6644640" y="4405996"/>
            <a:ext cx="3219196" cy="612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SQL, PRQL, </a:t>
            </a:r>
            <a:r>
              <a:rPr lang="en-US" sz="1200" dirty="0" err="1"/>
              <a:t>Substrait</a:t>
            </a:r>
            <a:r>
              <a:rPr lang="en-US" sz="1200" dirty="0"/>
              <a:t>, others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JIT compiled? Pre-compiled?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676189-1AC8-875F-FA0C-5CB68B3C89F4}"/>
              </a:ext>
            </a:extLst>
          </p:cNvPr>
          <p:cNvSpPr txBox="1">
            <a:spLocks/>
          </p:cNvSpPr>
          <p:nvPr/>
        </p:nvSpPr>
        <p:spPr>
          <a:xfrm>
            <a:off x="698500" y="1203159"/>
            <a:ext cx="3283953" cy="81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i="1" dirty="0">
                <a:solidFill>
                  <a:schemeClr val="bg1">
                    <a:lumMod val="75000"/>
                  </a:schemeClr>
                </a:solidFill>
              </a:rPr>
              <a:t>we could talk about batch vs streaming, structured and unstructured data, </a:t>
            </a:r>
            <a:r>
              <a:rPr lang="en-US" sz="1100" i="1" dirty="0" err="1">
                <a:solidFill>
                  <a:schemeClr val="bg1">
                    <a:lumMod val="75000"/>
                  </a:schemeClr>
                </a:solidFill>
              </a:rPr>
              <a:t>json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</a:rPr>
              <a:t> or tables, logs, replication yada </a:t>
            </a:r>
            <a:r>
              <a:rPr lang="en-US" sz="1100" i="1" dirty="0" err="1">
                <a:solidFill>
                  <a:schemeClr val="bg1">
                    <a:lumMod val="75000"/>
                  </a:schemeClr>
                </a:solidFill>
              </a:rPr>
              <a:t>yada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</a:rPr>
              <a:t>… we could write our own engine… all in due time.</a:t>
            </a:r>
          </a:p>
        </p:txBody>
      </p:sp>
    </p:spTree>
    <p:extLst>
      <p:ext uri="{BB962C8B-B14F-4D97-AF65-F5344CB8AC3E}">
        <p14:creationId xmlns:p14="http://schemas.microsoft.com/office/powerpoint/2010/main" val="3300799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0873-F2E1-C085-B37C-38D7B934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5D8412-13D0-E133-1E36-A5430CA0F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936782"/>
              </p:ext>
            </p:extLst>
          </p:nvPr>
        </p:nvGraphicFramePr>
        <p:xfrm>
          <a:off x="698500" y="1408907"/>
          <a:ext cx="5543804" cy="400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FC156-2B6B-C1EC-9226-D850812B7097}"/>
              </a:ext>
            </a:extLst>
          </p:cNvPr>
          <p:cNvSpPr txBox="1">
            <a:spLocks/>
          </p:cNvSpPr>
          <p:nvPr/>
        </p:nvSpPr>
        <p:spPr>
          <a:xfrm>
            <a:off x="6644640" y="1499617"/>
            <a:ext cx="3219196" cy="77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SIMD but not distributed</a:t>
            </a:r>
            <a:br>
              <a:rPr lang="en-US" sz="1200" dirty="0"/>
            </a:br>
            <a:r>
              <a:rPr lang="en-US" sz="1200" dirty="0"/>
              <a:t>Row-wise (</a:t>
            </a:r>
            <a:r>
              <a:rPr lang="en-US" sz="1200" dirty="0" err="1"/>
              <a:t>Numpy</a:t>
            </a:r>
            <a:r>
              <a:rPr lang="en-US" sz="1200" dirty="0"/>
              <a:t>) vectorized</a:t>
            </a:r>
            <a:br>
              <a:rPr lang="en-US" sz="1200" dirty="0"/>
            </a:br>
            <a:r>
              <a:rPr lang="en-US" sz="1200" dirty="0"/>
              <a:t>Columnar (Arrow) vectorized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9018C-6878-F07A-14DF-CFB9554EE11F}"/>
              </a:ext>
            </a:extLst>
          </p:cNvPr>
          <p:cNvSpPr txBox="1">
            <a:spLocks/>
          </p:cNvSpPr>
          <p:nvPr/>
        </p:nvSpPr>
        <p:spPr>
          <a:xfrm>
            <a:off x="6644640" y="2755392"/>
            <a:ext cx="3219196" cy="1304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Separate Store and Compute – can load data and save data to varied stores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Row-wise (</a:t>
            </a:r>
            <a:r>
              <a:rPr lang="en-US" sz="1200" dirty="0" err="1"/>
              <a:t>Numpy</a:t>
            </a:r>
            <a:r>
              <a:rPr lang="en-US" sz="1200" dirty="0"/>
              <a:t>), new version also has support for Arrow (Columnar) representation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No built-in  isolation for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ECA9-9CF9-F855-F2F6-F00C325E9B37}"/>
              </a:ext>
            </a:extLst>
          </p:cNvPr>
          <p:cNvSpPr txBox="1">
            <a:spLocks/>
          </p:cNvSpPr>
          <p:nvPr/>
        </p:nvSpPr>
        <p:spPr>
          <a:xfrm>
            <a:off x="6644640" y="4405996"/>
            <a:ext cx="3219196" cy="612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Pandas data frames and indexes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Python based execution</a:t>
            </a:r>
          </a:p>
        </p:txBody>
      </p:sp>
    </p:spTree>
    <p:extLst>
      <p:ext uri="{BB962C8B-B14F-4D97-AF65-F5344CB8AC3E}">
        <p14:creationId xmlns:p14="http://schemas.microsoft.com/office/powerpoint/2010/main" val="989298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0873-F2E1-C085-B37C-38D7B934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5D8412-13D0-E133-1E36-A5430CA0F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93305"/>
              </p:ext>
            </p:extLst>
          </p:nvPr>
        </p:nvGraphicFramePr>
        <p:xfrm>
          <a:off x="698500" y="1408907"/>
          <a:ext cx="5543804" cy="400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FC156-2B6B-C1EC-9226-D850812B7097}"/>
              </a:ext>
            </a:extLst>
          </p:cNvPr>
          <p:cNvSpPr txBox="1">
            <a:spLocks/>
          </p:cNvSpPr>
          <p:nvPr/>
        </p:nvSpPr>
        <p:spPr>
          <a:xfrm>
            <a:off x="6644640" y="1499617"/>
            <a:ext cx="3219196" cy="77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SIMD but not distributed</a:t>
            </a:r>
            <a:br>
              <a:rPr lang="en-US" sz="1200" dirty="0"/>
            </a:br>
            <a:r>
              <a:rPr lang="en-US" sz="1200" dirty="0"/>
              <a:t>Row-wise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Unclear if it’s vectorized yet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9018C-6878-F07A-14DF-CFB9554EE11F}"/>
              </a:ext>
            </a:extLst>
          </p:cNvPr>
          <p:cNvSpPr txBox="1">
            <a:spLocks/>
          </p:cNvSpPr>
          <p:nvPr/>
        </p:nvSpPr>
        <p:spPr>
          <a:xfrm>
            <a:off x="6644640" y="2755392"/>
            <a:ext cx="3219196" cy="1304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Store and Compute  not separate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Row-wise representation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Metadata: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pg_catalog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information_schema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ECA9-9CF9-F855-F2F6-F00C325E9B37}"/>
              </a:ext>
            </a:extLst>
          </p:cNvPr>
          <p:cNvSpPr txBox="1">
            <a:spLocks/>
          </p:cNvSpPr>
          <p:nvPr/>
        </p:nvSpPr>
        <p:spPr>
          <a:xfrm>
            <a:off x="6644640" y="4405996"/>
            <a:ext cx="3219196" cy="612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SQL (specific flavor)</a:t>
            </a:r>
          </a:p>
        </p:txBody>
      </p:sp>
    </p:spTree>
    <p:extLst>
      <p:ext uri="{BB962C8B-B14F-4D97-AF65-F5344CB8AC3E}">
        <p14:creationId xmlns:p14="http://schemas.microsoft.com/office/powerpoint/2010/main" val="2908336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0873-F2E1-C085-B37C-38D7B934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5D8412-13D0-E133-1E36-A5430CA0F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328774"/>
              </p:ext>
            </p:extLst>
          </p:nvPr>
        </p:nvGraphicFramePr>
        <p:xfrm>
          <a:off x="698500" y="1408907"/>
          <a:ext cx="5543804" cy="400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FC156-2B6B-C1EC-9226-D850812B7097}"/>
              </a:ext>
            </a:extLst>
          </p:cNvPr>
          <p:cNvSpPr txBox="1">
            <a:spLocks/>
          </p:cNvSpPr>
          <p:nvPr/>
        </p:nvSpPr>
        <p:spPr>
          <a:xfrm>
            <a:off x="6644640" y="1499617"/>
            <a:ext cx="3219196" cy="77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SIMD, distributed</a:t>
            </a:r>
            <a:br>
              <a:rPr lang="en-US" sz="1200" dirty="0"/>
            </a:br>
            <a:r>
              <a:rPr lang="en-US" sz="1200" dirty="0"/>
              <a:t>Row-wise</a:t>
            </a:r>
            <a:br>
              <a:rPr lang="en-US" sz="1200" dirty="0"/>
            </a:br>
            <a:r>
              <a:rPr lang="en-US" sz="1200" dirty="0"/>
              <a:t>Photon, Velox supports vectorized execution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9018C-6878-F07A-14DF-CFB9554EE11F}"/>
              </a:ext>
            </a:extLst>
          </p:cNvPr>
          <p:cNvSpPr txBox="1">
            <a:spLocks/>
          </p:cNvSpPr>
          <p:nvPr/>
        </p:nvSpPr>
        <p:spPr>
          <a:xfrm>
            <a:off x="6644640" y="2568181"/>
            <a:ext cx="3365634" cy="1678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Store and Compute  completely separate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Row-wise representation, can handle columnar storage (but not compute) through Parquet, hybrid through Iceberg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Spark Catalogue handles Metadata</a:t>
            </a:r>
            <a:br>
              <a:rPr lang="en-US" sz="1200" dirty="0"/>
            </a:br>
            <a:r>
              <a:rPr lang="en-US" sz="1200" dirty="0"/>
              <a:t>(who knows about the _</a:t>
            </a:r>
            <a:r>
              <a:rPr lang="en-US" sz="1200" dirty="0" err="1"/>
              <a:t>spark_metadata</a:t>
            </a:r>
            <a:r>
              <a:rPr lang="en-US" sz="1200" dirty="0"/>
              <a:t> directory?) Parquet supports custom metadata.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ECA9-9CF9-F855-F2F6-F00C325E9B37}"/>
              </a:ext>
            </a:extLst>
          </p:cNvPr>
          <p:cNvSpPr txBox="1">
            <a:spLocks/>
          </p:cNvSpPr>
          <p:nvPr/>
        </p:nvSpPr>
        <p:spPr>
          <a:xfrm>
            <a:off x="6644640" y="4405996"/>
            <a:ext cx="3219196" cy="612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 err="1"/>
              <a:t>SparkSQL</a:t>
            </a:r>
            <a:r>
              <a:rPr lang="en-US" sz="1200" dirty="0"/>
              <a:t>, Spark </a:t>
            </a:r>
            <a:r>
              <a:rPr lang="en-US" sz="1200" dirty="0" err="1"/>
              <a:t>Dataframes</a:t>
            </a:r>
            <a:r>
              <a:rPr lang="en-US" sz="1200" dirty="0"/>
              <a:t>, RDD</a:t>
            </a:r>
          </a:p>
        </p:txBody>
      </p:sp>
    </p:spTree>
    <p:extLst>
      <p:ext uri="{BB962C8B-B14F-4D97-AF65-F5344CB8AC3E}">
        <p14:creationId xmlns:p14="http://schemas.microsoft.com/office/powerpoint/2010/main" val="4051225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0873-F2E1-C085-B37C-38D7B934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5D8412-13D0-E133-1E36-A5430CA0FA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8500" y="1408907"/>
          <a:ext cx="5543804" cy="400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FC156-2B6B-C1EC-9226-D850812B7097}"/>
              </a:ext>
            </a:extLst>
          </p:cNvPr>
          <p:cNvSpPr txBox="1">
            <a:spLocks/>
          </p:cNvSpPr>
          <p:nvPr/>
        </p:nvSpPr>
        <p:spPr>
          <a:xfrm>
            <a:off x="6644640" y="1499617"/>
            <a:ext cx="3219196" cy="77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SIMD, distributed</a:t>
            </a:r>
            <a:br>
              <a:rPr lang="en-US" sz="1200" dirty="0"/>
            </a:br>
            <a:r>
              <a:rPr lang="en-US" sz="1200" dirty="0"/>
              <a:t>Columnar (?)</a:t>
            </a:r>
            <a:br>
              <a:rPr lang="en-US" sz="1200" dirty="0"/>
            </a:br>
            <a:r>
              <a:rPr lang="en-US" sz="1200" dirty="0"/>
              <a:t>Vectorized execution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9018C-6878-F07A-14DF-CFB9554EE11F}"/>
              </a:ext>
            </a:extLst>
          </p:cNvPr>
          <p:cNvSpPr txBox="1">
            <a:spLocks/>
          </p:cNvSpPr>
          <p:nvPr/>
        </p:nvSpPr>
        <p:spPr>
          <a:xfrm>
            <a:off x="6644640" y="2755392"/>
            <a:ext cx="3219196" cy="1304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Just an execution engine, depends on connectors for this stuff, incl. Metadata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in-memory catalog to cache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ECA9-9CF9-F855-F2F6-F00C325E9B37}"/>
              </a:ext>
            </a:extLst>
          </p:cNvPr>
          <p:cNvSpPr txBox="1">
            <a:spLocks/>
          </p:cNvSpPr>
          <p:nvPr/>
        </p:nvSpPr>
        <p:spPr>
          <a:xfrm>
            <a:off x="6644640" y="4405996"/>
            <a:ext cx="3219196" cy="612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Connector dependent</a:t>
            </a:r>
          </a:p>
        </p:txBody>
      </p:sp>
    </p:spTree>
    <p:extLst>
      <p:ext uri="{BB962C8B-B14F-4D97-AF65-F5344CB8AC3E}">
        <p14:creationId xmlns:p14="http://schemas.microsoft.com/office/powerpoint/2010/main" val="2493478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EFF9-012D-54F9-E810-05B46420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- easy 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24216E-DFB9-D501-DB89-0C31A503D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01069"/>
              </p:ext>
            </p:extLst>
          </p:nvPr>
        </p:nvGraphicFramePr>
        <p:xfrm>
          <a:off x="698500" y="1520825"/>
          <a:ext cx="8763000" cy="362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008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D4A9-BFEB-58B0-C610-5F630A5E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solidFill>
                  <a:srgbClr val="92D050"/>
                </a:solidFill>
              </a:rPr>
              <a:t>it</a:t>
            </a:r>
            <a:r>
              <a:rPr lang="en-US" dirty="0"/>
              <a:t>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EA990-90D0-6DC0-08C7-784E186FB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a data engine</a:t>
            </a:r>
          </a:p>
        </p:txBody>
      </p:sp>
    </p:spTree>
    <p:extLst>
      <p:ext uri="{BB962C8B-B14F-4D97-AF65-F5344CB8AC3E}">
        <p14:creationId xmlns:p14="http://schemas.microsoft.com/office/powerpoint/2010/main" val="531234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EFF9-012D-54F9-E810-05B46420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any engine looks like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24216E-DFB9-D501-DB89-0C31A503DF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8500" y="1520825"/>
          <a:ext cx="8763000" cy="362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776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E5FB-BB0E-B160-6A13-CFA5C99F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any engine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B944-5C1C-DCA1-9CBA-0C92BCB6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All engines have some version of these components</a:t>
            </a:r>
          </a:p>
          <a:p>
            <a:pPr marL="380985" lvl="1" indent="0">
              <a:buNone/>
            </a:pPr>
            <a:r>
              <a:rPr lang="en-US" dirty="0"/>
              <a:t>Postgres, MySQL, Pandas, </a:t>
            </a:r>
            <a:r>
              <a:rPr lang="en-US" dirty="0" err="1"/>
              <a:t>Numpy</a:t>
            </a:r>
            <a:r>
              <a:rPr lang="en-US" dirty="0"/>
              <a:t>, Spark, Athena, Presto/Trino, </a:t>
            </a:r>
            <a:r>
              <a:rPr lang="en-US" dirty="0" err="1"/>
              <a:t>Dask</a:t>
            </a:r>
            <a:r>
              <a:rPr lang="en-US" dirty="0"/>
              <a:t>, Polars, Cassandra, </a:t>
            </a:r>
            <a:r>
              <a:rPr lang="en-US" dirty="0" err="1"/>
              <a:t>DuckDB</a:t>
            </a:r>
            <a:r>
              <a:rPr lang="en-US" dirty="0"/>
              <a:t>, Arrow, Velox, Ray, Photon and on and on 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57E80F-2776-FC14-3C22-21D72A54F7D1}"/>
              </a:ext>
            </a:extLst>
          </p:cNvPr>
          <p:cNvSpPr txBox="1">
            <a:spLocks/>
          </p:cNvSpPr>
          <p:nvPr/>
        </p:nvSpPr>
        <p:spPr>
          <a:xfrm>
            <a:off x="2535936" y="4767072"/>
            <a:ext cx="6925564" cy="380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dirty="0"/>
              <a:t>Velox and Photon are just execution engines, but we’ll talk about that later.</a:t>
            </a:r>
          </a:p>
        </p:txBody>
      </p:sp>
    </p:spTree>
    <p:extLst>
      <p:ext uri="{BB962C8B-B14F-4D97-AF65-F5344CB8AC3E}">
        <p14:creationId xmlns:p14="http://schemas.microsoft.com/office/powerpoint/2010/main" val="21640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BFD0D-9D6B-0548-28B1-8E61BE916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8990-4902-72EC-392D-DC204E32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/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535C-A858-76F4-EDDB-54B8A040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pc="300" dirty="0"/>
              <a:t>the best anyone can hope for is to </a:t>
            </a:r>
            <a:r>
              <a:rPr lang="en-US" spc="300" dirty="0">
                <a:solidFill>
                  <a:schemeClr val="bg1"/>
                </a:solidFill>
              </a:rPr>
              <a:t>inspire</a:t>
            </a:r>
            <a:r>
              <a:rPr lang="en-US" spc="300" dirty="0"/>
              <a:t> you to </a:t>
            </a:r>
            <a:r>
              <a:rPr lang="en-US" spc="300" dirty="0">
                <a:solidFill>
                  <a:schemeClr val="bg1"/>
                </a:solidFill>
              </a:rPr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3765606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C08F-4838-0EC3-6B0D-B7371E05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4 out of 6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D2C402-4F02-81E3-DC43-482068559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367720"/>
              </p:ext>
            </p:extLst>
          </p:nvPr>
        </p:nvGraphicFramePr>
        <p:xfrm>
          <a:off x="698500" y="1520825"/>
          <a:ext cx="8763000" cy="362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383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C08F-4838-0EC3-6B0D-B7371E05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4 out of 6 -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D2C402-4F02-81E3-DC43-482068559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135335"/>
              </p:ext>
            </p:extLst>
          </p:nvPr>
        </p:nvGraphicFramePr>
        <p:xfrm>
          <a:off x="698500" y="1520825"/>
          <a:ext cx="8763000" cy="362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0197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D4A9-BFEB-58B0-C610-5F630A5E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solidFill>
                  <a:srgbClr val="92D050"/>
                </a:solidFill>
              </a:rPr>
              <a:t>it</a:t>
            </a:r>
            <a:r>
              <a:rPr lang="en-US" dirty="0"/>
              <a:t>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EA990-90D0-6DC0-08C7-784E186FB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representing data in memory (or disk)</a:t>
            </a:r>
          </a:p>
        </p:txBody>
      </p:sp>
    </p:spTree>
    <p:extLst>
      <p:ext uri="{BB962C8B-B14F-4D97-AF65-F5344CB8AC3E}">
        <p14:creationId xmlns:p14="http://schemas.microsoft.com/office/powerpoint/2010/main" val="383259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3A39-E441-23F3-3AC3-AF96502B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by row representation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F19E6A7-B391-69A3-09C5-10CBE1CCB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-65" b="45836"/>
          <a:stretch/>
        </p:blipFill>
        <p:spPr>
          <a:xfrm>
            <a:off x="264696" y="1408907"/>
            <a:ext cx="9643206" cy="28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71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3A39-E441-23F3-3AC3-AF96502B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contiguous</a:t>
            </a:r>
            <a:r>
              <a:rPr lang="en-US" dirty="0"/>
              <a:t> row by row representation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299FF7C-9119-D5A3-62DF-B4F64D11D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4"/>
          <a:stretch/>
        </p:blipFill>
        <p:spPr>
          <a:xfrm>
            <a:off x="264696" y="1408906"/>
            <a:ext cx="9643206" cy="41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54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3A39-E441-23F3-3AC3-AF96502B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columnar? – </a:t>
            </a:r>
            <a:r>
              <a:rPr lang="en-US" i="1" dirty="0"/>
              <a:t>only load the columns you need - PING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4F912B3-8947-4864-9E8C-C48DDBD43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2095098"/>
            <a:ext cx="10160000" cy="275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5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3A39-E441-23F3-3AC3-AF96502B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columnar? – </a:t>
            </a:r>
            <a:r>
              <a:rPr lang="en-US" i="1" dirty="0"/>
              <a:t>only load the columns you need - PONG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4F912B3-8947-4864-9E8C-C48DDBD43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20" b="80"/>
          <a:stretch/>
        </p:blipFill>
        <p:spPr>
          <a:xfrm>
            <a:off x="0" y="2095098"/>
            <a:ext cx="10160000" cy="275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95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D4A9-BFEB-58B0-C610-5F630A5E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EA990-90D0-6DC0-08C7-784E186FB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all that means we can </a:t>
            </a:r>
            <a:r>
              <a:rPr lang="en-US" dirty="0" err="1"/>
              <a:t>kinda</a:t>
            </a:r>
            <a:r>
              <a:rPr lang="en-US" dirty="0"/>
              <a:t> have…</a:t>
            </a:r>
          </a:p>
        </p:txBody>
      </p:sp>
    </p:spTree>
    <p:extLst>
      <p:ext uri="{BB962C8B-B14F-4D97-AF65-F5344CB8AC3E}">
        <p14:creationId xmlns:p14="http://schemas.microsoft.com/office/powerpoint/2010/main" val="1554439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E5FB-BB0E-B160-6A13-CFA5C99F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means we can </a:t>
            </a:r>
            <a:r>
              <a:rPr lang="en-US" dirty="0" err="1"/>
              <a:t>kinda</a:t>
            </a:r>
            <a:r>
              <a:rPr lang="en-US" dirty="0"/>
              <a:t> have…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B944-5C1C-DCA1-9CBA-0C92BCB6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A framework to build our own data engine</a:t>
            </a:r>
          </a:p>
          <a:p>
            <a:pPr marL="0" indent="0" algn="ctr">
              <a:buNone/>
            </a:pPr>
            <a:r>
              <a:rPr lang="en-US" dirty="0"/>
              <a:t> and evaluate other engines…</a:t>
            </a:r>
          </a:p>
        </p:txBody>
      </p:sp>
    </p:spTree>
    <p:extLst>
      <p:ext uri="{BB962C8B-B14F-4D97-AF65-F5344CB8AC3E}">
        <p14:creationId xmlns:p14="http://schemas.microsoft.com/office/powerpoint/2010/main" val="1070034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E5FB-BB0E-B160-6A13-CFA5C99F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really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B944-5C1C-DCA1-9CBA-0C92BCB6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yes! *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FE381C-EB27-9019-6FCE-99806EF830D8}"/>
              </a:ext>
            </a:extLst>
          </p:cNvPr>
          <p:cNvSpPr txBox="1">
            <a:spLocks/>
          </p:cNvSpPr>
          <p:nvPr/>
        </p:nvSpPr>
        <p:spPr>
          <a:xfrm>
            <a:off x="2535936" y="4767072"/>
            <a:ext cx="6925564" cy="380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190492" indent="-190492" algn="l" defTabSz="761970" rtl="0" eaLnBrk="1" latinLnBrk="0" hangingPunct="1">
              <a:lnSpc>
                <a:spcPct val="20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20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8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dirty="0"/>
              <a:t>*let's look at some code</a:t>
            </a:r>
          </a:p>
        </p:txBody>
      </p:sp>
    </p:spTree>
    <p:extLst>
      <p:ext uri="{BB962C8B-B14F-4D97-AF65-F5344CB8AC3E}">
        <p14:creationId xmlns:p14="http://schemas.microsoft.com/office/powerpoint/2010/main" val="2477272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BA8F0-3ACC-53A7-2797-C6F338727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95BD-00C0-8B13-7BE8-D83D19DC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/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E7EB-7C36-2F5F-FE0C-7AACD176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pc="300" dirty="0"/>
              <a:t>that’s the only grace I </a:t>
            </a:r>
            <a:r>
              <a:rPr lang="en-US" spc="300" dirty="0">
                <a:solidFill>
                  <a:schemeClr val="bg1"/>
                </a:solidFill>
              </a:rPr>
              <a:t>aspire</a:t>
            </a:r>
            <a:r>
              <a:rPr lang="en-US" spc="300" dirty="0"/>
              <a:t> to today</a:t>
            </a:r>
            <a:endParaRPr lang="en-US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24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D4A9-BFEB-58B0-C610-5F630A5E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EA990-90D0-6DC0-08C7-784E186FB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658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CD2-9E1B-35D9-DAF3-4C63F2FD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017427"/>
            <a:ext cx="8763000" cy="1104637"/>
          </a:xfrm>
        </p:spPr>
        <p:txBody>
          <a:bodyPr>
            <a:normAutofit/>
          </a:bodyPr>
          <a:lstStyle/>
          <a:p>
            <a:pPr algn="ctr"/>
            <a:r>
              <a:rPr lang="en-US" sz="2600" spc="600" dirty="0">
                <a:solidFill>
                  <a:schemeClr val="accent2">
                    <a:lumMod val="50000"/>
                    <a:alpha val="15000"/>
                  </a:schemeClr>
                </a:solidFill>
              </a:rPr>
              <a:t>PERCEPTION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805A61-14DF-B647-54C2-4AF45A538379}"/>
              </a:ext>
            </a:extLst>
          </p:cNvPr>
          <p:cNvSpPr txBox="1">
            <a:spLocks/>
          </p:cNvSpPr>
          <p:nvPr/>
        </p:nvSpPr>
        <p:spPr>
          <a:xfrm>
            <a:off x="698500" y="2510855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/>
            <a:r>
              <a:rPr lang="en-US" sz="2800" spc="600" dirty="0">
                <a:solidFill>
                  <a:schemeClr val="accent2">
                    <a:lumMod val="50000"/>
                    <a:alpha val="30000"/>
                  </a:schemeClr>
                </a:solidFill>
              </a:rPr>
              <a:t>PERCEPTION</a:t>
            </a:r>
            <a:endParaRPr lang="en-US" spc="600" dirty="0">
              <a:solidFill>
                <a:schemeClr val="accent2">
                  <a:lumMod val="50000"/>
                  <a:alpha val="3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67AAF4-1F35-6252-D627-730456FFC388}"/>
              </a:ext>
            </a:extLst>
          </p:cNvPr>
          <p:cNvSpPr txBox="1">
            <a:spLocks/>
          </p:cNvSpPr>
          <p:nvPr/>
        </p:nvSpPr>
        <p:spPr>
          <a:xfrm>
            <a:off x="698500" y="1524000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/>
            <a:r>
              <a:rPr lang="en-US" spc="600" dirty="0">
                <a:solidFill>
                  <a:schemeClr val="tx1">
                    <a:lumMod val="50000"/>
                    <a:lumOff val="50000"/>
                    <a:alpha val="5000"/>
                  </a:schemeClr>
                </a:solidFill>
              </a:rPr>
              <a:t>PERCEPTION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A78340-1D48-8F67-D12E-A11005848104}"/>
              </a:ext>
            </a:extLst>
          </p:cNvPr>
          <p:cNvSpPr txBox="1">
            <a:spLocks/>
          </p:cNvSpPr>
          <p:nvPr/>
        </p:nvSpPr>
        <p:spPr>
          <a:xfrm>
            <a:off x="698500" y="3004282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/>
            <a:r>
              <a:rPr lang="en-US" sz="2900" spc="600" dirty="0">
                <a:solidFill>
                  <a:schemeClr val="accent2">
                    <a:lumMod val="50000"/>
                    <a:alpha val="50000"/>
                  </a:schemeClr>
                </a:solidFill>
              </a:rPr>
              <a:t>PERCEPTION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1A437C-7744-20FD-376B-7072F2FC6D83}"/>
              </a:ext>
            </a:extLst>
          </p:cNvPr>
          <p:cNvSpPr txBox="1">
            <a:spLocks/>
          </p:cNvSpPr>
          <p:nvPr/>
        </p:nvSpPr>
        <p:spPr>
          <a:xfrm>
            <a:off x="698500" y="3497709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/>
            <a:r>
              <a:rPr lang="en-US" sz="3000" spc="600" dirty="0">
                <a:solidFill>
                  <a:srgbClr val="FF0000">
                    <a:alpha val="60000"/>
                  </a:srgbClr>
                </a:solidFill>
              </a:rPr>
              <a:t>PERCEPTION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0345A8-C5C5-A902-27C7-BA4D3D45D6C4}"/>
              </a:ext>
            </a:extLst>
          </p:cNvPr>
          <p:cNvSpPr txBox="1">
            <a:spLocks/>
          </p:cNvSpPr>
          <p:nvPr/>
        </p:nvSpPr>
        <p:spPr>
          <a:xfrm>
            <a:off x="698500" y="3991135"/>
            <a:ext cx="8763000" cy="1104636"/>
          </a:xfrm>
          <a:prstGeom prst="rect">
            <a:avLst/>
          </a:prstGeom>
          <a:solidFill>
            <a:schemeClr val="tx1">
              <a:alpha val="24000"/>
            </a:schemeClr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Grotesque Light" panose="020B0304020202020204" pitchFamily="34" charset="0"/>
                <a:ea typeface="+mj-ea"/>
                <a:cs typeface="Biome Light" panose="020B0502040204020203" pitchFamily="34" charset="0"/>
              </a:defRPr>
            </a:lvl1pPr>
          </a:lstStyle>
          <a:p>
            <a:pPr algn="ctr"/>
            <a:r>
              <a:rPr lang="en-US" sz="3200" b="1" spc="600" dirty="0">
                <a:ln w="12700" cap="rnd" cmpd="thickThin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812800">
                    <a:srgbClr val="FFFF00">
                      <a:alpha val="2000"/>
                    </a:srgbClr>
                  </a:glow>
                </a:effectLst>
              </a:rPr>
              <a:t>PERCEPTION</a:t>
            </a:r>
            <a:endParaRPr lang="en-US" sz="2800" b="1" spc="600" dirty="0">
              <a:ln w="12700" cap="rnd" cmpd="thickThin">
                <a:solidFill>
                  <a:srgbClr val="C00000"/>
                </a:solidFill>
              </a:ln>
              <a:solidFill>
                <a:srgbClr val="FF0000"/>
              </a:solidFill>
              <a:effectLst>
                <a:glow rad="812800">
                  <a:srgbClr val="FFFF00">
                    <a:alpha val="2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296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4515</TotalTime>
  <Words>2474</Words>
  <Application>Microsoft Office PowerPoint</Application>
  <PresentationFormat>Custom</PresentationFormat>
  <Paragraphs>463</Paragraphs>
  <Slides>69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Aptos</vt:lpstr>
      <vt:lpstr>Arial</vt:lpstr>
      <vt:lpstr>Arial Nova Light</vt:lpstr>
      <vt:lpstr>Courier New</vt:lpstr>
      <vt:lpstr>French Script MT</vt:lpstr>
      <vt:lpstr>Grotesque Light</vt:lpstr>
      <vt:lpstr>Ink Free</vt:lpstr>
      <vt:lpstr>Office Theme</vt:lpstr>
      <vt:lpstr>data engines</vt:lpstr>
      <vt:lpstr>teach / learn</vt:lpstr>
      <vt:lpstr>teach / learn</vt:lpstr>
      <vt:lpstr>teach / learn</vt:lpstr>
      <vt:lpstr>teach / learn</vt:lpstr>
      <vt:lpstr>teach / learn</vt:lpstr>
      <vt:lpstr>teach / learn</vt:lpstr>
      <vt:lpstr>one</vt:lpstr>
      <vt:lpstr>PERCEPTION</vt:lpstr>
      <vt:lpstr>PERCEPTION</vt:lpstr>
      <vt:lpstr>AESTHETIC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</vt:lpstr>
      <vt:lpstr>we always hear</vt:lpstr>
      <vt:lpstr>love the sea, not the boat</vt:lpstr>
      <vt:lpstr>love the sea, not the boat</vt:lpstr>
      <vt:lpstr>how it works</vt:lpstr>
      <vt:lpstr>decision tree</vt:lpstr>
      <vt:lpstr>decision tree</vt:lpstr>
      <vt:lpstr>decision tree</vt:lpstr>
      <vt:lpstr>decision tree – breaks the ice, not comprehensive</vt:lpstr>
      <vt:lpstr>Pandas</vt:lpstr>
      <vt:lpstr>Postgres</vt:lpstr>
      <vt:lpstr>Apache Spark</vt:lpstr>
      <vt:lpstr>Velox</vt:lpstr>
      <vt:lpstr>highlights - easy rubric</vt:lpstr>
      <vt:lpstr>how it works</vt:lpstr>
      <vt:lpstr>what any engine looks like</vt:lpstr>
      <vt:lpstr>what any engine looks like</vt:lpstr>
      <vt:lpstr>big 4 out of 6</vt:lpstr>
      <vt:lpstr>big 4 out of 6 - details</vt:lpstr>
      <vt:lpstr>how it works</vt:lpstr>
      <vt:lpstr>row by row representation</vt:lpstr>
      <vt:lpstr>contiguous row by row representation</vt:lpstr>
      <vt:lpstr>what’s columnar? – only load the columns you need - PING</vt:lpstr>
      <vt:lpstr>what’s columnar? – only load the columns you need - PONG</vt:lpstr>
      <vt:lpstr>wait a minute…</vt:lpstr>
      <vt:lpstr>that means we can kinda have…</vt:lpstr>
      <vt:lpstr>is that really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Shaurya Agarwal</dc:creator>
  <cp:lastModifiedBy>Shaurya Agarwal</cp:lastModifiedBy>
  <cp:revision>111</cp:revision>
  <dcterms:created xsi:type="dcterms:W3CDTF">2024-07-09T01:41:45Z</dcterms:created>
  <dcterms:modified xsi:type="dcterms:W3CDTF">2024-07-12T04:57:46Z</dcterms:modified>
</cp:coreProperties>
</file>