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4301-6BC4-4355-B13B-EEC70967BC67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0404-A44E-47FA-9778-5F53BC5992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FILE HANDLING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1.To open a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en-US" dirty="0" err="1" smtClean="0"/>
              <a:t>shaurya.txt”,”w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“W” means write mode.</a:t>
            </a:r>
          </a:p>
          <a:p>
            <a:pPr>
              <a:buNone/>
            </a:pPr>
            <a:r>
              <a:rPr lang="en-US" dirty="0" smtClean="0"/>
              <a:t>“r” means read mode.</a:t>
            </a:r>
          </a:p>
          <a:p>
            <a:pPr>
              <a:buNone/>
            </a:pPr>
            <a:r>
              <a:rPr lang="en-US" dirty="0" smtClean="0"/>
              <a:t>SYNTAX FP=FOPEN(“FILENAME.TXT”,”MODE”);</a:t>
            </a:r>
          </a:p>
          <a:p>
            <a:pPr>
              <a:buNone/>
            </a:pPr>
            <a:r>
              <a:rPr lang="en-US" dirty="0" smtClean="0"/>
              <a:t>AFTER OPENING THE FILE WE NEED TO CLOSE THE FILE SO FCLOSE();</a:t>
            </a:r>
            <a:r>
              <a:rPr lang="en-US" dirty="0"/>
              <a:t> </a:t>
            </a:r>
            <a:r>
              <a:rPr lang="en-US" dirty="0" smtClean="0"/>
              <a:t>IS 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A FILE</a:t>
            </a:r>
          </a:p>
          <a:p>
            <a:r>
              <a:rPr lang="en-US" dirty="0" smtClean="0"/>
              <a:t>FSCANF IS USED.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,”%</a:t>
            </a:r>
            <a:r>
              <a:rPr lang="en-US" dirty="0" err="1" smtClean="0"/>
              <a:t>d”,&amp;x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WRITING TO A FILE</a:t>
            </a:r>
          </a:p>
          <a:p>
            <a:r>
              <a:rPr lang="en-US" dirty="0" smtClean="0"/>
              <a:t>FPRINTF IS USED.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,”%</a:t>
            </a:r>
            <a:r>
              <a:rPr lang="en-US" dirty="0" err="1" smtClean="0"/>
              <a:t>d”,x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FILE HANDLING</vt:lpstr>
      <vt:lpstr>READING AND WRITING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Lenovo</dc:creator>
  <cp:lastModifiedBy>Lenovo</cp:lastModifiedBy>
  <cp:revision>2</cp:revision>
  <dcterms:created xsi:type="dcterms:W3CDTF">2016-03-11T11:33:22Z</dcterms:created>
  <dcterms:modified xsi:type="dcterms:W3CDTF">2016-03-11T11:43:29Z</dcterms:modified>
</cp:coreProperties>
</file>