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3819-7132-48C5-B620-598DE1F278C0}" type="datetimeFigureOut">
              <a:rPr lang="en-US" smtClean="0"/>
              <a:t>3/28/2016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A2FDB7D-6C47-4F3D-A431-21CA8458FF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3819-7132-48C5-B620-598DE1F278C0}" type="datetimeFigureOut">
              <a:rPr lang="en-US" smtClean="0"/>
              <a:t>3/28/2016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DB7D-6C47-4F3D-A431-21CA8458FF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3819-7132-48C5-B620-598DE1F278C0}" type="datetimeFigureOut">
              <a:rPr lang="en-US" smtClean="0"/>
              <a:t>3/28/2016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DB7D-6C47-4F3D-A431-21CA8458FF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3819-7132-48C5-B620-598DE1F278C0}" type="datetimeFigureOut">
              <a:rPr lang="en-US" smtClean="0"/>
              <a:t>3/28/2016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DB7D-6C47-4F3D-A431-21CA8458FF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3819-7132-48C5-B620-598DE1F278C0}" type="datetimeFigureOut">
              <a:rPr lang="en-US" smtClean="0"/>
              <a:t>3/28/2016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A2FDB7D-6C47-4F3D-A431-21CA8458FFB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3819-7132-48C5-B620-598DE1F278C0}" type="datetimeFigureOut">
              <a:rPr lang="en-US" smtClean="0"/>
              <a:t>3/28/2016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DB7D-6C47-4F3D-A431-21CA8458FFB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3819-7132-48C5-B620-598DE1F278C0}" type="datetimeFigureOut">
              <a:rPr lang="en-US" smtClean="0"/>
              <a:t>3/28/2016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DB7D-6C47-4F3D-A431-21CA8458FFB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3819-7132-48C5-B620-598DE1F278C0}" type="datetimeFigureOut">
              <a:rPr lang="en-US" smtClean="0"/>
              <a:t>3/28/2016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DB7D-6C47-4F3D-A431-21CA8458FF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3819-7132-48C5-B620-598DE1F278C0}" type="datetimeFigureOut">
              <a:rPr lang="en-US" smtClean="0"/>
              <a:t>3/28/2016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DB7D-6C47-4F3D-A431-21CA8458FF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3819-7132-48C5-B620-598DE1F278C0}" type="datetimeFigureOut">
              <a:rPr lang="en-US" smtClean="0"/>
              <a:t>3/28/2016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DB7D-6C47-4F3D-A431-21CA8458FFB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3819-7132-48C5-B620-598DE1F278C0}" type="datetimeFigureOut">
              <a:rPr lang="en-US" smtClean="0"/>
              <a:t>3/28/2016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A2FDB7D-6C47-4F3D-A431-21CA8458FFB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FA3819-7132-48C5-B620-598DE1F278C0}" type="datetimeFigureOut">
              <a:rPr lang="en-US" smtClean="0"/>
              <a:t>3/28/2016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A2FDB7D-6C47-4F3D-A431-21CA8458FFB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Sparse Matrix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536011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printf</a:t>
            </a:r>
            <a:r>
              <a:rPr lang="en-US" sz="2300" dirty="0" smtClean="0"/>
              <a:t>("\</a:t>
            </a:r>
            <a:r>
              <a:rPr lang="en-US" sz="2300" dirty="0" err="1" smtClean="0"/>
              <a:t>nSparse</a:t>
            </a:r>
            <a:r>
              <a:rPr lang="en-US" sz="2300" dirty="0" smtClean="0"/>
              <a:t> matrix using linked list:\</a:t>
            </a:r>
            <a:r>
              <a:rPr lang="en-US" sz="2300" dirty="0" err="1" smtClean="0"/>
              <a:t>nRow</a:t>
            </a:r>
            <a:r>
              <a:rPr lang="en-US" sz="2300" dirty="0" smtClean="0"/>
              <a:t>\</a:t>
            </a:r>
            <a:r>
              <a:rPr lang="en-US" sz="2300" dirty="0" err="1" smtClean="0"/>
              <a:t>tColumn</a:t>
            </a:r>
            <a:r>
              <a:rPr lang="en-US" sz="2300" dirty="0" smtClean="0"/>
              <a:t>\</a:t>
            </a:r>
            <a:r>
              <a:rPr lang="en-US" sz="2300" dirty="0" err="1" smtClean="0"/>
              <a:t>tElement</a:t>
            </a:r>
            <a:r>
              <a:rPr lang="en-US" sz="2300" dirty="0" smtClean="0"/>
              <a:t>\t\n</a:t>
            </a:r>
            <a:r>
              <a:rPr lang="en-US" sz="2600" dirty="0" smtClean="0"/>
              <a:t>");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 p=head;</a:t>
            </a:r>
          </a:p>
          <a:p>
            <a:pPr>
              <a:buNone/>
            </a:pPr>
            <a:r>
              <a:rPr lang="en-US" dirty="0" smtClean="0"/>
              <a:t>	if(head==NULL)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fr-FR" dirty="0" err="1" smtClean="0"/>
              <a:t>printf</a:t>
            </a:r>
            <a:r>
              <a:rPr lang="fr-FR" dirty="0" smtClean="0"/>
              <a:t>("\</a:t>
            </a:r>
            <a:r>
              <a:rPr lang="fr-FR" dirty="0" err="1" smtClean="0"/>
              <a:t>nSparse</a:t>
            </a:r>
            <a:r>
              <a:rPr lang="fr-FR" dirty="0" smtClean="0"/>
              <a:t> </a:t>
            </a:r>
            <a:r>
              <a:rPr lang="fr-FR" dirty="0" err="1" smtClean="0"/>
              <a:t>matrix</a:t>
            </a:r>
            <a:r>
              <a:rPr lang="fr-FR" dirty="0" smtClean="0"/>
              <a:t> </a:t>
            </a:r>
            <a:r>
              <a:rPr lang="fr-FR" dirty="0" err="1" smtClean="0"/>
              <a:t>empty</a:t>
            </a:r>
            <a:r>
              <a:rPr lang="fr-FR" dirty="0" smtClean="0"/>
              <a:t>!\n");</a:t>
            </a:r>
            <a:endParaRPr lang="en-US" dirty="0" smtClean="0"/>
          </a:p>
          <a:p>
            <a:pPr>
              <a:buNone/>
            </a:pPr>
            <a:r>
              <a:rPr lang="fr-FR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else</a:t>
            </a:r>
          </a:p>
          <a:p>
            <a:pPr>
              <a:buNone/>
            </a:pPr>
            <a:r>
              <a:rPr lang="en-US" dirty="0" smtClean="0"/>
              <a:t>	{	while(p-&gt;link!=NULL)</a:t>
            </a:r>
          </a:p>
          <a:p>
            <a:pPr>
              <a:buNone/>
            </a:pPr>
            <a:r>
              <a:rPr lang="en-US" dirty="0" smtClean="0"/>
              <a:t>		{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printf</a:t>
            </a:r>
            <a:r>
              <a:rPr lang="en-US" dirty="0" smtClean="0"/>
              <a:t>("%d\</a:t>
            </a:r>
            <a:r>
              <a:rPr lang="en-US" dirty="0" err="1" smtClean="0"/>
              <a:t>t%d</a:t>
            </a:r>
            <a:r>
              <a:rPr lang="en-US" dirty="0" smtClean="0"/>
              <a:t>\</a:t>
            </a:r>
            <a:r>
              <a:rPr lang="en-US" dirty="0" err="1" smtClean="0"/>
              <a:t>t%d</a:t>
            </a:r>
            <a:r>
              <a:rPr lang="en-US" dirty="0" smtClean="0"/>
              <a:t>\</a:t>
            </a:r>
            <a:r>
              <a:rPr lang="en-US" dirty="0" err="1" smtClean="0"/>
              <a:t>n",p</a:t>
            </a:r>
            <a:r>
              <a:rPr lang="en-US" dirty="0" smtClean="0"/>
              <a:t>-&gt;</a:t>
            </a:r>
            <a:r>
              <a:rPr lang="en-US" dirty="0" err="1" smtClean="0"/>
              <a:t>row,p</a:t>
            </a:r>
            <a:r>
              <a:rPr lang="en-US" dirty="0" smtClean="0"/>
              <a:t>-&gt;</a:t>
            </a:r>
            <a:r>
              <a:rPr lang="en-US" dirty="0" err="1" smtClean="0"/>
              <a:t>col,p</a:t>
            </a:r>
            <a:r>
              <a:rPr lang="en-US" dirty="0" smtClean="0"/>
              <a:t>-&gt;data);</a:t>
            </a:r>
          </a:p>
          <a:p>
            <a:pPr>
              <a:buNone/>
            </a:pPr>
            <a:r>
              <a:rPr lang="en-US" dirty="0" smtClean="0"/>
              <a:t>			p=p-&gt;link;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("%d\</a:t>
            </a:r>
            <a:r>
              <a:rPr lang="en-US" dirty="0" err="1" smtClean="0"/>
              <a:t>t%d</a:t>
            </a:r>
            <a:r>
              <a:rPr lang="en-US" dirty="0" smtClean="0"/>
              <a:t>\</a:t>
            </a:r>
            <a:r>
              <a:rPr lang="en-US" dirty="0" err="1" smtClean="0"/>
              <a:t>t%d</a:t>
            </a:r>
            <a:r>
              <a:rPr lang="en-US" dirty="0" smtClean="0"/>
              <a:t>\n", p-&gt;row, p-&gt;</a:t>
            </a:r>
            <a:r>
              <a:rPr lang="en-US" dirty="0" err="1" smtClean="0"/>
              <a:t>col</a:t>
            </a:r>
            <a:r>
              <a:rPr lang="en-US" dirty="0" smtClean="0"/>
              <a:t>, p-&gt;data);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SPARSE MATRIX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Sparse Matrix</a:t>
            </a:r>
            <a:r>
              <a:rPr lang="en-US" dirty="0" smtClean="0"/>
              <a:t> is a matrix populated primarily with zeros.</a:t>
            </a:r>
          </a:p>
          <a:p>
            <a:pPr>
              <a:buNone/>
            </a:pPr>
            <a:r>
              <a:rPr lang="en-US" dirty="0" smtClean="0"/>
              <a:t> sparse….. Many elements are zero</a:t>
            </a:r>
          </a:p>
          <a:p>
            <a:pPr>
              <a:buNone/>
            </a:pPr>
            <a:r>
              <a:rPr lang="en-US" dirty="0" smtClean="0"/>
              <a:t> dense  ....few elements are zero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Representation Of Unstructured</a:t>
            </a:r>
            <a:br>
              <a:rPr lang="en-IN" dirty="0" smtClean="0"/>
            </a:br>
            <a:r>
              <a:rPr lang="en-IN" dirty="0" smtClean="0"/>
              <a:t>Sparse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>
                <a:ea typeface="新細明體" pitchFamily="18" charset="-120"/>
              </a:rPr>
              <a:t>Represented by a two-dimensional array.</a:t>
            </a:r>
          </a:p>
          <a:p>
            <a:pPr>
              <a:buNone/>
            </a:pPr>
            <a:r>
              <a:rPr kumimoji="1" lang="en-US" altLang="zh-TW" dirty="0" smtClean="0">
                <a:ea typeface="新細明體" pitchFamily="18" charset="-120"/>
              </a:rPr>
              <a:t>     	Sparse matrix wastes space.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Can be represented as Single linear list in row-major order.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Each nonzero element is represented by a triple</a:t>
            </a:r>
          </a:p>
          <a:p>
            <a:pPr algn="ctr"/>
            <a:r>
              <a:rPr lang="en-IN" dirty="0" smtClean="0">
                <a:solidFill>
                  <a:srgbClr val="FF0000"/>
                </a:solidFill>
              </a:rPr>
              <a:t>(row, column, value)</a:t>
            </a:r>
          </a:p>
          <a:p>
            <a:r>
              <a:rPr lang="en-IN" dirty="0" smtClean="0"/>
              <a:t>The list of triples may be an array list or a linked list (chain)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megha.rathi\Desktop\untitled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1" y="584766"/>
            <a:ext cx="8073906" cy="58446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megha.rathi\Desktop\untitled.bmp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000125"/>
            <a:ext cx="7445375" cy="5857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ocuments and Settings\megha.rathi\Desktop\untitled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6"/>
            <a:ext cx="8846395" cy="4466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Documents and Settings\megha.rathi\Desktop\untitled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70" y="-24"/>
            <a:ext cx="8267102" cy="5851426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5857884" y="4857760"/>
            <a:ext cx="3286148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 smtClean="0"/>
              <a:t>struct</a:t>
            </a:r>
            <a:r>
              <a:rPr lang="en-US" b="1" dirty="0" smtClean="0"/>
              <a:t> node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            </a:t>
            </a:r>
            <a:r>
              <a:rPr lang="en-US" b="1" dirty="0" err="1" smtClean="0"/>
              <a:t>int</a:t>
            </a:r>
            <a:r>
              <a:rPr lang="en-US" b="1" dirty="0" smtClean="0"/>
              <a:t> row;</a:t>
            </a:r>
          </a:p>
          <a:p>
            <a:pPr>
              <a:buNone/>
            </a:pPr>
            <a:r>
              <a:rPr lang="en-US" b="1" dirty="0" smtClean="0"/>
              <a:t>            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col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            </a:t>
            </a:r>
            <a:r>
              <a:rPr lang="en-US" b="1" dirty="0" err="1" smtClean="0"/>
              <a:t>int</a:t>
            </a:r>
            <a:r>
              <a:rPr lang="en-US" b="1" dirty="0" smtClean="0"/>
              <a:t> data;</a:t>
            </a:r>
          </a:p>
          <a:p>
            <a:pPr>
              <a:buNone/>
            </a:pPr>
            <a:r>
              <a:rPr lang="en-US" b="1" dirty="0" smtClean="0"/>
              <a:t>             </a:t>
            </a:r>
            <a:r>
              <a:rPr lang="en-US" b="1" dirty="0" err="1" smtClean="0"/>
              <a:t>struct</a:t>
            </a:r>
            <a:r>
              <a:rPr lang="en-US" b="1" dirty="0" smtClean="0"/>
              <a:t> node *link;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Sparse Matrix using single linked list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14282" y="1643050"/>
            <a:ext cx="4500594" cy="484658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row;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data;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 *link;</a:t>
            </a:r>
          </a:p>
          <a:p>
            <a:pPr>
              <a:buNone/>
            </a:pPr>
            <a:r>
              <a:rPr lang="en-US" sz="1800" dirty="0" smtClean="0"/>
              <a:t>}*head=NULL,*</a:t>
            </a:r>
            <a:r>
              <a:rPr lang="en-US" sz="1800" dirty="0" err="1" smtClean="0"/>
              <a:t>curr</a:t>
            </a:r>
            <a:r>
              <a:rPr lang="en-US" sz="1800" dirty="0" smtClean="0"/>
              <a:t>=NULL,*p=NULL;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void main()  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i,j,m,n,a</a:t>
            </a:r>
            <a:r>
              <a:rPr lang="en-US" dirty="0" smtClean="0"/>
              <a:t>[50][50];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429124" y="1500174"/>
            <a:ext cx="4714876" cy="484658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printf</a:t>
            </a:r>
            <a:r>
              <a:rPr lang="en-US" sz="2800" dirty="0" smtClean="0"/>
              <a:t>("\</a:t>
            </a:r>
            <a:r>
              <a:rPr lang="en-US" sz="2800" dirty="0" err="1" smtClean="0"/>
              <a:t>nSparse</a:t>
            </a:r>
            <a:r>
              <a:rPr lang="en-US" sz="2800" dirty="0" smtClean="0"/>
              <a:t> Matrix using Linked List\n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sz="1400" dirty="0" smtClean="0"/>
              <a:t>("\n  Enter the number of rows of the matrix:");</a:t>
            </a:r>
          </a:p>
          <a:p>
            <a:pPr>
              <a:buNone/>
            </a:pPr>
            <a:r>
              <a:rPr lang="en-US" dirty="0" err="1" smtClean="0"/>
              <a:t>scanf</a:t>
            </a:r>
            <a:r>
              <a:rPr lang="en-US" dirty="0" smtClean="0"/>
              <a:t>("%</a:t>
            </a:r>
            <a:r>
              <a:rPr lang="en-US" dirty="0" err="1" smtClean="0"/>
              <a:t>d",&amp;m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sz="1400" dirty="0" smtClean="0"/>
              <a:t>("Enter the number of columns of the matrix:");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scanf</a:t>
            </a:r>
            <a:r>
              <a:rPr lang="en-US" dirty="0" smtClean="0"/>
              <a:t>("%</a:t>
            </a:r>
            <a:r>
              <a:rPr lang="en-US" dirty="0" err="1" smtClean="0"/>
              <a:t>d",&amp;n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("Enter the elements:");</a:t>
            </a:r>
          </a:p>
          <a:p>
            <a:pPr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m;i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{	for(j=0;j&lt;</a:t>
            </a:r>
            <a:r>
              <a:rPr lang="en-US" dirty="0" err="1" smtClean="0"/>
              <a:t>n;j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{</a:t>
            </a:r>
            <a:r>
              <a:rPr lang="en-US" dirty="0" err="1" smtClean="0"/>
              <a:t>scanf</a:t>
            </a:r>
            <a:r>
              <a:rPr lang="en-US" dirty="0" smtClean="0"/>
              <a:t>("%</a:t>
            </a:r>
            <a:r>
              <a:rPr lang="en-US" dirty="0" err="1" smtClean="0"/>
              <a:t>d",&amp;a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][j]);}}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28670"/>
            <a:ext cx="4857752" cy="528641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m;i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{	for(j=0;j&lt;</a:t>
            </a:r>
            <a:r>
              <a:rPr lang="en-US" dirty="0" err="1" smtClean="0"/>
              <a:t>n;j</a:t>
            </a:r>
            <a:r>
              <a:rPr lang="en-US" dirty="0" smtClean="0"/>
              <a:t>++)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if(a[</a:t>
            </a:r>
            <a:r>
              <a:rPr lang="en-US" dirty="0" err="1" smtClean="0"/>
              <a:t>i</a:t>
            </a:r>
            <a:r>
              <a:rPr lang="en-US" dirty="0" smtClean="0"/>
              <a:t>][j]!=0)	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curr</a:t>
            </a:r>
            <a:r>
              <a:rPr lang="en-US" dirty="0" smtClean="0"/>
              <a:t>=</a:t>
            </a:r>
            <a:r>
              <a:rPr lang="en-US" sz="1600" dirty="0" smtClean="0"/>
              <a:t>(</a:t>
            </a:r>
            <a:r>
              <a:rPr lang="en-US" sz="1600" dirty="0" err="1" smtClean="0"/>
              <a:t>struct</a:t>
            </a:r>
            <a:r>
              <a:rPr lang="en-US" sz="1600" dirty="0" smtClean="0"/>
              <a:t> node*)</a:t>
            </a:r>
            <a:r>
              <a:rPr lang="en-US" sz="1600" dirty="0" err="1" smtClean="0"/>
              <a:t>malloc</a:t>
            </a:r>
            <a:r>
              <a:rPr lang="en-US" sz="1600" dirty="0" smtClean="0"/>
              <a:t>(</a:t>
            </a:r>
            <a:r>
              <a:rPr lang="en-US" sz="1600" dirty="0" err="1" smtClean="0"/>
              <a:t>sizeof</a:t>
            </a:r>
            <a:r>
              <a:rPr lang="en-US" sz="1600" dirty="0" smtClean="0"/>
              <a:t>(</a:t>
            </a:r>
            <a:r>
              <a:rPr lang="en-US" sz="1600" dirty="0" err="1" smtClean="0"/>
              <a:t>struct</a:t>
            </a:r>
            <a:r>
              <a:rPr lang="en-US" sz="1600" dirty="0" smtClean="0"/>
              <a:t> node));</a:t>
            </a:r>
            <a:endParaRPr lang="en-US" sz="1400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curr</a:t>
            </a:r>
            <a:r>
              <a:rPr lang="en-US" dirty="0" smtClean="0"/>
              <a:t>-</a:t>
            </a:r>
            <a:r>
              <a:rPr lang="en-US" dirty="0" smtClean="0"/>
              <a:t>&gt;row=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curr</a:t>
            </a:r>
            <a:r>
              <a:rPr lang="en-US" dirty="0" smtClean="0"/>
              <a:t>-</a:t>
            </a:r>
            <a:r>
              <a:rPr lang="en-US" dirty="0" smtClean="0"/>
              <a:t>&gt;</a:t>
            </a:r>
            <a:r>
              <a:rPr lang="en-US" dirty="0" err="1" smtClean="0"/>
              <a:t>col</a:t>
            </a:r>
            <a:r>
              <a:rPr lang="en-US" dirty="0" smtClean="0"/>
              <a:t>=j;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curr</a:t>
            </a:r>
            <a:r>
              <a:rPr lang="en-US" dirty="0" smtClean="0"/>
              <a:t>-</a:t>
            </a:r>
            <a:r>
              <a:rPr lang="en-US" dirty="0" smtClean="0"/>
              <a:t>&gt;data=a[</a:t>
            </a:r>
            <a:r>
              <a:rPr lang="en-US" dirty="0" err="1" smtClean="0"/>
              <a:t>i</a:t>
            </a:r>
            <a:r>
              <a:rPr lang="en-US" dirty="0" smtClean="0"/>
              <a:t>][j];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curr</a:t>
            </a:r>
            <a:r>
              <a:rPr lang="en-US" dirty="0" smtClean="0"/>
              <a:t>-</a:t>
            </a:r>
            <a:r>
              <a:rPr lang="en-US" dirty="0" smtClean="0"/>
              <a:t>&gt;link=NULL;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       if(head==NULL)</a:t>
            </a:r>
          </a:p>
          <a:p>
            <a:pPr>
              <a:buNone/>
            </a:pPr>
            <a:r>
              <a:rPr lang="en-US" dirty="0" smtClean="0"/>
              <a:t>		head=</a:t>
            </a:r>
            <a:r>
              <a:rPr lang="en-US" dirty="0" err="1" smtClean="0"/>
              <a:t>curr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857232"/>
            <a:ext cx="4038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		{</a:t>
            </a:r>
          </a:p>
          <a:p>
            <a:pPr>
              <a:buNone/>
            </a:pPr>
            <a:r>
              <a:rPr lang="en-US" dirty="0" smtClean="0"/>
              <a:t>             p=head;</a:t>
            </a:r>
          </a:p>
          <a:p>
            <a:pPr>
              <a:buNone/>
            </a:pPr>
            <a:r>
              <a:rPr lang="en-US" dirty="0" smtClean="0"/>
              <a:t>					while(p-&gt;link!=NULL)</a:t>
            </a:r>
          </a:p>
          <a:p>
            <a:pPr>
              <a:buNone/>
            </a:pPr>
            <a:r>
              <a:rPr lang="en-US" dirty="0" smtClean="0"/>
              <a:t>			p=p-&gt;link;			p-&gt;link=</a:t>
            </a:r>
            <a:r>
              <a:rPr lang="en-US" dirty="0" err="1" smtClean="0"/>
              <a:t>curr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}}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</TotalTime>
  <Words>93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Sparse Matrix</vt:lpstr>
      <vt:lpstr>SPARSE MATRIX</vt:lpstr>
      <vt:lpstr>Representation Of Unstructured Sparse Matrices</vt:lpstr>
      <vt:lpstr>Slide 4</vt:lpstr>
      <vt:lpstr>Slide 5</vt:lpstr>
      <vt:lpstr>Slide 6</vt:lpstr>
      <vt:lpstr>Slide 7</vt:lpstr>
      <vt:lpstr>Sparse Matrix using single linked list</vt:lpstr>
      <vt:lpstr>Slide 9</vt:lpstr>
      <vt:lpstr>Slide 10</vt:lpstr>
    </vt:vector>
  </TitlesOfParts>
  <Company>Jiitu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Matrix</dc:title>
  <dc:creator>neetu.sardana</dc:creator>
  <cp:lastModifiedBy>neetu.sardana</cp:lastModifiedBy>
  <cp:revision>1</cp:revision>
  <dcterms:created xsi:type="dcterms:W3CDTF">2016-03-28T07:46:08Z</dcterms:created>
  <dcterms:modified xsi:type="dcterms:W3CDTF">2016-03-28T07:48:16Z</dcterms:modified>
</cp:coreProperties>
</file>