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57" r:id="rId6"/>
    <p:sldId id="259" r:id="rId7"/>
    <p:sldId id="262" r:id="rId8"/>
    <p:sldId id="260"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694376"/>
            <a:ext cx="6858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423DD92-8ABC-4421-97B8-7334C6B61B8E}"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
        <p:nvSpPr>
          <p:cNvPr id="9" name="TextBox 8"/>
          <p:cNvSpPr txBox="1"/>
          <p:nvPr/>
        </p:nvSpPr>
        <p:spPr>
          <a:xfrm>
            <a:off x="833283" y="7868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423DD92-8ABC-4421-97B8-7334C6B61B8E}"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423DD92-8ABC-4421-97B8-7334C6B61B8E}"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3DD92-8ABC-4421-97B8-7334C6B61B8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3DD92-8ABC-4421-97B8-7334C6B61B8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3DD92-8ABC-4421-97B8-7334C6B61B8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693675"/>
            <a:ext cx="6858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23DD92-8ABC-4421-97B8-7334C6B61B8E}"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23DD92-8ABC-4421-97B8-7334C6B61B8E}"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23DD92-8ABC-4421-97B8-7334C6B61B8E}"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3DD92-8ABC-4421-97B8-7334C6B61B8E}"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3DD92-8ABC-4421-97B8-7334C6B61B8E}"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FFDA0-34CE-4763-B70D-CEB6F90F58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423DD92-8ABC-4421-97B8-7334C6B61B8E}" type="datetimeFigureOut">
              <a:rPr lang="en-US" smtClean="0"/>
              <a:pPr/>
              <a:t>2/20/2020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97FFDA0-34CE-4763-B70D-CEB6F90F58B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2708920"/>
            <a:ext cx="6858000" cy="1641490"/>
          </a:xfrm>
        </p:spPr>
        <p:txBody>
          <a:bodyPr>
            <a:normAutofit/>
          </a:bodyPr>
          <a:lstStyle/>
          <a:p>
            <a:r>
              <a:rPr lang="en-US" sz="4800" dirty="0" smtClean="0"/>
              <a:t>Online Bus Ticket Booking System</a:t>
            </a:r>
            <a:endParaRPr lang="en-US" sz="4800" dirty="0"/>
          </a:p>
        </p:txBody>
      </p:sp>
      <p:sp>
        <p:nvSpPr>
          <p:cNvPr id="3" name="Subtitle 2"/>
          <p:cNvSpPr>
            <a:spLocks noGrp="1"/>
          </p:cNvSpPr>
          <p:nvPr>
            <p:ph type="subTitle" idx="1"/>
          </p:nvPr>
        </p:nvSpPr>
        <p:spPr/>
        <p:txBody>
          <a:bodyPr>
            <a:normAutofit fontScale="77500" lnSpcReduction="20000"/>
          </a:bodyPr>
          <a:lstStyle/>
          <a:p>
            <a:r>
              <a:rPr lang="en-US" dirty="0" smtClean="0"/>
              <a:t>By Shaurya Verma(03411404419)</a:t>
            </a:r>
          </a:p>
          <a:p>
            <a:r>
              <a:rPr lang="en-US" dirty="0" err="1" smtClean="0"/>
              <a:t>Shristi</a:t>
            </a:r>
            <a:r>
              <a:rPr lang="en-US" dirty="0" smtClean="0"/>
              <a:t> Jain(01511404419)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Bus ticket Booking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Online Bus Ticket Booking System project will provide an Online Bus Ticket Booking platform and thereby leverage the tedious manual ticket booking activity for a customer. We can provide a feature that will allow the customer to get a ticket booked without much hassle.</a:t>
            </a:r>
          </a:p>
          <a:p>
            <a:r>
              <a:rPr lang="en-US" dirty="0" smtClean="0"/>
              <a:t>Initially, customers used to book tickets manually by queuing in lines at bus stations or go to travel agents who in turn used to book tickets for them. This was actually a tedious process and was leading to wastage of time. It also had issues like having incorrect names or other information used to book tickets.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59221"/>
            <a:ext cx="7886700" cy="1325563"/>
          </a:xfrm>
        </p:spPr>
        <p:txBody>
          <a:bodyPr>
            <a:normAutofit/>
          </a:bodyPr>
          <a:lstStyle/>
          <a:p>
            <a:r>
              <a:rPr lang="en-US" sz="4000" dirty="0" smtClean="0"/>
              <a:t>Problem Statement</a:t>
            </a:r>
            <a:endParaRPr lang="en-US" sz="4000" dirty="0"/>
          </a:p>
        </p:txBody>
      </p:sp>
      <p:sp>
        <p:nvSpPr>
          <p:cNvPr id="3" name="Content Placeholder 2"/>
          <p:cNvSpPr>
            <a:spLocks noGrp="1"/>
          </p:cNvSpPr>
          <p:nvPr>
            <p:ph idx="1"/>
          </p:nvPr>
        </p:nvSpPr>
        <p:spPr>
          <a:xfrm>
            <a:off x="683568" y="1401117"/>
            <a:ext cx="7831782" cy="4980211"/>
          </a:xfrm>
        </p:spPr>
        <p:txBody>
          <a:bodyPr>
            <a:normAutofit/>
          </a:bodyPr>
          <a:lstStyle/>
          <a:p>
            <a:r>
              <a:rPr lang="en-US" dirty="0" smtClean="0"/>
              <a:t>With an increasing number of customers, standing in long queues at the bus stop. The bus ticket managers were facing the challenge of providing their customers a “hassle free ticket booking”.</a:t>
            </a:r>
          </a:p>
          <a:p>
            <a:r>
              <a:rPr lang="en-US" dirty="0" smtClean="0"/>
              <a:t>Customers desperately wanted an easy way of booking their tickets without the delays and inconvenience of standing in long queues. The management needed a mechanism to administer their loyalty program” of hassle-free booking which saves time of user in booking tickets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The online bus ticket booking platform which would enable passengers to book their tickets electronically over the Internet from the comfort of their office or home. With the advent of the modern age, the typical user didn't have enough time to stand in line at bus stop. The online solution allows users to select their bus, book and print their tickets. This guarantees them a ticket even before they arrive at the bus stop.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Modules</a:t>
            </a:r>
            <a:endParaRPr lang="en-US" dirty="0"/>
          </a:p>
        </p:txBody>
      </p:sp>
      <p:sp>
        <p:nvSpPr>
          <p:cNvPr id="3" name="Content Placeholder 2"/>
          <p:cNvSpPr>
            <a:spLocks noGrp="1"/>
          </p:cNvSpPr>
          <p:nvPr>
            <p:ph idx="1"/>
          </p:nvPr>
        </p:nvSpPr>
        <p:spPr/>
        <p:txBody>
          <a:bodyPr/>
          <a:lstStyle/>
          <a:p>
            <a:r>
              <a:rPr lang="en-US" dirty="0" smtClean="0"/>
              <a:t>Admin Module</a:t>
            </a:r>
          </a:p>
          <a:p>
            <a:pPr>
              <a:buNone/>
            </a:pPr>
            <a:r>
              <a:rPr lang="en-US" dirty="0" smtClean="0"/>
              <a:t>Admin can Login add bus, manage bookings, manage users, view passengers</a:t>
            </a:r>
          </a:p>
          <a:p>
            <a:endParaRPr lang="en-US" dirty="0" smtClean="0"/>
          </a:p>
          <a:p>
            <a:r>
              <a:rPr lang="en-US" dirty="0" smtClean="0"/>
              <a:t>User Module</a:t>
            </a:r>
          </a:p>
          <a:p>
            <a:pPr>
              <a:buNone/>
            </a:pPr>
            <a:r>
              <a:rPr lang="en-US" dirty="0" smtClean="0"/>
              <a:t>User can book tickets, view bus timings, delete bookings, reset passwords, download tickets.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19358"/>
            <a:ext cx="6858000" cy="1641490"/>
          </a:xfrm>
        </p:spPr>
        <p:txBody>
          <a:bodyPr>
            <a:normAutofit/>
          </a:bodyPr>
          <a:lstStyle/>
          <a:p>
            <a:pPr algn="ctr"/>
            <a:r>
              <a:rPr lang="en-US" sz="4000" dirty="0" smtClean="0"/>
              <a:t>Data Flow Diagram</a:t>
            </a:r>
            <a:endParaRPr lang="en-US" sz="4000" dirty="0"/>
          </a:p>
        </p:txBody>
      </p:sp>
      <p:sp>
        <p:nvSpPr>
          <p:cNvPr id="7" name="Subtitle 6"/>
          <p:cNvSpPr>
            <a:spLocks noGrp="1"/>
          </p:cNvSpPr>
          <p:nvPr>
            <p:ph type="subTitle" idx="1"/>
          </p:nvPr>
        </p:nvSpPr>
        <p:spPr>
          <a:xfrm>
            <a:off x="827584" y="836712"/>
            <a:ext cx="6858000" cy="754025"/>
          </a:xfrm>
        </p:spPr>
        <p:txBody>
          <a:bodyPr>
            <a:normAutofit/>
          </a:bodyPr>
          <a:lstStyle/>
          <a:p>
            <a:pPr algn="l"/>
            <a:r>
              <a:rPr lang="en-US" dirty="0" smtClean="0"/>
              <a:t>Level </a:t>
            </a:r>
            <a:r>
              <a:rPr lang="en-US" sz="4800" dirty="0" smtClean="0"/>
              <a:t>0</a:t>
            </a:r>
            <a:r>
              <a:rPr lang="en-US" dirty="0" smtClean="0"/>
              <a:t> DFD</a:t>
            </a:r>
            <a:endParaRPr lang="en-US" dirty="0"/>
          </a:p>
        </p:txBody>
      </p:sp>
      <p:pic>
        <p:nvPicPr>
          <p:cNvPr id="1027" name="Picture 3" descr="C:\Users\Shaurya\Downloads\level 0dfd.jpeg"/>
          <p:cNvPicPr>
            <a:picLocks noChangeAspect="1" noChangeArrowheads="1"/>
          </p:cNvPicPr>
          <p:nvPr/>
        </p:nvPicPr>
        <p:blipFill>
          <a:blip r:embed="rId2" cstate="print"/>
          <a:srcRect l="15750" t="14823" r="5501" b="29589"/>
          <a:stretch>
            <a:fillRect/>
          </a:stretch>
        </p:blipFill>
        <p:spPr bwMode="auto">
          <a:xfrm>
            <a:off x="467544" y="1772816"/>
            <a:ext cx="8184909" cy="44644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DFD</a:t>
            </a:r>
            <a:endParaRPr lang="en-US" dirty="0"/>
          </a:p>
        </p:txBody>
      </p:sp>
      <p:pic>
        <p:nvPicPr>
          <p:cNvPr id="3074" name="Picture 2" descr="C:\Users\Shaurya\Downloads\admin.jpeg"/>
          <p:cNvPicPr>
            <a:picLocks noGrp="1" noChangeAspect="1" noChangeArrowheads="1"/>
          </p:cNvPicPr>
          <p:nvPr>
            <p:ph idx="1"/>
          </p:nvPr>
        </p:nvPicPr>
        <p:blipFill>
          <a:blip r:embed="rId2" cstate="print"/>
          <a:srcRect b="10380"/>
          <a:stretch>
            <a:fillRect/>
          </a:stretch>
        </p:blipFill>
        <p:spPr bwMode="auto">
          <a:xfrm>
            <a:off x="1331640" y="1571958"/>
            <a:ext cx="6840760" cy="473736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60648"/>
            <a:ext cx="6607646" cy="781969"/>
          </a:xfrm>
        </p:spPr>
        <p:txBody>
          <a:bodyPr>
            <a:normAutofit/>
          </a:bodyPr>
          <a:lstStyle/>
          <a:p>
            <a:r>
              <a:rPr lang="en-US" sz="4400" dirty="0" smtClean="0"/>
              <a:t>DFD For Registered User</a:t>
            </a:r>
            <a:endParaRPr lang="en-US" sz="4400" dirty="0"/>
          </a:p>
        </p:txBody>
      </p:sp>
      <p:sp>
        <p:nvSpPr>
          <p:cNvPr id="3" name="Content Placeholder 2"/>
          <p:cNvSpPr>
            <a:spLocks noGrp="1"/>
          </p:cNvSpPr>
          <p:nvPr>
            <p:ph idx="1"/>
          </p:nvPr>
        </p:nvSpPr>
        <p:spPr/>
        <p:txBody>
          <a:bodyPr/>
          <a:lstStyle/>
          <a:p>
            <a:endParaRPr lang="en-US"/>
          </a:p>
        </p:txBody>
      </p:sp>
      <p:pic>
        <p:nvPicPr>
          <p:cNvPr id="2050" name="Picture 2" descr="C:\Users\Shaurya\Downloads\Data Flow Diagram- Level 1.jpeg"/>
          <p:cNvPicPr>
            <a:picLocks noChangeAspect="1" noChangeArrowheads="1"/>
          </p:cNvPicPr>
          <p:nvPr/>
        </p:nvPicPr>
        <p:blipFill>
          <a:blip r:embed="rId2" cstate="print"/>
          <a:srcRect t="4713" b="23605"/>
          <a:stretch>
            <a:fillRect/>
          </a:stretch>
        </p:blipFill>
        <p:spPr bwMode="auto">
          <a:xfrm>
            <a:off x="251520" y="1412776"/>
            <a:ext cx="8660598" cy="479715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348880"/>
            <a:ext cx="7886700" cy="1325563"/>
          </a:xfrm>
        </p:spPr>
        <p:txBody>
          <a:bodyPr/>
          <a:lstStyle/>
          <a:p>
            <a:pPr algn="ctr"/>
            <a:r>
              <a:rPr lang="en-US" dirty="0" smtClean="0"/>
              <a:t>Thank  You</a:t>
            </a:r>
            <a:endParaRPr lang="en-US" dirty="0"/>
          </a:p>
        </p:txBody>
      </p:sp>
    </p:spTree>
  </p:cSld>
  <p:clrMapOvr>
    <a:masterClrMapping/>
  </p:clrMapOvr>
</p:sld>
</file>

<file path=ppt/theme/theme1.xml><?xml version="1.0" encoding="utf-8"?>
<a:theme xmlns:a="http://schemas.openxmlformats.org/drawingml/2006/main" name="Theme1">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Theme1</Template>
  <TotalTime>165</TotalTime>
  <Words>335</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Theme1</vt:lpstr>
      <vt:lpstr>Online Bus Ticket Booking System</vt:lpstr>
      <vt:lpstr>Online Bus ticket Booking</vt:lpstr>
      <vt:lpstr>Problem Statement</vt:lpstr>
      <vt:lpstr>Solution</vt:lpstr>
      <vt:lpstr>Modules</vt:lpstr>
      <vt:lpstr>Data Flow Diagram</vt:lpstr>
      <vt:lpstr>Admin DFD</vt:lpstr>
      <vt:lpstr>DFD For Registered User</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Ticket Booking System</dc:title>
  <dc:creator>Shaurya</dc:creator>
  <cp:lastModifiedBy>Shaurya</cp:lastModifiedBy>
  <cp:revision>44</cp:revision>
  <dcterms:created xsi:type="dcterms:W3CDTF">2020-02-20T07:13:42Z</dcterms:created>
  <dcterms:modified xsi:type="dcterms:W3CDTF">2020-02-20T10:06:43Z</dcterms:modified>
</cp:coreProperties>
</file>