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PREDICATE NUMBER </a:t>
            </a:r>
            <a:r>
              <a:rPr lang="en-IN" dirty="0" smtClean="0"/>
              <a:t>USING ARTIFICIAL Neural network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069873" y="4672361"/>
            <a:ext cx="230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Shavej Shaikh  49</a:t>
            </a:r>
          </a:p>
          <a:p>
            <a:r>
              <a:rPr lang="en-IN" dirty="0" err="1" smtClean="0"/>
              <a:t>Shahnawaz</a:t>
            </a:r>
            <a:r>
              <a:rPr lang="en-IN" dirty="0" smtClean="0"/>
              <a:t> Shaikh  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BACKPROPAGATION 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0" y="2065867"/>
            <a:ext cx="5285064" cy="3649662"/>
          </a:xfrm>
        </p:spPr>
      </p:pic>
    </p:spTree>
    <p:extLst>
      <p:ext uri="{BB962C8B-B14F-4D97-AF65-F5344CB8AC3E}">
        <p14:creationId xmlns:p14="http://schemas.microsoft.com/office/powerpoint/2010/main" val="3798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52228"/>
            <a:ext cx="10131425" cy="1456267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Each row is a training example of two inputs and one bias  </a:t>
            </a:r>
          </a:p>
          <a:p>
            <a:pPr marL="0" indent="0">
              <a:buNone/>
            </a:pPr>
            <a:r>
              <a:rPr lang="en-IN" dirty="0" smtClean="0"/>
              <a:t>Input and one output the neural network to be able to</a:t>
            </a:r>
          </a:p>
          <a:p>
            <a:pPr marL="0" indent="0">
              <a:buNone/>
            </a:pPr>
            <a:r>
              <a:rPr lang="en-IN" dirty="0" smtClean="0"/>
              <a:t>predict. What  the output  should be for situation.</a:t>
            </a:r>
            <a:endParaRPr lang="en-IN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3" y="3242632"/>
            <a:ext cx="4534533" cy="144800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6790"/>
              </p:ext>
            </p:extLst>
          </p:nvPr>
        </p:nvGraphicFramePr>
        <p:xfrm>
          <a:off x="6282691" y="5102642"/>
          <a:ext cx="45345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07"/>
                <a:gridCol w="906907"/>
                <a:gridCol w="906907"/>
                <a:gridCol w="906907"/>
                <a:gridCol w="906907"/>
              </a:tblGrid>
              <a:tr h="439514">
                <a:tc>
                  <a:txBody>
                    <a:bodyPr/>
                    <a:lstStyle/>
                    <a:p>
                      <a:r>
                        <a:rPr lang="en-IN" sz="1400" b="0" dirty="0" smtClean="0">
                          <a:latin typeface="+mj-lt"/>
                        </a:rPr>
                        <a:t>Example 5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71500"/>
            <a:ext cx="10131425" cy="1456267"/>
          </a:xfrm>
        </p:spPr>
        <p:txBody>
          <a:bodyPr/>
          <a:lstStyle/>
          <a:p>
            <a:r>
              <a:rPr lang="en-IN" dirty="0" smtClean="0"/>
              <a:t>Perceptron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49401"/>
            <a:ext cx="11214099" cy="5003800"/>
          </a:xfrm>
        </p:spPr>
        <p:txBody>
          <a:bodyPr/>
          <a:lstStyle/>
          <a:p>
            <a:r>
              <a:rPr lang="en-IN" dirty="0" smtClean="0"/>
              <a:t>Neural network without hidden layer</a:t>
            </a:r>
          </a:p>
          <a:p>
            <a:pPr marL="0" indent="0">
              <a:buNone/>
            </a:pPr>
            <a:r>
              <a:rPr lang="en-IN" dirty="0" smtClean="0"/>
              <a:t>Is called perceptron.</a:t>
            </a:r>
          </a:p>
          <a:p>
            <a:r>
              <a:rPr lang="en-IN" dirty="0" smtClean="0"/>
              <a:t>Its basic  architecture consist of inputs, neuron, </a:t>
            </a:r>
          </a:p>
          <a:p>
            <a:pPr marL="0" indent="0">
              <a:buNone/>
            </a:pPr>
            <a:r>
              <a:rPr lang="en-IN" dirty="0" smtClean="0"/>
              <a:t>output and synapses.</a:t>
            </a:r>
          </a:p>
          <a:p>
            <a:r>
              <a:rPr lang="en-IN" dirty="0" smtClean="0"/>
              <a:t>Synapses  are connection between inputs and neuron.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99" y="2027767"/>
            <a:ext cx="5629801" cy="37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1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Sigmoid normalization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112499" cy="4601633"/>
          </a:xfrm>
        </p:spPr>
        <p:txBody>
          <a:bodyPr/>
          <a:lstStyle/>
          <a:p>
            <a:r>
              <a:rPr lang="en-IN" dirty="0" smtClean="0"/>
              <a:t>The outcome in sigmoid normalization</a:t>
            </a:r>
          </a:p>
          <a:p>
            <a:pPr marL="0" indent="0">
              <a:buNone/>
            </a:pPr>
            <a:r>
              <a:rPr lang="en-IN" dirty="0" smtClean="0"/>
              <a:t> will always in between 0 and 1.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131" y="2142067"/>
            <a:ext cx="6355269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Solve problem </a:t>
            </a:r>
            <a:endParaRPr lang="en-IN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" y="1887538"/>
            <a:ext cx="5905351" cy="3065462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82" y="1887538"/>
            <a:ext cx="497274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413999" cy="44746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Take the inputs from the training example, and put them through formula to get the neuron’s output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Calculate the error, which is the difference between the output we got and the actual output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Depending </a:t>
            </a:r>
            <a:r>
              <a:rPr lang="en-IN" dirty="0"/>
              <a:t>on the </a:t>
            </a:r>
            <a:r>
              <a:rPr lang="en-IN" dirty="0" err="1"/>
              <a:t>severeness</a:t>
            </a:r>
            <a:r>
              <a:rPr lang="en-IN" dirty="0"/>
              <a:t> of </a:t>
            </a:r>
            <a:r>
              <a:rPr lang="en-IN" dirty="0" smtClean="0"/>
              <a:t>the error adjust the weights accordingly.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Repeat this 20,000 times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 the error</a:t>
            </a:r>
            <a:endParaRPr lang="en-IN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05038"/>
            <a:ext cx="8318500" cy="4177834"/>
          </a:xfrm>
        </p:spPr>
      </p:pic>
    </p:spTree>
    <p:extLst>
      <p:ext uri="{BB962C8B-B14F-4D97-AF65-F5344CB8AC3E}">
        <p14:creationId xmlns:p14="http://schemas.microsoft.com/office/powerpoint/2010/main" val="16166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weighted derivative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59" y="2899420"/>
            <a:ext cx="7925906" cy="2133898"/>
          </a:xfrm>
        </p:spPr>
      </p:pic>
    </p:spTree>
    <p:extLst>
      <p:ext uri="{BB962C8B-B14F-4D97-AF65-F5344CB8AC3E}">
        <p14:creationId xmlns:p14="http://schemas.microsoft.com/office/powerpoint/2010/main" val="14145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Adjustments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862138"/>
            <a:ext cx="8569572" cy="4716462"/>
          </a:xfrm>
        </p:spPr>
      </p:pic>
    </p:spTree>
    <p:extLst>
      <p:ext uri="{BB962C8B-B14F-4D97-AF65-F5344CB8AC3E}">
        <p14:creationId xmlns:p14="http://schemas.microsoft.com/office/powerpoint/2010/main" val="3859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222</TotalTime>
  <Words>165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PREDICATE NUMBER USING ARTIFICIAL Neural network</vt:lpstr>
      <vt:lpstr>Problem statement</vt:lpstr>
      <vt:lpstr>Perceptron </vt:lpstr>
      <vt:lpstr>Sigmoid normalization function</vt:lpstr>
      <vt:lpstr>Solve problem </vt:lpstr>
      <vt:lpstr>Training process</vt:lpstr>
      <vt:lpstr>Calculate the error</vt:lpstr>
      <vt:lpstr>Error weighted derivative</vt:lpstr>
      <vt:lpstr>Adjustments</vt:lpstr>
      <vt:lpstr>BACKPROPAGATION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Shahnawaz Shaikh</dc:creator>
  <cp:lastModifiedBy>shavej shaikh</cp:lastModifiedBy>
  <cp:revision>15</cp:revision>
  <dcterms:created xsi:type="dcterms:W3CDTF">2019-04-08T17:21:42Z</dcterms:created>
  <dcterms:modified xsi:type="dcterms:W3CDTF">2019-05-01T18:47:22Z</dcterms:modified>
</cp:coreProperties>
</file>