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6"/>
  </p:handoutMasterIdLst>
  <p:sldIdLst>
    <p:sldId id="280" r:id="rId2"/>
    <p:sldId id="282" r:id="rId3"/>
    <p:sldId id="281" r:id="rId4"/>
    <p:sldId id="283" r:id="rId5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7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9"/>
    <p:restoredTop sz="94612"/>
  </p:normalViewPr>
  <p:slideViewPr>
    <p:cSldViewPr snapToGrid="0" snapToObjects="1" showGuides="1">
      <p:cViewPr>
        <p:scale>
          <a:sx n="26" d="100"/>
          <a:sy n="26" d="100"/>
        </p:scale>
        <p:origin x="1200" y="378"/>
      </p:cViewPr>
      <p:guideLst>
        <p:guide orient="horz" pos="4320"/>
        <p:guide pos="76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1" d="100"/>
          <a:sy n="91" d="100"/>
        </p:scale>
        <p:origin x="32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FC7C-0376-E44D-ACA0-D60DC10B59F7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CEB7-CA9E-364F-BFA0-4F3CF7BA9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  <a:lvl2pPr marL="9144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2pPr>
      <a:lvl3pPr marL="18288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3pPr>
      <a:lvl4pPr marL="27432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4pPr>
      <a:lvl5pPr marL="36576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02195" y="9314753"/>
            <a:ext cx="13308090" cy="240061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8" tIns="121900" rIns="243798" bIns="121900" rtlCol="0" anchor="ctr">
            <a:spAutoFit/>
          </a:bodyPr>
          <a:lstStyle/>
          <a:p>
            <a:pPr>
              <a:tabLst>
                <a:tab pos="338138" algn="l"/>
              </a:tabLst>
            </a:pPr>
            <a:r>
              <a:rPr lang="id-ID" sz="14000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Creative Coding</a:t>
            </a:r>
            <a:endParaRPr lang="en-US" sz="14000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896597" y="11228657"/>
            <a:ext cx="9526690" cy="861734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8" tIns="121900" rIns="243798" bIns="121900" rtlCol="0" anchor="ctr">
            <a:spAutoFit/>
          </a:bodyPr>
          <a:lstStyle/>
          <a:p>
            <a:pPr>
              <a:tabLst>
                <a:tab pos="338138" algn="l"/>
              </a:tabLst>
            </a:pPr>
            <a:r>
              <a:rPr lang="id-ID" sz="40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Rinto Prasetyo Adi (c) SMK Budi Luhur 2019</a:t>
            </a:r>
            <a:endParaRPr lang="en-US" sz="4000" dirty="0">
              <a:solidFill>
                <a:schemeClr val="tx1"/>
              </a:solidFill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8AE4E-63D4-4285-9E95-1615A967A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48368"/>
            <a:ext cx="13308090" cy="1415093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73EBA39-3BD3-4D56-BDD7-8440217C7FA7}"/>
              </a:ext>
            </a:extLst>
          </p:cNvPr>
          <p:cNvSpPr/>
          <p:nvPr/>
        </p:nvSpPr>
        <p:spPr>
          <a:xfrm>
            <a:off x="15382682" y="1721814"/>
            <a:ext cx="6904115" cy="1354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8" tIns="121900" rIns="243798" bIns="121900" rtlCol="0" anchor="ctr">
            <a:spAutoFit/>
          </a:bodyPr>
          <a:lstStyle/>
          <a:p>
            <a:pPr>
              <a:tabLst>
                <a:tab pos="338138" algn="l"/>
              </a:tabLst>
            </a:pPr>
            <a:r>
              <a:rPr lang="id-ID" sz="7200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Pertemuan 01-A</a:t>
            </a:r>
            <a:endParaRPr lang="en-US" sz="7200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145074-02F9-4764-AD0B-E462E8C9BE2C}"/>
              </a:ext>
            </a:extLst>
          </p:cNvPr>
          <p:cNvSpPr/>
          <p:nvPr/>
        </p:nvSpPr>
        <p:spPr>
          <a:xfrm>
            <a:off x="15571480" y="2533847"/>
            <a:ext cx="6526520" cy="1354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8" tIns="121900" rIns="243798" bIns="121900" rtlCol="0" anchor="ctr">
            <a:spAutoFit/>
          </a:bodyPr>
          <a:lstStyle/>
          <a:p>
            <a:pPr>
              <a:tabLst>
                <a:tab pos="338138" algn="l"/>
              </a:tabLst>
            </a:pPr>
            <a:r>
              <a:rPr lang="id-ID" sz="7200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INTRODUCTION</a:t>
            </a:r>
            <a:endParaRPr lang="en-US" sz="7200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7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BD44A7-DFD3-4673-9C1A-1D2961FFEB00}"/>
              </a:ext>
            </a:extLst>
          </p:cNvPr>
          <p:cNvSpPr txBox="1"/>
          <p:nvPr/>
        </p:nvSpPr>
        <p:spPr>
          <a:xfrm>
            <a:off x="8915628" y="2123644"/>
            <a:ext cx="13831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NAMA</a:t>
            </a:r>
            <a:br>
              <a:rPr lang="id-ID" sz="4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</a:br>
            <a:r>
              <a:rPr lang="id-ID" sz="4000" dirty="0">
                <a:latin typeface="Montserrat Light" charset="0"/>
                <a:ea typeface="Montserrat Light" charset="0"/>
                <a:cs typeface="Montserrat Light" charset="0"/>
              </a:rPr>
              <a:t>Rinto Prasetyo Adi</a:t>
            </a:r>
            <a:endParaRPr lang="en-US" sz="40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17497-B761-4334-9394-315955BE4FED}"/>
              </a:ext>
            </a:extLst>
          </p:cNvPr>
          <p:cNvSpPr txBox="1"/>
          <p:nvPr/>
        </p:nvSpPr>
        <p:spPr>
          <a:xfrm>
            <a:off x="8864374" y="939164"/>
            <a:ext cx="9268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0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Pembina Extrakurikuler</a:t>
            </a:r>
            <a:endParaRPr lang="en-US" sz="60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035E9-DD42-458F-B2B5-AEF704F8EFBD}"/>
              </a:ext>
            </a:extLst>
          </p:cNvPr>
          <p:cNvSpPr txBox="1"/>
          <p:nvPr/>
        </p:nvSpPr>
        <p:spPr>
          <a:xfrm>
            <a:off x="8915628" y="3460609"/>
            <a:ext cx="138316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4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NOMOR HANDPHONE &amp; ALAMAT EMAIL</a:t>
            </a:r>
            <a:endParaRPr lang="en-US" sz="40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r>
              <a:rPr lang="id-ID" sz="4000" dirty="0">
                <a:latin typeface="Montserrat Light" charset="0"/>
                <a:ea typeface="Montserrat Light" charset="0"/>
                <a:cs typeface="Montserrat Light" charset="0"/>
              </a:rPr>
              <a:t>0-8999-087-447</a:t>
            </a:r>
          </a:p>
          <a:p>
            <a:r>
              <a:rPr lang="id-ID" sz="40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rinto@budiluhur.sch.id</a:t>
            </a:r>
            <a:endParaRPr lang="en-US" sz="40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854CC7-7F6E-4B20-9201-05D6EBEE5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131630" cy="137159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DF86C1-A42A-473F-8F61-A489B8B74722}"/>
              </a:ext>
            </a:extLst>
          </p:cNvPr>
          <p:cNvSpPr txBox="1"/>
          <p:nvPr/>
        </p:nvSpPr>
        <p:spPr>
          <a:xfrm>
            <a:off x="8915627" y="11113599"/>
            <a:ext cx="138316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GOOGLE CLASSROOM CODE</a:t>
            </a:r>
            <a:endParaRPr lang="en-US" sz="40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r>
              <a:rPr lang="id-ID" sz="7200" dirty="0"/>
              <a:t>3tb6ny</a:t>
            </a:r>
            <a:endParaRPr lang="en-US" sz="72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3C9A00-55DF-470F-8C09-4334E384BEEC}"/>
              </a:ext>
            </a:extLst>
          </p:cNvPr>
          <p:cNvSpPr txBox="1"/>
          <p:nvPr/>
        </p:nvSpPr>
        <p:spPr>
          <a:xfrm>
            <a:off x="8915628" y="6328058"/>
            <a:ext cx="8698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0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Asisten Lab Komputer</a:t>
            </a:r>
            <a:endParaRPr lang="en-US" sz="60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0F7BA9-C3CC-49A8-BE20-F42233517A04}"/>
              </a:ext>
            </a:extLst>
          </p:cNvPr>
          <p:cNvSpPr txBox="1"/>
          <p:nvPr/>
        </p:nvSpPr>
        <p:spPr>
          <a:xfrm>
            <a:off x="8966880" y="7521772"/>
            <a:ext cx="13831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NAMA</a:t>
            </a:r>
            <a:br>
              <a:rPr lang="id-ID" sz="4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</a:br>
            <a:r>
              <a:rPr lang="id-ID" sz="4000" dirty="0">
                <a:latin typeface="Montserrat Light" charset="0"/>
                <a:ea typeface="Montserrat Light" charset="0"/>
                <a:cs typeface="Montserrat Light" charset="0"/>
              </a:rPr>
              <a:t>Alvin E.</a:t>
            </a:r>
            <a:endParaRPr lang="en-US" sz="40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74782C-FBCA-4C93-9F49-E909BCF83169}"/>
              </a:ext>
            </a:extLst>
          </p:cNvPr>
          <p:cNvSpPr txBox="1"/>
          <p:nvPr/>
        </p:nvSpPr>
        <p:spPr>
          <a:xfrm>
            <a:off x="8915628" y="8853304"/>
            <a:ext cx="138316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4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ALAMAT EMAIL</a:t>
            </a:r>
            <a:endParaRPr lang="en-US" sz="40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r>
              <a:rPr lang="id-ID" sz="4000" dirty="0">
                <a:latin typeface="Montserrat Light" charset="0"/>
                <a:ea typeface="Montserrat Light" charset="0"/>
                <a:cs typeface="Montserrat Light" charset="0"/>
              </a:rPr>
              <a:t>alvin.ete</a:t>
            </a:r>
            <a:r>
              <a:rPr lang="id-ID" sz="40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@budiluhur.sch.id</a:t>
            </a:r>
            <a:endParaRPr lang="en-US" sz="40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0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92EA56-1321-4B85-81C4-DF560AA257A6}"/>
              </a:ext>
            </a:extLst>
          </p:cNvPr>
          <p:cNvSpPr txBox="1"/>
          <p:nvPr/>
        </p:nvSpPr>
        <p:spPr>
          <a:xfrm>
            <a:off x="8915629" y="2828499"/>
            <a:ext cx="13831658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54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PENGERTIAN</a:t>
            </a:r>
            <a:endParaRPr lang="en-US" sz="54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pPr algn="just"/>
            <a:r>
              <a:rPr lang="id-ID" sz="4400" dirty="0"/>
              <a:t>Pemrograman web mengacu pada penulisan, </a:t>
            </a:r>
            <a:r>
              <a:rPr lang="id-ID" sz="4400" i="1" dirty="0"/>
              <a:t>markup</a:t>
            </a:r>
            <a:r>
              <a:rPr lang="id-ID" sz="4400" dirty="0"/>
              <a:t> dan pengodingan yang terkait dengan pengembangan web. Termasuk diantaranya </a:t>
            </a:r>
            <a:r>
              <a:rPr lang="id-ID" sz="4400" i="1" dirty="0"/>
              <a:t>web client</a:t>
            </a:r>
            <a:r>
              <a:rPr lang="id-ID" sz="4400" dirty="0"/>
              <a:t>, </a:t>
            </a:r>
            <a:r>
              <a:rPr lang="id-ID" sz="4400" i="1" dirty="0"/>
              <a:t>server scripting</a:t>
            </a:r>
            <a:r>
              <a:rPr lang="id-ID" sz="4400" dirty="0"/>
              <a:t> dan keamanan jaringan. Bahasa pemrograman web yang paling umum adalah XML, HMTL, JavaScript, Perl 5 dan PHP.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64483-C299-48CE-B9E8-19E7FB5C0917}"/>
              </a:ext>
            </a:extLst>
          </p:cNvPr>
          <p:cNvSpPr txBox="1"/>
          <p:nvPr/>
        </p:nvSpPr>
        <p:spPr>
          <a:xfrm>
            <a:off x="8915629" y="8030273"/>
            <a:ext cx="13831659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54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TUJUAN EXTRAKURIKULER</a:t>
            </a:r>
            <a:endParaRPr lang="en-US" sz="54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pPr algn="just"/>
            <a:r>
              <a:rPr lang="id-ID" sz="4400" dirty="0">
                <a:solidFill>
                  <a:schemeClr val="tx2"/>
                </a:solidFill>
                <a:ea typeface="Montserrat Light" charset="0"/>
                <a:cs typeface="Montserrat Light" charset="0"/>
              </a:rPr>
              <a:t>Diharapkan siswa dapat membuat atau mengerjakan proyek yang berkaitan dengan pembuatan website atau pemrograman di akhir tahun ajaran atau di akhir tahun ajaran</a:t>
            </a:r>
            <a:r>
              <a:rPr lang="en-US" sz="4400" dirty="0">
                <a:solidFill>
                  <a:schemeClr val="tx2"/>
                </a:solidFill>
                <a:ea typeface="Montserrat Light" charset="0"/>
                <a:cs typeface="Montserrat Light" charset="0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8E547-3CA9-4E13-B97B-34119D38CC9B}"/>
              </a:ext>
            </a:extLst>
          </p:cNvPr>
          <p:cNvSpPr txBox="1"/>
          <p:nvPr/>
        </p:nvSpPr>
        <p:spPr>
          <a:xfrm>
            <a:off x="8915630" y="1130397"/>
            <a:ext cx="9196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7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Web Programming</a:t>
            </a:r>
            <a:endParaRPr lang="en-US" sz="72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8D0D9E-4300-49E9-BBEA-68251F3D8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131630" cy="137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59DA97E-65A1-4107-BCE2-E30957128BDC}"/>
              </a:ext>
            </a:extLst>
          </p:cNvPr>
          <p:cNvSpPr txBox="1"/>
          <p:nvPr/>
        </p:nvSpPr>
        <p:spPr>
          <a:xfrm>
            <a:off x="1575030" y="933300"/>
            <a:ext cx="13112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7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Konsep Pemrograman Web</a:t>
            </a:r>
            <a:endParaRPr lang="en-US" sz="72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6458DF-5099-4811-A668-34F4518C2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545" y="0"/>
            <a:ext cx="8131630" cy="137159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2752AE-4CBC-4C86-984D-8F9D3B866873}"/>
              </a:ext>
            </a:extLst>
          </p:cNvPr>
          <p:cNvSpPr txBox="1"/>
          <p:nvPr/>
        </p:nvSpPr>
        <p:spPr>
          <a:xfrm>
            <a:off x="1575030" y="2133629"/>
            <a:ext cx="13831658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54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PEMROGRAMAN WEB</a:t>
            </a:r>
            <a:endParaRPr lang="en-US" sz="54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pPr algn="just"/>
            <a:r>
              <a:rPr lang="id-ID" sz="4400" dirty="0"/>
              <a:t>Membuat </a:t>
            </a:r>
            <a:r>
              <a:rPr lang="id-ID" sz="4400" u="sng" dirty="0"/>
              <a:t>aplikasi berbasis web</a:t>
            </a:r>
            <a:r>
              <a:rPr lang="id-ID" sz="4400" dirty="0"/>
              <a:t> menggunakan bahasa pemrograman tertentu.</a:t>
            </a:r>
            <a:r>
              <a:rPr lang="id-ID" sz="4400" dirty="0">
                <a:solidFill>
                  <a:schemeClr val="tx2"/>
                </a:solidFill>
              </a:rPr>
              <a:t> </a:t>
            </a:r>
            <a:r>
              <a:rPr lang="id-ID" sz="4400" dirty="0">
                <a:solidFill>
                  <a:schemeClr val="tx2"/>
                </a:solidFill>
                <a:ea typeface="Montserrat Light" charset="0"/>
                <a:cs typeface="Montserrat Light" charset="0"/>
              </a:rPr>
              <a:t>Aplikasi berbasis web sendiri adalah aplikasi yang dibuat dengan menggunakan mekanisme yang sudah ada pada suatu peramban atau </a:t>
            </a:r>
            <a:r>
              <a:rPr lang="id-ID" sz="4400" i="1" dirty="0">
                <a:solidFill>
                  <a:schemeClr val="tx2"/>
                </a:solidFill>
                <a:ea typeface="Montserrat Light" charset="0"/>
                <a:cs typeface="Montserrat Light" charset="0"/>
              </a:rPr>
              <a:t>web browser</a:t>
            </a:r>
            <a:r>
              <a:rPr lang="id-ID" sz="4400" dirty="0">
                <a:solidFill>
                  <a:schemeClr val="tx2"/>
                </a:solidFill>
                <a:ea typeface="Montserrat Light" charset="0"/>
                <a:cs typeface="Montserrat Light" charset="0"/>
              </a:rPr>
              <a:t>.</a:t>
            </a:r>
            <a:endParaRPr lang="id-ID" sz="4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DDBA3E-9E31-45E3-B821-6ED4904A115E}"/>
              </a:ext>
            </a:extLst>
          </p:cNvPr>
          <p:cNvSpPr txBox="1"/>
          <p:nvPr/>
        </p:nvSpPr>
        <p:spPr>
          <a:xfrm>
            <a:off x="1575029" y="6857999"/>
            <a:ext cx="13831659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54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BEDA INTERNET DAN WEB</a:t>
            </a:r>
            <a:endParaRPr lang="en-US" sz="54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d-ID" sz="4400" dirty="0">
                <a:solidFill>
                  <a:schemeClr val="tx2"/>
                </a:solidFill>
                <a:ea typeface="Montserrat Light" charset="0"/>
                <a:cs typeface="Montserrat Light" charset="0"/>
              </a:rPr>
              <a:t>Internet berasa dari kata </a:t>
            </a:r>
            <a:r>
              <a:rPr lang="id-ID" sz="4400" i="1" dirty="0">
                <a:solidFill>
                  <a:schemeClr val="tx2"/>
                </a:solidFill>
                <a:ea typeface="Montserrat Light" charset="0"/>
                <a:cs typeface="Montserrat Light" charset="0"/>
              </a:rPr>
              <a:t>Interconnection Networking</a:t>
            </a:r>
            <a:r>
              <a:rPr lang="id-ID" sz="4400" dirty="0">
                <a:solidFill>
                  <a:schemeClr val="tx2"/>
                </a:solidFill>
                <a:ea typeface="Montserrat Light" charset="0"/>
                <a:cs typeface="Montserrat Light" charset="0"/>
              </a:rPr>
              <a:t>. Internet merupakan jaringan global yang menghubungkan suatu jaringan atau </a:t>
            </a:r>
            <a:r>
              <a:rPr lang="id-ID" sz="4400" i="1" dirty="0">
                <a:solidFill>
                  <a:schemeClr val="tx2"/>
                </a:solidFill>
                <a:ea typeface="Montserrat Light" charset="0"/>
                <a:cs typeface="Montserrat Light" charset="0"/>
              </a:rPr>
              <a:t>network</a:t>
            </a:r>
            <a:r>
              <a:rPr lang="id-ID" sz="4400" dirty="0">
                <a:solidFill>
                  <a:schemeClr val="tx2"/>
                </a:solidFill>
                <a:ea typeface="Montserrat Light" charset="0"/>
                <a:cs typeface="Montserrat Light" charset="0"/>
              </a:rPr>
              <a:t> dengan jaringan lain di seluruh dunia.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d-ID" sz="4400" dirty="0">
                <a:solidFill>
                  <a:schemeClr val="tx2"/>
                </a:solidFill>
                <a:ea typeface="Montserrat Light" charset="0"/>
                <a:cs typeface="Montserrat Light" charset="0"/>
              </a:rPr>
              <a:t>Web adalah bagian dari internet yang berupa media untuk menyajikan informasi dalam bentuk teks, suara, gambar dan film.</a:t>
            </a:r>
            <a:endParaRPr lang="en-US" sz="4400" dirty="0">
              <a:solidFill>
                <a:schemeClr val="tx2"/>
              </a:solidFill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66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</TotalTime>
  <Words>207</Words>
  <Application>Microsoft Office PowerPoint</Application>
  <PresentationFormat>Custom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 Light</vt:lpstr>
      <vt:lpstr>Montserrat Semi</vt:lpstr>
      <vt:lpstr>Montserrat Ultra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JV</cp:lastModifiedBy>
  <cp:revision>42</cp:revision>
  <dcterms:created xsi:type="dcterms:W3CDTF">2016-03-02T16:16:57Z</dcterms:created>
  <dcterms:modified xsi:type="dcterms:W3CDTF">2019-08-08T06:24:49Z</dcterms:modified>
</cp:coreProperties>
</file>