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f6fe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f6fe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5f6fe8c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5f6fe8c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5f6fe8c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5f6fe8c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6c3f88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6c3f88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6c3f88a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6c3f88a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f6fe8c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f6fe8c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6c3f88a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6c3f88a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5f6fe8c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5f6fe8c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14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D9D9"/>
                </a:solidFill>
              </a:rPr>
              <a:t>CMIT Project: Pebble Mosaic by SLIC and Segmentation </a:t>
            </a:r>
            <a:endParaRPr sz="2500">
              <a:solidFill>
                <a:srgbClr val="D9D9D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1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Designed by Shavarsh Melikyan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Supervisor: Prof. Andreas Alpers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9975" y="0"/>
            <a:ext cx="4863900" cy="13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D9D9D9"/>
                </a:solidFill>
              </a:rPr>
              <a:t>Today’s Agenda:</a:t>
            </a:r>
            <a:endParaRPr sz="2500" u="sng">
              <a:solidFill>
                <a:srgbClr val="D9D9D9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6500" y="1858000"/>
            <a:ext cx="85206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Main Problem – SLIC Implementation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Skimage and other libraries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Process and variations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Observations and comparisons with other methods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Conclusion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Further steps</a:t>
            </a:r>
            <a:endParaRPr sz="17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724400" y="433825"/>
            <a:ext cx="5792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D9D9"/>
                </a:solidFill>
              </a:rPr>
              <a:t>MegaPixels and SLIC: Simple Linear Iterative Clustering</a:t>
            </a:r>
            <a:endParaRPr sz="2500">
              <a:solidFill>
                <a:srgbClr val="D9D9D9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500" y="1436400"/>
            <a:ext cx="4544725" cy="3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69975" y="0"/>
            <a:ext cx="6579600" cy="13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D9D9D9"/>
                </a:solidFill>
              </a:rPr>
              <a:t>What is SLIC and </a:t>
            </a:r>
            <a:r>
              <a:rPr lang="en" sz="2500" u="sng">
                <a:solidFill>
                  <a:srgbClr val="D9D9D9"/>
                </a:solidFill>
              </a:rPr>
              <a:t>what</a:t>
            </a:r>
            <a:r>
              <a:rPr lang="en" sz="2500" u="sng">
                <a:solidFill>
                  <a:srgbClr val="D9D9D9"/>
                </a:solidFill>
              </a:rPr>
              <a:t> are the MegaPixels?</a:t>
            </a:r>
            <a:endParaRPr sz="2500" u="sng">
              <a:solidFill>
                <a:srgbClr val="D9D9D9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36500" y="1858000"/>
            <a:ext cx="85206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666666"/>
                </a:solidFill>
              </a:rPr>
              <a:t>SuperPixels</a:t>
            </a:r>
            <a:r>
              <a:rPr lang="en" sz="1700">
                <a:solidFill>
                  <a:srgbClr val="666666"/>
                </a:solidFill>
              </a:rPr>
              <a:t> – (AKA MegaPixels) are local groupings of other pixels for easy and faster data processing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666666"/>
                </a:solidFill>
              </a:rPr>
              <a:t>SLIC</a:t>
            </a:r>
            <a:r>
              <a:rPr lang="en" sz="1700">
                <a:solidFill>
                  <a:srgbClr val="666666"/>
                </a:solidFill>
              </a:rPr>
              <a:t> – Algorithm which produces the above mentioned SuperPixels from the </a:t>
            </a:r>
            <a:r>
              <a:rPr lang="en" sz="1700">
                <a:solidFill>
                  <a:srgbClr val="666666"/>
                </a:solidFill>
              </a:rPr>
              <a:t>inputted image by clustering pixels into groups, based on colour and spatial distance</a:t>
            </a:r>
            <a:endParaRPr sz="17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286675" y="-492250"/>
            <a:ext cx="6579600" cy="13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D9D9D9"/>
                </a:solidFill>
              </a:rPr>
              <a:t>Code</a:t>
            </a:r>
            <a:r>
              <a:rPr lang="en" sz="2500" u="sng">
                <a:solidFill>
                  <a:srgbClr val="D9D9D9"/>
                </a:solidFill>
              </a:rPr>
              <a:t>:</a:t>
            </a:r>
            <a:endParaRPr sz="2500" u="sng">
              <a:solidFill>
                <a:srgbClr val="D9D9D9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0" y="1128625"/>
            <a:ext cx="4953551" cy="3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269975" y="0"/>
            <a:ext cx="4863900" cy="13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D9D9D9"/>
                </a:solidFill>
              </a:rPr>
              <a:t>More e</a:t>
            </a:r>
            <a:r>
              <a:rPr lang="en" sz="2500" u="sng">
                <a:solidFill>
                  <a:srgbClr val="D9D9D9"/>
                </a:solidFill>
              </a:rPr>
              <a:t>xamples:</a:t>
            </a:r>
            <a:endParaRPr sz="2500" u="sng">
              <a:solidFill>
                <a:srgbClr val="D9D9D9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2452850" y="742525"/>
            <a:ext cx="4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270475" y="425500"/>
            <a:ext cx="4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7059663" y="3896200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High amount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92113" y="3896200"/>
            <a:ext cx="17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</a:t>
            </a:r>
            <a:r>
              <a:rPr lang="en">
                <a:solidFill>
                  <a:srgbClr val="666666"/>
                </a:solidFill>
              </a:rPr>
              <a:t>mall amount of Pixels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270475" y="3896200"/>
            <a:ext cx="24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Average Amount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38" y="1536313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863" y="1536300"/>
            <a:ext cx="2200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8525" y="1536313"/>
            <a:ext cx="22002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269975" y="0"/>
            <a:ext cx="4863900" cy="13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D9D9D9"/>
                </a:solidFill>
              </a:rPr>
              <a:t>Examples</a:t>
            </a:r>
            <a:r>
              <a:rPr lang="en" sz="2500" u="sng">
                <a:solidFill>
                  <a:srgbClr val="D9D9D9"/>
                </a:solidFill>
              </a:rPr>
              <a:t>:</a:t>
            </a:r>
            <a:endParaRPr sz="2500" u="sng">
              <a:solidFill>
                <a:srgbClr val="D9D9D9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350" y="1414275"/>
            <a:ext cx="2328624" cy="232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525" y="1414275"/>
            <a:ext cx="2328625" cy="23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50" y="1414275"/>
            <a:ext cx="2328625" cy="23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452850" y="742525"/>
            <a:ext cx="4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270475" y="425500"/>
            <a:ext cx="4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7059663" y="3896200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Regular Pic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2113" y="3896200"/>
            <a:ext cx="17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High Compactness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70475" y="3896200"/>
            <a:ext cx="24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High Sigma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269975" y="0"/>
            <a:ext cx="6579600" cy="13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D9D9D9"/>
                </a:solidFill>
              </a:rPr>
              <a:t>Further Changes and Improvements</a:t>
            </a:r>
            <a:r>
              <a:rPr lang="en" sz="2500" u="sng">
                <a:solidFill>
                  <a:srgbClr val="D9D9D9"/>
                </a:solidFill>
              </a:rPr>
              <a:t>:</a:t>
            </a:r>
            <a:endParaRPr sz="2500" u="sng">
              <a:solidFill>
                <a:srgbClr val="D9D9D9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136500" y="1858000"/>
            <a:ext cx="85206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Continue </a:t>
            </a:r>
            <a:r>
              <a:rPr lang="en" sz="1700">
                <a:solidFill>
                  <a:srgbClr val="666666"/>
                </a:solidFill>
              </a:rPr>
              <a:t>working</a:t>
            </a:r>
            <a:r>
              <a:rPr lang="en" sz="1700">
                <a:solidFill>
                  <a:srgbClr val="666666"/>
                </a:solidFill>
              </a:rPr>
              <a:t> on an optimisation of the problem in terms of complexity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</a:rPr>
              <a:t>Continue working on the project itself by adding new features and new functionality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-214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D9D9D9"/>
                </a:solidFill>
              </a:rPr>
              <a:t>Thank you for </a:t>
            </a:r>
            <a:r>
              <a:rPr lang="en" sz="2500">
                <a:solidFill>
                  <a:srgbClr val="D9D9D9"/>
                </a:solidFill>
              </a:rPr>
              <a:t>your attention</a:t>
            </a:r>
            <a:r>
              <a:rPr lang="en" sz="2500">
                <a:solidFill>
                  <a:srgbClr val="D9D9D9"/>
                </a:solidFill>
              </a:rPr>
              <a:t>  </a:t>
            </a:r>
            <a:endParaRPr sz="2500">
              <a:solidFill>
                <a:srgbClr val="D9D9D9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11700" y="411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Designed by Shavarsh Melikyan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Supervisor: Prof. Andreas Alpers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