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7"/>
  </p:notesMasterIdLst>
  <p:sldIdLst>
    <p:sldId id="287" r:id="rId2"/>
    <p:sldId id="260" r:id="rId3"/>
    <p:sldId id="262" r:id="rId4"/>
    <p:sldId id="263" r:id="rId5"/>
    <p:sldId id="264" r:id="rId6"/>
    <p:sldId id="266" r:id="rId7"/>
    <p:sldId id="268" r:id="rId8"/>
    <p:sldId id="272" r:id="rId9"/>
    <p:sldId id="273" r:id="rId10"/>
    <p:sldId id="274" r:id="rId11"/>
    <p:sldId id="277" r:id="rId12"/>
    <p:sldId id="282" r:id="rId13"/>
    <p:sldId id="283" r:id="rId14"/>
    <p:sldId id="284" r:id="rId15"/>
    <p:sldId id="286" r:id="rId16"/>
  </p:sldIdLst>
  <p:sldSz cx="10693400" cy="7823200"/>
  <p:notesSz cx="10693400" cy="7823200"/>
  <p:custDataLst>
    <p:tags r:id="rId18"/>
  </p:custDataLst>
  <p:defaultTextStyle>
    <a:defPPr>
      <a:defRPr lang="en-US"/>
    </a:defPPr>
    <a:lvl1pPr marL="0" algn="l" defTabSz="913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6790" algn="l" defTabSz="913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3579" algn="l" defTabSz="913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0365" algn="l" defTabSz="913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7156" algn="l" defTabSz="913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3945" algn="l" defTabSz="913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0735" algn="l" defTabSz="913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7526" algn="l" defTabSz="913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4313" algn="l" defTabSz="913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94660"/>
  </p:normalViewPr>
  <p:slideViewPr>
    <p:cSldViewPr>
      <p:cViewPr varScale="1">
        <p:scale>
          <a:sx n="60" d="100"/>
          <a:sy n="60" d="100"/>
        </p:scale>
        <p:origin x="-163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905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905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C759D-D4D5-4ECF-B3BD-EB677143A255}" type="datetimeFigureOut">
              <a:rPr lang="en-US" smtClean="0"/>
              <a:pPr/>
              <a:t>22-Jan-18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87375"/>
            <a:ext cx="4010025" cy="2933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716338"/>
            <a:ext cx="8553450" cy="351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431088"/>
            <a:ext cx="4633913" cy="3905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431088"/>
            <a:ext cx="4632325" cy="3905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A3571-6DDA-4C4D-B464-FE59A00DB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A3571-6DDA-4C4D-B464-FE59A00DB34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A3571-6DDA-4C4D-B464-FE59A00DB34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A3571-6DDA-4C4D-B464-FE59A00DB34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A3571-6DDA-4C4D-B464-FE59A00DB34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A3571-6DDA-4C4D-B464-FE59A00DB34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A3571-6DDA-4C4D-B464-FE59A00DB34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A3571-6DDA-4C4D-B464-FE59A00DB34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A3571-6DDA-4C4D-B464-FE59A00DB34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A3571-6DDA-4C4D-B464-FE59A00DB34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A3571-6DDA-4C4D-B464-FE59A00DB34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A3571-6DDA-4C4D-B464-FE59A00DB34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A3571-6DDA-4C4D-B464-FE59A00DB34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A3571-6DDA-4C4D-B464-FE59A00DB34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A3571-6DDA-4C4D-B464-FE59A00DB34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A3571-6DDA-4C4D-B464-FE59A00DB34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2430263"/>
            <a:ext cx="9089390" cy="16769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010" y="4433147"/>
            <a:ext cx="7485380" cy="19992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9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8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45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74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03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22-Jan-18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22-Jan-18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15" y="313291"/>
            <a:ext cx="2406015" cy="6675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313291"/>
            <a:ext cx="7039822" cy="66750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22-Jan-18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22-Jan-18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5027131"/>
            <a:ext cx="9089390" cy="1553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315807"/>
            <a:ext cx="9089390" cy="171132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90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805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5870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6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45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741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03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322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22-Jan-18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825414"/>
            <a:ext cx="4722918" cy="516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825414"/>
            <a:ext cx="4722918" cy="516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22-Jan-18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751166"/>
            <a:ext cx="4724775" cy="72980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9026" indent="0">
              <a:buNone/>
              <a:defRPr sz="2300" b="1"/>
            </a:lvl2pPr>
            <a:lvl3pPr marL="1058052" indent="0">
              <a:buNone/>
              <a:defRPr sz="2100" b="1"/>
            </a:lvl3pPr>
            <a:lvl4pPr marL="1587078" indent="0">
              <a:buNone/>
              <a:defRPr sz="1900" b="1"/>
            </a:lvl4pPr>
            <a:lvl5pPr marL="2116104" indent="0">
              <a:buNone/>
              <a:defRPr sz="1900" b="1"/>
            </a:lvl5pPr>
            <a:lvl6pPr marL="2645131" indent="0">
              <a:buNone/>
              <a:defRPr sz="1900" b="1"/>
            </a:lvl6pPr>
            <a:lvl7pPr marL="3174157" indent="0">
              <a:buNone/>
              <a:defRPr sz="1900" b="1"/>
            </a:lvl7pPr>
            <a:lvl8pPr marL="3703183" indent="0">
              <a:buNone/>
              <a:defRPr sz="1900" b="1"/>
            </a:lvl8pPr>
            <a:lvl9pPr marL="4232209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480969"/>
            <a:ext cx="4724775" cy="4507395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99" y="1751166"/>
            <a:ext cx="4726631" cy="72980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9026" indent="0">
              <a:buNone/>
              <a:defRPr sz="2300" b="1"/>
            </a:lvl2pPr>
            <a:lvl3pPr marL="1058052" indent="0">
              <a:buNone/>
              <a:defRPr sz="2100" b="1"/>
            </a:lvl3pPr>
            <a:lvl4pPr marL="1587078" indent="0">
              <a:buNone/>
              <a:defRPr sz="1900" b="1"/>
            </a:lvl4pPr>
            <a:lvl5pPr marL="2116104" indent="0">
              <a:buNone/>
              <a:defRPr sz="1900" b="1"/>
            </a:lvl5pPr>
            <a:lvl6pPr marL="2645131" indent="0">
              <a:buNone/>
              <a:defRPr sz="1900" b="1"/>
            </a:lvl6pPr>
            <a:lvl7pPr marL="3174157" indent="0">
              <a:buNone/>
              <a:defRPr sz="1900" b="1"/>
            </a:lvl7pPr>
            <a:lvl8pPr marL="3703183" indent="0">
              <a:buNone/>
              <a:defRPr sz="1900" b="1"/>
            </a:lvl8pPr>
            <a:lvl9pPr marL="4232209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2480969"/>
            <a:ext cx="4726631" cy="4507395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22-Jan-18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22-Jan-18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22-Jan-18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311479"/>
            <a:ext cx="3518055" cy="132559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11480"/>
            <a:ext cx="5977908" cy="6676884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1" y="1637077"/>
            <a:ext cx="3518055" cy="5351287"/>
          </a:xfrm>
        </p:spPr>
        <p:txBody>
          <a:bodyPr/>
          <a:lstStyle>
            <a:lvl1pPr marL="0" indent="0">
              <a:buNone/>
              <a:defRPr sz="1600"/>
            </a:lvl1pPr>
            <a:lvl2pPr marL="529026" indent="0">
              <a:buNone/>
              <a:defRPr sz="1400"/>
            </a:lvl2pPr>
            <a:lvl3pPr marL="1058052" indent="0">
              <a:buNone/>
              <a:defRPr sz="1200"/>
            </a:lvl3pPr>
            <a:lvl4pPr marL="1587078" indent="0">
              <a:buNone/>
              <a:defRPr sz="1000"/>
            </a:lvl4pPr>
            <a:lvl5pPr marL="2116104" indent="0">
              <a:buNone/>
              <a:defRPr sz="1000"/>
            </a:lvl5pPr>
            <a:lvl6pPr marL="2645131" indent="0">
              <a:buNone/>
              <a:defRPr sz="1000"/>
            </a:lvl6pPr>
            <a:lvl7pPr marL="3174157" indent="0">
              <a:buNone/>
              <a:defRPr sz="1000"/>
            </a:lvl7pPr>
            <a:lvl8pPr marL="3703183" indent="0">
              <a:buNone/>
              <a:defRPr sz="1000"/>
            </a:lvl8pPr>
            <a:lvl9pPr marL="42322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22-Jan-18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476240"/>
            <a:ext cx="6416040" cy="64650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99017"/>
            <a:ext cx="6416040" cy="4693920"/>
          </a:xfrm>
        </p:spPr>
        <p:txBody>
          <a:bodyPr/>
          <a:lstStyle>
            <a:lvl1pPr marL="0" indent="0">
              <a:buNone/>
              <a:defRPr sz="3700"/>
            </a:lvl1pPr>
            <a:lvl2pPr marL="529026" indent="0">
              <a:buNone/>
              <a:defRPr sz="3200"/>
            </a:lvl2pPr>
            <a:lvl3pPr marL="1058052" indent="0">
              <a:buNone/>
              <a:defRPr sz="2800"/>
            </a:lvl3pPr>
            <a:lvl4pPr marL="1587078" indent="0">
              <a:buNone/>
              <a:defRPr sz="2300"/>
            </a:lvl4pPr>
            <a:lvl5pPr marL="2116104" indent="0">
              <a:buNone/>
              <a:defRPr sz="2300"/>
            </a:lvl5pPr>
            <a:lvl6pPr marL="2645131" indent="0">
              <a:buNone/>
              <a:defRPr sz="2300"/>
            </a:lvl6pPr>
            <a:lvl7pPr marL="3174157" indent="0">
              <a:buNone/>
              <a:defRPr sz="2300"/>
            </a:lvl7pPr>
            <a:lvl8pPr marL="3703183" indent="0">
              <a:buNone/>
              <a:defRPr sz="2300"/>
            </a:lvl8pPr>
            <a:lvl9pPr marL="4232209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6122741"/>
            <a:ext cx="6416040" cy="918139"/>
          </a:xfrm>
        </p:spPr>
        <p:txBody>
          <a:bodyPr/>
          <a:lstStyle>
            <a:lvl1pPr marL="0" indent="0">
              <a:buNone/>
              <a:defRPr sz="1600"/>
            </a:lvl1pPr>
            <a:lvl2pPr marL="529026" indent="0">
              <a:buNone/>
              <a:defRPr sz="1400"/>
            </a:lvl2pPr>
            <a:lvl3pPr marL="1058052" indent="0">
              <a:buNone/>
              <a:defRPr sz="1200"/>
            </a:lvl3pPr>
            <a:lvl4pPr marL="1587078" indent="0">
              <a:buNone/>
              <a:defRPr sz="1000"/>
            </a:lvl4pPr>
            <a:lvl5pPr marL="2116104" indent="0">
              <a:buNone/>
              <a:defRPr sz="1000"/>
            </a:lvl5pPr>
            <a:lvl6pPr marL="2645131" indent="0">
              <a:buNone/>
              <a:defRPr sz="1000"/>
            </a:lvl6pPr>
            <a:lvl7pPr marL="3174157" indent="0">
              <a:buNone/>
              <a:defRPr sz="1000"/>
            </a:lvl7pPr>
            <a:lvl8pPr marL="3703183" indent="0">
              <a:buNone/>
              <a:defRPr sz="1000"/>
            </a:lvl8pPr>
            <a:lvl9pPr marL="42322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22-Jan-18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313291"/>
            <a:ext cx="9624060" cy="1303867"/>
          </a:xfrm>
          <a:prstGeom prst="rect">
            <a:avLst/>
          </a:prstGeom>
        </p:spPr>
        <p:txBody>
          <a:bodyPr vert="horz" lIns="105805" tIns="52903" rIns="105805" bIns="5290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825414"/>
            <a:ext cx="9624060" cy="5162950"/>
          </a:xfrm>
          <a:prstGeom prst="rect">
            <a:avLst/>
          </a:prstGeom>
        </p:spPr>
        <p:txBody>
          <a:bodyPr vert="horz" lIns="105805" tIns="52903" rIns="105805" bIns="5290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670" y="7250948"/>
            <a:ext cx="2495127" cy="416513"/>
          </a:xfrm>
          <a:prstGeom prst="rect">
            <a:avLst/>
          </a:prstGeom>
        </p:spPr>
        <p:txBody>
          <a:bodyPr vert="horz" lIns="105805" tIns="52903" rIns="105805" bIns="5290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22-Jan-18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3579" y="7250948"/>
            <a:ext cx="3386243" cy="416513"/>
          </a:xfrm>
          <a:prstGeom prst="rect">
            <a:avLst/>
          </a:prstGeom>
        </p:spPr>
        <p:txBody>
          <a:bodyPr vert="horz" lIns="105805" tIns="52903" rIns="105805" bIns="5290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2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603" y="7250948"/>
            <a:ext cx="2495127" cy="416513"/>
          </a:xfrm>
          <a:prstGeom prst="rect">
            <a:avLst/>
          </a:prstGeom>
        </p:spPr>
        <p:txBody>
          <a:bodyPr vert="horz" lIns="105805" tIns="52903" rIns="105805" bIns="5290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2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iming>
    <p:tnLst>
      <p:par>
        <p:cTn id="1" dur="indefinite" restart="never" nodeType="tmRoot"/>
      </p:par>
    </p:tnLst>
  </p:timing>
  <p:txStyles>
    <p:titleStyle>
      <a:lvl1pPr algn="ctr" defTabSz="1058052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770" indent="-396770" algn="l" defTabSz="1058052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9667" indent="-330641" algn="l" defTabSz="1058052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22565" indent="-264513" algn="l" defTabSz="105805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591" indent="-264513" algn="l" defTabSz="1058052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80618" indent="-264513" algn="l" defTabSz="1058052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9644" indent="-264513" algn="l" defTabSz="1058052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38670" indent="-264513" algn="l" defTabSz="1058052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67696" indent="-264513" algn="l" defTabSz="1058052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96722" indent="-264513" algn="l" defTabSz="1058052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80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9026" algn="l" defTabSz="10580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8052" algn="l" defTabSz="10580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7078" algn="l" defTabSz="10580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6104" algn="l" defTabSz="10580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5131" algn="l" defTabSz="10580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4157" algn="l" defTabSz="10580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03183" algn="l" defTabSz="10580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209" algn="l" defTabSz="105805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video" Target="Appium\screenrecs\41160485\insert.wmv" TargetMode="Externa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video" Target="NULL" TargetMode="External"/><Relationship Id="rId1" Type="http://schemas.openxmlformats.org/officeDocument/2006/relationships/tags" Target="../tags/tag17.xml"/><Relationship Id="rId6" Type="http://schemas.openxmlformats.org/officeDocument/2006/relationships/image" Target="../media/image7.jpe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4300" y="1701800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Need of Mobile Application Automation Testing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nsert.wmv">
            <a:hlinkClick r:id="" action="ppaction://media"/>
          </p:cNvPr>
          <p:cNvPicPr>
            <a:picLocks noRot="1" noChangeAspect="1"/>
          </p:cNvPicPr>
          <p:nvPr>
            <a:videoFile r:link="rId2"/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0" y="901700"/>
            <a:ext cx="10701866" cy="6019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79" y="-46"/>
            <a:ext cx="10688177" cy="781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5389" y="3833021"/>
            <a:ext cx="8606149" cy="3239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843533" y="1986917"/>
            <a:ext cx="6989620" cy="14232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5191"/>
              </a:lnSpc>
              <a:spcBef>
                <a:spcPts val="259"/>
              </a:spcBef>
            </a:pPr>
            <a:r>
              <a:rPr sz="7500" b="1" i="1" baseline="3276" dirty="0">
                <a:solidFill>
                  <a:srgbClr val="6F2F9F"/>
                </a:solidFill>
                <a:latin typeface="Calibri"/>
                <a:cs typeface="Calibri"/>
              </a:rPr>
              <a:t>Appium</a:t>
            </a:r>
            <a:r>
              <a:rPr sz="7500" b="1" i="1" spc="-150" baseline="3478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7500" spc="3" baseline="3276" dirty="0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sz="7500" baseline="3276" dirty="0">
                <a:solidFill>
                  <a:srgbClr val="0D0D0D"/>
                </a:solidFill>
                <a:latin typeface="Calibri"/>
                <a:cs typeface="Calibri"/>
              </a:rPr>
              <a:t>s</a:t>
            </a:r>
            <a:r>
              <a:rPr sz="7500" spc="-128" baseline="3478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7500" spc="-39" baseline="3276" dirty="0">
                <a:solidFill>
                  <a:srgbClr val="0D0D0D"/>
                </a:solidFill>
                <a:latin typeface="Calibri"/>
                <a:cs typeface="Calibri"/>
              </a:rPr>
              <a:t>c</a:t>
            </a:r>
            <a:r>
              <a:rPr sz="7500" baseline="3276" dirty="0">
                <a:solidFill>
                  <a:srgbClr val="0D0D0D"/>
                </a:solidFill>
                <a:latin typeface="Calibri"/>
                <a:cs typeface="Calibri"/>
              </a:rPr>
              <a:t>omp</a:t>
            </a:r>
            <a:r>
              <a:rPr sz="7500" spc="-50" baseline="3276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7500" baseline="3276" dirty="0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r>
              <a:rPr sz="7500" spc="3" baseline="3276" dirty="0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sz="7500" baseline="3276" dirty="0">
                <a:solidFill>
                  <a:srgbClr val="0D0D0D"/>
                </a:solidFill>
                <a:latin typeface="Calibri"/>
                <a:cs typeface="Calibri"/>
              </a:rPr>
              <a:t>ble</a:t>
            </a:r>
            <a:r>
              <a:rPr sz="7500" spc="-139" baseline="3478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7500" baseline="3276" dirty="0">
                <a:solidFill>
                  <a:srgbClr val="0D0D0D"/>
                </a:solidFill>
                <a:latin typeface="Calibri"/>
                <a:cs typeface="Calibri"/>
              </a:rPr>
              <a:t>w</a:t>
            </a:r>
            <a:r>
              <a:rPr sz="7500" spc="3" baseline="3276" dirty="0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sz="7500" baseline="3276" dirty="0">
                <a:solidFill>
                  <a:srgbClr val="0D0D0D"/>
                </a:solidFill>
                <a:latin typeface="Calibri"/>
                <a:cs typeface="Calibri"/>
              </a:rPr>
              <a:t>th</a:t>
            </a:r>
            <a:endParaRPr sz="5000" dirty="0">
              <a:latin typeface="Calibri"/>
              <a:cs typeface="Calibri"/>
            </a:endParaRPr>
          </a:p>
          <a:p>
            <a:pPr marL="788536" marR="832824" algn="ctr">
              <a:lnSpc>
                <a:spcPts val="6000"/>
              </a:lnSpc>
              <a:spcBef>
                <a:spcPts val="40"/>
              </a:spcBef>
            </a:pPr>
            <a:r>
              <a:rPr sz="7500" baseline="1638" dirty="0">
                <a:solidFill>
                  <a:srgbClr val="0D0D0D"/>
                </a:solidFill>
                <a:latin typeface="Calibri"/>
                <a:cs typeface="Calibri"/>
              </a:rPr>
              <a:t>Selen</a:t>
            </a:r>
            <a:r>
              <a:rPr sz="7500" spc="3" baseline="1638" dirty="0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sz="7500" baseline="1638" dirty="0">
                <a:solidFill>
                  <a:srgbClr val="0D0D0D"/>
                </a:solidFill>
                <a:latin typeface="Calibri"/>
                <a:cs typeface="Calibri"/>
              </a:rPr>
              <a:t>um</a:t>
            </a:r>
            <a:r>
              <a:rPr sz="7500" spc="-134" baseline="1739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7500" spc="-184" baseline="1638" dirty="0">
                <a:solidFill>
                  <a:srgbClr val="0D0D0D"/>
                </a:solidFill>
                <a:latin typeface="Calibri"/>
                <a:cs typeface="Calibri"/>
              </a:rPr>
              <a:t>W</a:t>
            </a:r>
            <a:r>
              <a:rPr sz="7500" baseline="1638" dirty="0">
                <a:solidFill>
                  <a:srgbClr val="0D0D0D"/>
                </a:solidFill>
                <a:latin typeface="Calibri"/>
                <a:cs typeface="Calibri"/>
              </a:rPr>
              <a:t>ebd</a:t>
            </a:r>
            <a:r>
              <a:rPr sz="7500" spc="-14" baseline="1638" dirty="0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sz="7500" spc="3" baseline="1638" dirty="0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sz="7500" spc="-54" baseline="1638" dirty="0">
                <a:solidFill>
                  <a:srgbClr val="0D0D0D"/>
                </a:solidFill>
                <a:latin typeface="Calibri"/>
                <a:cs typeface="Calibri"/>
              </a:rPr>
              <a:t>v</a:t>
            </a:r>
            <a:r>
              <a:rPr sz="7500" baseline="1638" dirty="0">
                <a:solidFill>
                  <a:srgbClr val="0D0D0D"/>
                </a:solidFill>
                <a:latin typeface="Calibri"/>
                <a:cs typeface="Calibri"/>
              </a:rPr>
              <a:t>er</a:t>
            </a:r>
            <a:endParaRPr sz="50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79" y="-46"/>
            <a:ext cx="10688177" cy="781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5301" y="1964050"/>
            <a:ext cx="5983001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4168"/>
              </a:lnSpc>
              <a:spcBef>
                <a:spcPts val="208"/>
              </a:spcBef>
            </a:pPr>
            <a:r>
              <a:rPr sz="6000" b="1" baseline="3413" dirty="0">
                <a:solidFill>
                  <a:srgbClr val="6F2F9F"/>
                </a:solidFill>
                <a:latin typeface="Calibri"/>
                <a:cs typeface="Calibri"/>
              </a:rPr>
              <a:t>P</a:t>
            </a:r>
            <a:r>
              <a:rPr sz="6000" b="1" spc="-54" baseline="3413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6000" b="1" baseline="3413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6000" b="1" spc="-44" baseline="3413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6000" b="1" baseline="3413" dirty="0">
                <a:solidFill>
                  <a:srgbClr val="6F2F9F"/>
                </a:solidFill>
                <a:latin typeface="Calibri"/>
                <a:cs typeface="Calibri"/>
              </a:rPr>
              <a:t>equi</a:t>
            </a:r>
            <a:r>
              <a:rPr sz="6000" b="1" spc="9" baseline="3413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6000" b="1" baseline="3413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6000" b="1" spc="-50" baseline="3413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6000" b="1" baseline="3413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6000" b="1" spc="-120" baseline="3623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6000" b="1" spc="-44" baseline="3413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6000" b="1" baseline="3413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6000" b="1" spc="-94" baseline="3623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6000" b="1" baseline="3413" dirty="0">
                <a:solidFill>
                  <a:srgbClr val="6F2F9F"/>
                </a:solidFill>
                <a:latin typeface="Calibri"/>
                <a:cs typeface="Calibri"/>
              </a:rPr>
              <a:t>use</a:t>
            </a:r>
            <a:r>
              <a:rPr sz="6000" b="1" spc="-69" baseline="3623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6000" b="1" baseline="3413" dirty="0">
                <a:solidFill>
                  <a:srgbClr val="6F2F9F"/>
                </a:solidFill>
                <a:latin typeface="Calibri"/>
                <a:cs typeface="Calibri"/>
              </a:rPr>
              <a:t>Appiu</a:t>
            </a:r>
            <a:r>
              <a:rPr sz="6000" b="1" spc="14" baseline="3413" dirty="0">
                <a:solidFill>
                  <a:srgbClr val="6F2F9F"/>
                </a:solidFill>
                <a:latin typeface="Calibri"/>
                <a:cs typeface="Calibri"/>
              </a:rPr>
              <a:t>m</a:t>
            </a:r>
            <a:r>
              <a:rPr sz="6000" b="1" baseline="3413" dirty="0">
                <a:solidFill>
                  <a:srgbClr val="6F2F9F"/>
                </a:solidFill>
                <a:latin typeface="Calibri"/>
                <a:cs typeface="Calibri"/>
              </a:rPr>
              <a:t>: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5294" y="2595302"/>
            <a:ext cx="260406" cy="2078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5" marR="162">
              <a:lnSpc>
                <a:spcPts val="2650"/>
              </a:lnSpc>
              <a:spcBef>
                <a:spcPts val="132"/>
              </a:spcBef>
            </a:pPr>
            <a:r>
              <a:rPr sz="2500" dirty="0">
                <a:latin typeface="Arial"/>
                <a:cs typeface="Arial"/>
              </a:rPr>
              <a:t>•</a:t>
            </a:r>
          </a:p>
          <a:p>
            <a:pPr marL="12691" marR="165">
              <a:lnSpc>
                <a:spcPct val="95825"/>
              </a:lnSpc>
              <a:spcBef>
                <a:spcPts val="594"/>
              </a:spcBef>
            </a:pPr>
            <a:r>
              <a:rPr sz="2500" dirty="0">
                <a:latin typeface="Arial"/>
                <a:cs typeface="Arial"/>
              </a:rPr>
              <a:t>•</a:t>
            </a:r>
          </a:p>
          <a:p>
            <a:pPr marL="12689" marR="170">
              <a:lnSpc>
                <a:spcPct val="95825"/>
              </a:lnSpc>
              <a:spcBef>
                <a:spcPts val="724"/>
              </a:spcBef>
            </a:pPr>
            <a:r>
              <a:rPr sz="2500" dirty="0">
                <a:latin typeface="Arial"/>
                <a:cs typeface="Arial"/>
              </a:rPr>
              <a:t>•</a:t>
            </a:r>
          </a:p>
          <a:p>
            <a:pPr marL="12697" marR="161">
              <a:lnSpc>
                <a:spcPct val="95825"/>
              </a:lnSpc>
              <a:spcBef>
                <a:spcPts val="724"/>
              </a:spcBef>
            </a:pPr>
            <a:r>
              <a:rPr sz="2500" dirty="0">
                <a:latin typeface="Arial"/>
                <a:cs typeface="Arial"/>
              </a:rPr>
              <a:t>•</a:t>
            </a:r>
          </a:p>
          <a:p>
            <a:pPr marL="12706">
              <a:lnSpc>
                <a:spcPct val="95825"/>
              </a:lnSpc>
              <a:spcBef>
                <a:spcPts val="727"/>
              </a:spcBef>
            </a:pPr>
            <a:r>
              <a:rPr sz="2500" dirty="0">
                <a:latin typeface="Arial"/>
                <a:cs typeface="Arial"/>
              </a:rPr>
              <a:t>•</a:t>
            </a:r>
          </a:p>
          <a:p>
            <a:pPr marL="12695" marR="162">
              <a:lnSpc>
                <a:spcPct val="95825"/>
              </a:lnSpc>
              <a:spcBef>
                <a:spcPts val="724"/>
              </a:spcBef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91588" y="2614422"/>
            <a:ext cx="4770250" cy="2628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5" marR="45393">
              <a:lnSpc>
                <a:spcPts val="2645"/>
              </a:lnSpc>
              <a:spcBef>
                <a:spcPts val="132"/>
              </a:spcBef>
            </a:pPr>
            <a:r>
              <a:rPr sz="3700" baseline="3276" dirty="0">
                <a:latin typeface="Calibri"/>
                <a:cs typeface="Calibri"/>
              </a:rPr>
              <a:t>JDK</a:t>
            </a:r>
            <a:r>
              <a:rPr sz="3700" spc="-96" baseline="3478" dirty="0">
                <a:latin typeface="Times New Roman"/>
                <a:cs typeface="Times New Roman"/>
              </a:rPr>
              <a:t> </a:t>
            </a:r>
            <a:r>
              <a:rPr sz="3700" baseline="3276" dirty="0">
                <a:latin typeface="Calibri"/>
                <a:cs typeface="Calibri"/>
              </a:rPr>
              <a:t>(J</a:t>
            </a:r>
            <a:r>
              <a:rPr sz="3700" spc="-29" baseline="3276" dirty="0">
                <a:latin typeface="Calibri"/>
                <a:cs typeface="Calibri"/>
              </a:rPr>
              <a:t>a</a:t>
            </a:r>
            <a:r>
              <a:rPr sz="3700" spc="-34" baseline="3276" dirty="0">
                <a:latin typeface="Calibri"/>
                <a:cs typeface="Calibri"/>
              </a:rPr>
              <a:t>v</a:t>
            </a:r>
            <a:r>
              <a:rPr sz="3700" baseline="3276" dirty="0">
                <a:latin typeface="Calibri"/>
                <a:cs typeface="Calibri"/>
              </a:rPr>
              <a:t>a</a:t>
            </a:r>
            <a:r>
              <a:rPr sz="3700" spc="-110" baseline="3478" dirty="0">
                <a:latin typeface="Times New Roman"/>
                <a:cs typeface="Times New Roman"/>
              </a:rPr>
              <a:t> </a:t>
            </a:r>
            <a:r>
              <a:rPr sz="3700" baseline="3276" dirty="0">
                <a:latin typeface="Calibri"/>
                <a:cs typeface="Calibri"/>
              </a:rPr>
              <a:t>De</a:t>
            </a:r>
            <a:r>
              <a:rPr sz="3700" spc="-25" baseline="3276" dirty="0">
                <a:latin typeface="Calibri"/>
                <a:cs typeface="Calibri"/>
              </a:rPr>
              <a:t>v</a:t>
            </a:r>
            <a:r>
              <a:rPr sz="3700" baseline="3276" dirty="0">
                <a:latin typeface="Calibri"/>
                <a:cs typeface="Calibri"/>
              </a:rPr>
              <a:t>el</a:t>
            </a:r>
            <a:r>
              <a:rPr sz="3700" spc="9" baseline="3276" dirty="0">
                <a:latin typeface="Calibri"/>
                <a:cs typeface="Calibri"/>
              </a:rPr>
              <a:t>o</a:t>
            </a:r>
            <a:r>
              <a:rPr sz="3700" baseline="3276" dirty="0">
                <a:latin typeface="Calibri"/>
                <a:cs typeface="Calibri"/>
              </a:rPr>
              <a:t>pme</a:t>
            </a:r>
            <a:r>
              <a:rPr sz="3700" spc="-25" baseline="3276" dirty="0">
                <a:latin typeface="Calibri"/>
                <a:cs typeface="Calibri"/>
              </a:rPr>
              <a:t>n</a:t>
            </a:r>
            <a:r>
              <a:rPr sz="3700" baseline="3276" dirty="0">
                <a:latin typeface="Calibri"/>
                <a:cs typeface="Calibri"/>
              </a:rPr>
              <a:t>t</a:t>
            </a:r>
            <a:r>
              <a:rPr sz="3700" spc="-179" baseline="3478" dirty="0">
                <a:latin typeface="Times New Roman"/>
                <a:cs typeface="Times New Roman"/>
              </a:rPr>
              <a:t> </a:t>
            </a:r>
            <a:r>
              <a:rPr sz="3700" baseline="3276" dirty="0">
                <a:latin typeface="Calibri"/>
                <a:cs typeface="Calibri"/>
              </a:rPr>
              <a:t>Kit)</a:t>
            </a:r>
            <a:r>
              <a:rPr sz="3700" spc="-58" baseline="3478" dirty="0">
                <a:latin typeface="Times New Roman"/>
                <a:cs typeface="Times New Roman"/>
              </a:rPr>
              <a:t> </a:t>
            </a:r>
            <a:r>
              <a:rPr sz="3700" baseline="3276" dirty="0">
                <a:latin typeface="Calibri"/>
                <a:cs typeface="Calibri"/>
              </a:rPr>
              <a:t>-</a:t>
            </a:r>
            <a:r>
              <a:rPr sz="3700" spc="-72" baseline="3478" dirty="0">
                <a:latin typeface="Times New Roman"/>
                <a:cs typeface="Times New Roman"/>
              </a:rPr>
              <a:t> </a:t>
            </a:r>
            <a:r>
              <a:rPr sz="3000" baseline="4096" dirty="0">
                <a:latin typeface="Calibri"/>
                <a:cs typeface="Calibri"/>
              </a:rPr>
              <a:t>V</a:t>
            </a:r>
            <a:r>
              <a:rPr sz="3000" spc="3" baseline="4096" dirty="0">
                <a:latin typeface="Calibri"/>
                <a:cs typeface="Calibri"/>
              </a:rPr>
              <a:t>1</a:t>
            </a:r>
            <a:r>
              <a:rPr sz="3000" baseline="4096" dirty="0">
                <a:latin typeface="Calibri"/>
                <a:cs typeface="Calibri"/>
              </a:rPr>
              <a:t>.6</a:t>
            </a:r>
            <a:r>
              <a:rPr sz="3000" spc="3" baseline="4096" dirty="0">
                <a:latin typeface="Calibri"/>
                <a:cs typeface="Calibri"/>
              </a:rPr>
              <a:t>(</a:t>
            </a:r>
            <a:r>
              <a:rPr sz="3000" baseline="4096" dirty="0">
                <a:latin typeface="Calibri"/>
                <a:cs typeface="Calibri"/>
              </a:rPr>
              <a:t>+)</a:t>
            </a:r>
            <a:endParaRPr sz="2000" dirty="0">
              <a:latin typeface="Calibri"/>
              <a:cs typeface="Calibri"/>
            </a:endParaRPr>
          </a:p>
          <a:p>
            <a:pPr marL="12691" marR="45393">
              <a:lnSpc>
                <a:spcPct val="101725"/>
              </a:lnSpc>
              <a:spcBef>
                <a:spcPts val="417"/>
              </a:spcBef>
            </a:pPr>
            <a:r>
              <a:rPr sz="2500" spc="-29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cli</a:t>
            </a:r>
            <a:r>
              <a:rPr sz="2500" spc="-9" dirty="0">
                <a:latin typeface="Calibri"/>
                <a:cs typeface="Calibri"/>
              </a:rPr>
              <a:t>p</a:t>
            </a:r>
            <a:r>
              <a:rPr sz="2500" dirty="0">
                <a:latin typeface="Calibri"/>
                <a:cs typeface="Calibri"/>
              </a:rPr>
              <a:t>se</a:t>
            </a:r>
            <a:r>
              <a:rPr sz="2500" spc="-97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-</a:t>
            </a:r>
            <a:r>
              <a:rPr sz="2500" spc="-62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3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9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o(+)</a:t>
            </a:r>
          </a:p>
          <a:p>
            <a:pPr marL="12697" indent="-8">
              <a:lnSpc>
                <a:spcPts val="3050"/>
              </a:lnSpc>
              <a:spcBef>
                <a:spcPts val="548"/>
              </a:spcBef>
            </a:pPr>
            <a:r>
              <a:rPr sz="2500" dirty="0">
                <a:latin typeface="Calibri"/>
                <a:cs typeface="Calibri"/>
              </a:rPr>
              <a:t>A</a:t>
            </a:r>
            <a:r>
              <a:rPr sz="2500" spc="-3" dirty="0">
                <a:latin typeface="Calibri"/>
                <a:cs typeface="Calibri"/>
              </a:rPr>
              <a:t>n</a:t>
            </a:r>
            <a:r>
              <a:rPr sz="2500" dirty="0">
                <a:latin typeface="Calibri"/>
                <a:cs typeface="Calibri"/>
              </a:rPr>
              <a:t>d</a:t>
            </a:r>
            <a:r>
              <a:rPr sz="2500" spc="-34" dirty="0">
                <a:latin typeface="Calibri"/>
                <a:cs typeface="Calibri"/>
              </a:rPr>
              <a:t>r</a:t>
            </a:r>
            <a:r>
              <a:rPr sz="2500" dirty="0">
                <a:latin typeface="Calibri"/>
                <a:cs typeface="Calibri"/>
              </a:rPr>
              <a:t>oid</a:t>
            </a:r>
            <a:r>
              <a:rPr sz="2500" spc="-131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SDK</a:t>
            </a:r>
            <a:r>
              <a:rPr sz="2500" spc="-89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–</a:t>
            </a:r>
            <a:r>
              <a:rPr sz="2500" spc="-12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API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4" dirty="0">
                <a:latin typeface="Calibri"/>
                <a:cs typeface="Calibri"/>
              </a:rPr>
              <a:t>e</a:t>
            </a:r>
            <a:r>
              <a:rPr sz="2000" spc="-29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3" dirty="0">
                <a:latin typeface="Calibri"/>
                <a:cs typeface="Calibri"/>
              </a:rPr>
              <a:t>7</a:t>
            </a:r>
            <a:r>
              <a:rPr sz="2000" dirty="0">
                <a:latin typeface="Calibri"/>
                <a:cs typeface="Calibri"/>
              </a:rPr>
              <a:t>(+)</a:t>
            </a:r>
            <a:r>
              <a:rPr sz="2000" dirty="0">
                <a:latin typeface="Times New Roman"/>
                <a:cs typeface="Times New Roman"/>
              </a:rPr>
              <a:t> </a:t>
            </a:r>
            <a:endParaRPr sz="2500" dirty="0">
              <a:latin typeface="Calibri"/>
              <a:cs typeface="Calibri"/>
            </a:endParaRPr>
          </a:p>
          <a:p>
            <a:pPr marL="12697">
              <a:lnSpc>
                <a:spcPts val="3050"/>
              </a:lnSpc>
              <a:spcBef>
                <a:spcPts val="548"/>
              </a:spcBef>
            </a:pPr>
            <a:r>
              <a:rPr sz="2500" dirty="0">
                <a:latin typeface="Calibri"/>
                <a:cs typeface="Calibri"/>
              </a:rPr>
              <a:t>S</a:t>
            </a:r>
            <a:r>
              <a:rPr sz="2500" spc="9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lenium</a:t>
            </a:r>
            <a:r>
              <a:rPr sz="2500" spc="-133" dirty="0">
                <a:latin typeface="Times New Roman"/>
                <a:cs typeface="Times New Roman"/>
              </a:rPr>
              <a:t> </a:t>
            </a:r>
            <a:r>
              <a:rPr sz="2500" spc="-94" dirty="0">
                <a:latin typeface="Calibri"/>
                <a:cs typeface="Calibri"/>
              </a:rPr>
              <a:t>W</a:t>
            </a:r>
            <a:r>
              <a:rPr sz="2500" dirty="0">
                <a:latin typeface="Calibri"/>
                <a:cs typeface="Calibri"/>
              </a:rPr>
              <a:t>ebD</a:t>
            </a:r>
            <a:r>
              <a:rPr sz="2500" spc="3" dirty="0">
                <a:latin typeface="Calibri"/>
                <a:cs typeface="Calibri"/>
              </a:rPr>
              <a:t>r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19" dirty="0">
                <a:latin typeface="Calibri"/>
                <a:cs typeface="Calibri"/>
              </a:rPr>
              <a:t>v</a:t>
            </a:r>
            <a:r>
              <a:rPr sz="2500" dirty="0">
                <a:latin typeface="Calibri"/>
                <a:cs typeface="Calibri"/>
              </a:rPr>
              <a:t>er</a:t>
            </a:r>
            <a:r>
              <a:rPr sz="2500" spc="-134" dirty="0">
                <a:latin typeface="Times New Roman"/>
                <a:cs typeface="Times New Roman"/>
              </a:rPr>
              <a:t> </a:t>
            </a:r>
            <a:r>
              <a:rPr sz="2500" spc="-50" dirty="0">
                <a:latin typeface="Calibri"/>
                <a:cs typeface="Calibri"/>
              </a:rPr>
              <a:t>J</a:t>
            </a:r>
            <a:r>
              <a:rPr sz="2500" dirty="0">
                <a:latin typeface="Calibri"/>
                <a:cs typeface="Calibri"/>
              </a:rPr>
              <a:t>AR</a:t>
            </a:r>
            <a:r>
              <a:rPr sz="2500" spc="-57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–</a:t>
            </a:r>
            <a:r>
              <a:rPr sz="2500" spc="-12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2.</a:t>
            </a:r>
            <a:r>
              <a:rPr sz="2000" spc="3" dirty="0">
                <a:latin typeface="Calibri"/>
                <a:cs typeface="Calibri"/>
              </a:rPr>
              <a:t>4</a:t>
            </a:r>
            <a:r>
              <a:rPr sz="2000" dirty="0">
                <a:latin typeface="Calibri"/>
                <a:cs typeface="Calibri"/>
              </a:rPr>
              <a:t>3.</a:t>
            </a:r>
            <a:r>
              <a:rPr sz="2000" spc="3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(+)</a:t>
            </a:r>
            <a:r>
              <a:rPr sz="2000" dirty="0">
                <a:latin typeface="Times New Roman"/>
                <a:cs typeface="Times New Roman"/>
              </a:rPr>
              <a:t> </a:t>
            </a:r>
            <a:endParaRPr sz="2500" dirty="0">
              <a:latin typeface="Calibri"/>
              <a:cs typeface="Calibri"/>
            </a:endParaRPr>
          </a:p>
          <a:p>
            <a:pPr marL="12697">
              <a:lnSpc>
                <a:spcPts val="3050"/>
              </a:lnSpc>
              <a:spcBef>
                <a:spcPts val="548"/>
              </a:spcBef>
            </a:pPr>
            <a:r>
              <a:rPr sz="2500" dirty="0">
                <a:latin typeface="Calibri"/>
                <a:cs typeface="Calibri"/>
              </a:rPr>
              <a:t>A</a:t>
            </a:r>
            <a:r>
              <a:rPr sz="2500" spc="-9" dirty="0">
                <a:latin typeface="Calibri"/>
                <a:cs typeface="Calibri"/>
              </a:rPr>
              <a:t>p</a:t>
            </a:r>
            <a:r>
              <a:rPr sz="2500" dirty="0">
                <a:latin typeface="Calibri"/>
                <a:cs typeface="Calibri"/>
              </a:rPr>
              <a:t>pium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54" dirty="0">
                <a:latin typeface="Calibri"/>
                <a:cs typeface="Calibri"/>
              </a:rPr>
              <a:t>f</a:t>
            </a:r>
            <a:r>
              <a:rPr sz="2500" dirty="0">
                <a:latin typeface="Calibri"/>
                <a:cs typeface="Calibri"/>
              </a:rPr>
              <a:t>or</a:t>
            </a:r>
            <a:r>
              <a:rPr sz="2500" spc="-67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M</a:t>
            </a:r>
            <a:r>
              <a:rPr sz="2500" spc="3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c/</a:t>
            </a:r>
            <a:r>
              <a:rPr sz="2500" spc="-9" dirty="0">
                <a:latin typeface="Calibri"/>
                <a:cs typeface="Calibri"/>
              </a:rPr>
              <a:t>W</a:t>
            </a:r>
            <a:r>
              <a:rPr sz="2500" dirty="0">
                <a:latin typeface="Calibri"/>
                <a:cs typeface="Calibri"/>
              </a:rPr>
              <a:t>ind</a:t>
            </a:r>
            <a:r>
              <a:rPr sz="2500" spc="-19" dirty="0">
                <a:latin typeface="Calibri"/>
                <a:cs typeface="Calibri"/>
              </a:rPr>
              <a:t>ow</a:t>
            </a:r>
            <a:r>
              <a:rPr sz="2500" dirty="0">
                <a:latin typeface="Calibri"/>
                <a:cs typeface="Calibri"/>
              </a:rPr>
              <a:t>s</a:t>
            </a:r>
            <a:r>
              <a:rPr sz="2500" spc="-4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–</a:t>
            </a:r>
            <a:r>
              <a:rPr sz="2500" spc="-12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1.3.7.2</a:t>
            </a:r>
            <a:r>
              <a:rPr sz="2000" dirty="0" smtClean="0">
                <a:latin typeface="Calibri"/>
                <a:cs typeface="Calibri"/>
              </a:rPr>
              <a:t>(+)</a:t>
            </a:r>
            <a:endParaRPr sz="20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79" y="-46"/>
            <a:ext cx="10688177" cy="781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15509" y="3299661"/>
            <a:ext cx="3450091" cy="847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21841" y="1934726"/>
            <a:ext cx="1597844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6199"/>
              </a:lnSpc>
              <a:spcBef>
                <a:spcPts val="310"/>
              </a:spcBef>
            </a:pPr>
            <a:r>
              <a:rPr sz="9000" b="1" baseline="3185" dirty="0">
                <a:latin typeface="Calibri"/>
                <a:cs typeface="Calibri"/>
              </a:rPr>
              <a:t>How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2783" y="1934716"/>
            <a:ext cx="2634091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6199"/>
              </a:lnSpc>
              <a:spcBef>
                <a:spcPts val="310"/>
              </a:spcBef>
            </a:pPr>
            <a:r>
              <a:rPr sz="9000" b="1" baseline="3185" dirty="0">
                <a:solidFill>
                  <a:srgbClr val="6F2F9F"/>
                </a:solidFill>
                <a:latin typeface="Calibri"/>
                <a:cs typeface="Calibri"/>
              </a:rPr>
              <a:t>Appi</a:t>
            </a:r>
            <a:r>
              <a:rPr sz="9000" b="1" spc="-9" baseline="3185" dirty="0">
                <a:solidFill>
                  <a:srgbClr val="6F2F9F"/>
                </a:solidFill>
                <a:latin typeface="Calibri"/>
                <a:cs typeface="Calibri"/>
              </a:rPr>
              <a:t>u</a:t>
            </a:r>
            <a:r>
              <a:rPr sz="9000" b="1" baseline="3185" dirty="0">
                <a:solidFill>
                  <a:srgbClr val="6F2F9F"/>
                </a:solidFill>
                <a:latin typeface="Calibri"/>
                <a:cs typeface="Calibri"/>
              </a:rPr>
              <a:t>m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3209" y="1934716"/>
            <a:ext cx="240002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6199"/>
              </a:lnSpc>
              <a:spcBef>
                <a:spcPts val="310"/>
              </a:spcBef>
            </a:pPr>
            <a:r>
              <a:rPr sz="9000" b="1" spc="-44" baseline="3185" dirty="0">
                <a:latin typeface="Calibri"/>
                <a:cs typeface="Calibri"/>
              </a:rPr>
              <a:t>w</a:t>
            </a:r>
            <a:r>
              <a:rPr sz="9000" b="1" baseline="3185" dirty="0">
                <a:latin typeface="Calibri"/>
                <a:cs typeface="Calibri"/>
              </a:rPr>
              <a:t>or</a:t>
            </a:r>
            <a:r>
              <a:rPr sz="9000" b="1" spc="-39" baseline="3185" dirty="0">
                <a:latin typeface="Calibri"/>
                <a:cs typeface="Calibri"/>
              </a:rPr>
              <a:t>k</a:t>
            </a:r>
            <a:r>
              <a:rPr sz="9000" b="1" baseline="3185" dirty="0">
                <a:latin typeface="Calibri"/>
                <a:cs typeface="Calibri"/>
              </a:rPr>
              <a:t>s?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63802" y="4525794"/>
            <a:ext cx="3912049" cy="1702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9545" marR="615978" algn="ctr">
              <a:lnSpc>
                <a:spcPts val="6214"/>
              </a:lnSpc>
              <a:spcBef>
                <a:spcPts val="310"/>
              </a:spcBef>
            </a:pPr>
            <a:r>
              <a:rPr sz="9000" spc="-250" baseline="3185" dirty="0">
                <a:latin typeface="Calibri"/>
                <a:cs typeface="Calibri"/>
              </a:rPr>
              <a:t>W</a:t>
            </a:r>
            <a:r>
              <a:rPr sz="9000" baseline="3185" dirty="0">
                <a:latin typeface="Calibri"/>
                <a:cs typeface="Calibri"/>
              </a:rPr>
              <a:t>ork</a:t>
            </a:r>
            <a:r>
              <a:rPr sz="9000" spc="3" baseline="3185" dirty="0">
                <a:latin typeface="Calibri"/>
                <a:cs typeface="Calibri"/>
              </a:rPr>
              <a:t>i</a:t>
            </a:r>
            <a:r>
              <a:rPr sz="9000" baseline="3185" dirty="0">
                <a:latin typeface="Calibri"/>
                <a:cs typeface="Calibri"/>
              </a:rPr>
              <a:t>ng</a:t>
            </a:r>
            <a:endParaRPr sz="6000" dirty="0">
              <a:latin typeface="Calibri"/>
              <a:cs typeface="Calibri"/>
            </a:endParaRPr>
          </a:p>
          <a:p>
            <a:pPr algn="ctr">
              <a:lnSpc>
                <a:spcPts val="7183"/>
              </a:lnSpc>
              <a:spcBef>
                <a:spcPts val="47"/>
              </a:spcBef>
            </a:pPr>
            <a:r>
              <a:rPr sz="9000" baseline="1365" dirty="0">
                <a:latin typeface="Calibri"/>
                <a:cs typeface="Calibri"/>
              </a:rPr>
              <a:t>A</a:t>
            </a:r>
            <a:r>
              <a:rPr sz="9000" spc="-89" baseline="1365" dirty="0">
                <a:latin typeface="Calibri"/>
                <a:cs typeface="Calibri"/>
              </a:rPr>
              <a:t>r</a:t>
            </a:r>
            <a:r>
              <a:rPr sz="9000" baseline="1365" dirty="0">
                <a:latin typeface="Calibri"/>
                <a:cs typeface="Calibri"/>
              </a:rPr>
              <a:t>chi</a:t>
            </a:r>
            <a:r>
              <a:rPr sz="9000" spc="-69" baseline="1365" dirty="0">
                <a:latin typeface="Calibri"/>
                <a:cs typeface="Calibri"/>
              </a:rPr>
              <a:t>t</a:t>
            </a:r>
            <a:r>
              <a:rPr sz="9000" baseline="1365" dirty="0">
                <a:latin typeface="Calibri"/>
                <a:cs typeface="Calibri"/>
              </a:rPr>
              <a:t>ectu</a:t>
            </a:r>
            <a:r>
              <a:rPr sz="9000" spc="-100" baseline="1365" dirty="0">
                <a:latin typeface="Calibri"/>
                <a:cs typeface="Calibri"/>
              </a:rPr>
              <a:t>r</a:t>
            </a:r>
            <a:r>
              <a:rPr sz="9000" baseline="1365" dirty="0">
                <a:latin typeface="Calibri"/>
                <a:cs typeface="Calibri"/>
              </a:rPr>
              <a:t>e</a:t>
            </a:r>
            <a:endParaRPr sz="60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79" y="-46"/>
            <a:ext cx="10688177" cy="781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3326" y="2537617"/>
            <a:ext cx="8382000" cy="510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896873" y="1564004"/>
            <a:ext cx="6865553" cy="919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359"/>
              </a:lnSpc>
              <a:spcBef>
                <a:spcPts val="168"/>
              </a:spcBef>
            </a:pPr>
            <a:r>
              <a:rPr sz="4700" b="1" spc="-119" baseline="3413" dirty="0">
                <a:latin typeface="Calibri"/>
                <a:cs typeface="Calibri"/>
              </a:rPr>
              <a:t>W</a:t>
            </a:r>
            <a:r>
              <a:rPr sz="4700" b="1" baseline="3413" dirty="0">
                <a:latin typeface="Calibri"/>
                <a:cs typeface="Calibri"/>
              </a:rPr>
              <a:t>orking</a:t>
            </a:r>
            <a:r>
              <a:rPr sz="4700" b="1" spc="-94" baseline="3623" dirty="0">
                <a:latin typeface="Times New Roman"/>
                <a:cs typeface="Times New Roman"/>
              </a:rPr>
              <a:t> </a:t>
            </a:r>
            <a:r>
              <a:rPr sz="4700" b="1" baseline="3413" dirty="0">
                <a:latin typeface="Calibri"/>
                <a:cs typeface="Calibri"/>
              </a:rPr>
              <a:t>A</a:t>
            </a:r>
            <a:r>
              <a:rPr sz="4700" b="1" spc="-44" baseline="3413" dirty="0">
                <a:latin typeface="Calibri"/>
                <a:cs typeface="Calibri"/>
              </a:rPr>
              <a:t>r</a:t>
            </a:r>
            <a:r>
              <a:rPr sz="4700" b="1" baseline="3413" dirty="0">
                <a:latin typeface="Calibri"/>
                <a:cs typeface="Calibri"/>
              </a:rPr>
              <a:t>chi</a:t>
            </a:r>
            <a:r>
              <a:rPr sz="4700" b="1" spc="-25" baseline="3413" dirty="0">
                <a:latin typeface="Calibri"/>
                <a:cs typeface="Calibri"/>
              </a:rPr>
              <a:t>t</a:t>
            </a:r>
            <a:r>
              <a:rPr sz="4700" b="1" baseline="3413" dirty="0">
                <a:latin typeface="Calibri"/>
                <a:cs typeface="Calibri"/>
              </a:rPr>
              <a:t>ectu</a:t>
            </a:r>
            <a:r>
              <a:rPr sz="4700" b="1" spc="-44" baseline="3413" dirty="0">
                <a:latin typeface="Calibri"/>
                <a:cs typeface="Calibri"/>
              </a:rPr>
              <a:t>r</a:t>
            </a:r>
            <a:r>
              <a:rPr sz="4700" b="1" baseline="3413" dirty="0">
                <a:latin typeface="Calibri"/>
                <a:cs typeface="Calibri"/>
              </a:rPr>
              <a:t>e</a:t>
            </a:r>
            <a:r>
              <a:rPr sz="4700" b="1" spc="-109" baseline="3623" dirty="0">
                <a:latin typeface="Times New Roman"/>
                <a:cs typeface="Times New Roman"/>
              </a:rPr>
              <a:t> </a:t>
            </a:r>
            <a:r>
              <a:rPr sz="4700" b="1" baseline="3413" dirty="0">
                <a:latin typeface="Calibri"/>
                <a:cs typeface="Calibri"/>
              </a:rPr>
              <a:t>of</a:t>
            </a:r>
            <a:r>
              <a:rPr sz="4700" b="1" spc="-64" baseline="3623" dirty="0">
                <a:latin typeface="Times New Roman"/>
                <a:cs typeface="Times New Roman"/>
              </a:rPr>
              <a:t> </a:t>
            </a:r>
            <a:r>
              <a:rPr sz="4700" b="1" baseline="3413" dirty="0">
                <a:solidFill>
                  <a:srgbClr val="6F2F9F"/>
                </a:solidFill>
                <a:latin typeface="Calibri"/>
                <a:cs typeface="Calibri"/>
              </a:rPr>
              <a:t>Appium</a:t>
            </a:r>
            <a:r>
              <a:rPr sz="4700" b="1" spc="-104" baseline="3623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4700" b="1" baseline="3413" dirty="0">
                <a:latin typeface="Calibri"/>
                <a:cs typeface="Calibri"/>
              </a:rPr>
              <a:t>on</a:t>
            </a:r>
            <a:r>
              <a:rPr sz="4700" b="1" spc="-75" baseline="3623" dirty="0">
                <a:latin typeface="Times New Roman"/>
                <a:cs typeface="Times New Roman"/>
              </a:rPr>
              <a:t> </a:t>
            </a:r>
            <a:r>
              <a:rPr sz="4700" b="1" spc="-59" baseline="3413" dirty="0">
                <a:latin typeface="Calibri"/>
                <a:cs typeface="Calibri"/>
              </a:rPr>
              <a:t>R</a:t>
            </a:r>
            <a:r>
              <a:rPr sz="4700" b="1" baseline="3413" dirty="0">
                <a:latin typeface="Calibri"/>
                <a:cs typeface="Calibri"/>
              </a:rPr>
              <a:t>eal</a:t>
            </a:r>
            <a:endParaRPr sz="3200" dirty="0">
              <a:latin typeface="Calibri"/>
              <a:cs typeface="Calibri"/>
            </a:endParaRPr>
          </a:p>
          <a:p>
            <a:pPr marL="1821270" marR="1851443" algn="ctr">
              <a:lnSpc>
                <a:spcPts val="3837"/>
              </a:lnSpc>
              <a:spcBef>
                <a:spcPts val="23"/>
              </a:spcBef>
            </a:pPr>
            <a:r>
              <a:rPr sz="4700" b="1" baseline="1706" dirty="0">
                <a:latin typeface="Calibri"/>
                <a:cs typeface="Calibri"/>
              </a:rPr>
              <a:t>D</a:t>
            </a:r>
            <a:r>
              <a:rPr sz="4700" b="1" spc="-19" baseline="1706" dirty="0">
                <a:latin typeface="Calibri"/>
                <a:cs typeface="Calibri"/>
              </a:rPr>
              <a:t>e</a:t>
            </a:r>
            <a:r>
              <a:rPr sz="4700" b="1" baseline="1706" dirty="0">
                <a:latin typeface="Calibri"/>
                <a:cs typeface="Calibri"/>
              </a:rPr>
              <a:t>vices/S</a:t>
            </a:r>
            <a:r>
              <a:rPr sz="4700" b="1" spc="9" baseline="1706" dirty="0">
                <a:latin typeface="Calibri"/>
                <a:cs typeface="Calibri"/>
              </a:rPr>
              <a:t>i</a:t>
            </a:r>
            <a:r>
              <a:rPr sz="4700" b="1" baseline="1706" dirty="0">
                <a:latin typeface="Calibri"/>
                <a:cs typeface="Calibri"/>
              </a:rPr>
              <a:t>mul</a:t>
            </a:r>
            <a:r>
              <a:rPr sz="4700" b="1" spc="-34" baseline="1706" dirty="0">
                <a:latin typeface="Calibri"/>
                <a:cs typeface="Calibri"/>
              </a:rPr>
              <a:t>a</a:t>
            </a:r>
            <a:r>
              <a:rPr sz="4700" b="1" spc="-29" baseline="1706" dirty="0">
                <a:latin typeface="Calibri"/>
                <a:cs typeface="Calibri"/>
              </a:rPr>
              <a:t>t</a:t>
            </a:r>
            <a:r>
              <a:rPr sz="4700" b="1" baseline="1706" dirty="0">
                <a:latin typeface="Calibri"/>
                <a:cs typeface="Calibri"/>
              </a:rPr>
              <a:t>or</a:t>
            </a:r>
            <a:endParaRPr sz="32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79" y="-46"/>
            <a:ext cx="10688177" cy="781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9101" y="1811656"/>
            <a:ext cx="8843413" cy="1692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 marR="65054">
              <a:lnSpc>
                <a:spcPts val="4168"/>
              </a:lnSpc>
              <a:spcBef>
                <a:spcPts val="208"/>
              </a:spcBef>
            </a:pPr>
            <a:r>
              <a:rPr sz="6000" b="1" spc="-150" baseline="3413" dirty="0">
                <a:solidFill>
                  <a:srgbClr val="6F2F9F"/>
                </a:solidFill>
                <a:latin typeface="Calibri"/>
                <a:cs typeface="Calibri"/>
              </a:rPr>
              <a:t>W</a:t>
            </a:r>
            <a:r>
              <a:rPr sz="6000" b="1" baseline="3413" dirty="0">
                <a:solidFill>
                  <a:srgbClr val="6F2F9F"/>
                </a:solidFill>
                <a:latin typeface="Calibri"/>
                <a:cs typeface="Calibri"/>
              </a:rPr>
              <a:t>orking</a:t>
            </a:r>
            <a:r>
              <a:rPr sz="6000" b="1" spc="-111" baseline="3623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6000" b="1" baseline="3413" dirty="0">
                <a:solidFill>
                  <a:srgbClr val="6F2F9F"/>
                </a:solidFill>
                <a:latin typeface="Calibri"/>
                <a:cs typeface="Calibri"/>
              </a:rPr>
              <a:t>fl</a:t>
            </a:r>
            <a:r>
              <a:rPr sz="6000" b="1" spc="-14" baseline="3413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6000" b="1" baseline="3413" dirty="0">
                <a:solidFill>
                  <a:srgbClr val="6F2F9F"/>
                </a:solidFill>
                <a:latin typeface="Calibri"/>
                <a:cs typeface="Calibri"/>
              </a:rPr>
              <a:t>w:</a:t>
            </a:r>
            <a:endParaRPr sz="4000" dirty="0">
              <a:latin typeface="Calibri"/>
              <a:cs typeface="Calibri"/>
            </a:endParaRPr>
          </a:p>
          <a:p>
            <a:pPr marL="12689">
              <a:lnSpc>
                <a:spcPct val="101725"/>
              </a:lnSpc>
              <a:spcBef>
                <a:spcPts val="2122"/>
              </a:spcBef>
            </a:pPr>
            <a:r>
              <a:rPr sz="2800" dirty="0">
                <a:latin typeface="Calibri"/>
                <a:cs typeface="Calibri"/>
              </a:rPr>
              <a:t>1.</a:t>
            </a:r>
            <a:r>
              <a:rPr sz="2800" spc="-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54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om</a:t>
            </a:r>
            <a:r>
              <a:rPr sz="2800" spc="-44" dirty="0">
                <a:latin typeface="Times New Roman"/>
                <a:cs typeface="Times New Roman"/>
              </a:rPr>
              <a:t> </a:t>
            </a:r>
            <a:r>
              <a:rPr sz="2800" spc="-11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eb</a:t>
            </a:r>
            <a:r>
              <a:rPr sz="2800" spc="-3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9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4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244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4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Au</a:t>
            </a:r>
            <a:r>
              <a:rPr sz="2800" spc="-29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om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3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9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ands</a:t>
            </a:r>
            <a:r>
              <a:rPr sz="2800" spc="-9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4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6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se</a:t>
            </a:r>
            <a:r>
              <a:rPr sz="2800" spc="-29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9" dirty="0">
                <a:latin typeface="Times New Roman"/>
                <a:cs typeface="Times New Roman"/>
              </a:rPr>
              <a:t> </a:t>
            </a:r>
            <a:r>
              <a:rPr sz="2800" spc="-59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orm</a:t>
            </a:r>
          </a:p>
          <a:p>
            <a:pPr marL="12689" marR="65054">
              <a:lnSpc>
                <a:spcPts val="3359"/>
              </a:lnSpc>
              <a:spcBef>
                <a:spcPts val="168"/>
              </a:spcBef>
            </a:pPr>
            <a:r>
              <a:rPr sz="4200" baseline="1950" dirty="0">
                <a:latin typeface="Calibri"/>
                <a:cs typeface="Calibri"/>
              </a:rPr>
              <a:t>of</a:t>
            </a:r>
            <a:r>
              <a:rPr sz="4200" spc="-93" baseline="2070" dirty="0">
                <a:latin typeface="Times New Roman"/>
                <a:cs typeface="Times New Roman"/>
              </a:rPr>
              <a:t> </a:t>
            </a:r>
            <a:r>
              <a:rPr sz="4200" baseline="1950" dirty="0">
                <a:latin typeface="Calibri"/>
                <a:cs typeface="Calibri"/>
              </a:rPr>
              <a:t>JSON</a:t>
            </a:r>
            <a:r>
              <a:rPr sz="4200" spc="-118" baseline="2070" dirty="0">
                <a:latin typeface="Times New Roman"/>
                <a:cs typeface="Times New Roman"/>
              </a:rPr>
              <a:t> </a:t>
            </a:r>
            <a:r>
              <a:rPr sz="4200" baseline="1950" dirty="0">
                <a:latin typeface="Calibri"/>
                <a:cs typeface="Calibri"/>
              </a:rPr>
              <a:t>v</a:t>
            </a:r>
            <a:r>
              <a:rPr sz="4200" spc="-9" baseline="1950" dirty="0">
                <a:latin typeface="Calibri"/>
                <a:cs typeface="Calibri"/>
              </a:rPr>
              <a:t>i</a:t>
            </a:r>
            <a:r>
              <a:rPr sz="4200" baseline="1950" dirty="0">
                <a:latin typeface="Calibri"/>
                <a:cs typeface="Calibri"/>
              </a:rPr>
              <a:t>a</a:t>
            </a:r>
            <a:r>
              <a:rPr sz="4200" spc="-73" baseline="2070" dirty="0">
                <a:latin typeface="Times New Roman"/>
                <a:cs typeface="Times New Roman"/>
              </a:rPr>
              <a:t> </a:t>
            </a:r>
            <a:r>
              <a:rPr sz="4200" baseline="1950" dirty="0">
                <a:latin typeface="Calibri"/>
                <a:cs typeface="Calibri"/>
              </a:rPr>
              <a:t>H</a:t>
            </a:r>
            <a:r>
              <a:rPr sz="4200" spc="34" baseline="1950" dirty="0">
                <a:latin typeface="Calibri"/>
                <a:cs typeface="Calibri"/>
              </a:rPr>
              <a:t>T</a:t>
            </a:r>
            <a:r>
              <a:rPr sz="4200" baseline="1950" dirty="0">
                <a:latin typeface="Calibri"/>
                <a:cs typeface="Calibri"/>
              </a:rPr>
              <a:t>TP</a:t>
            </a:r>
            <a:r>
              <a:rPr sz="4200" spc="-115" baseline="2070" dirty="0">
                <a:latin typeface="Times New Roman"/>
                <a:cs typeface="Times New Roman"/>
              </a:rPr>
              <a:t> </a:t>
            </a:r>
            <a:r>
              <a:rPr sz="4200" spc="-39" baseline="1950" dirty="0">
                <a:latin typeface="Calibri"/>
                <a:cs typeface="Calibri"/>
              </a:rPr>
              <a:t>r</a:t>
            </a:r>
            <a:r>
              <a:rPr sz="4200" baseline="1950" dirty="0">
                <a:latin typeface="Calibri"/>
                <a:cs typeface="Calibri"/>
              </a:rPr>
              <a:t>equ</a:t>
            </a:r>
            <a:r>
              <a:rPr sz="4200" spc="-9" baseline="1950" dirty="0">
                <a:latin typeface="Calibri"/>
                <a:cs typeface="Calibri"/>
              </a:rPr>
              <a:t>e</a:t>
            </a:r>
            <a:r>
              <a:rPr sz="4200" spc="-34" baseline="1950" dirty="0">
                <a:latin typeface="Calibri"/>
                <a:cs typeface="Calibri"/>
              </a:rPr>
              <a:t>s</a:t>
            </a:r>
            <a:r>
              <a:rPr sz="4200" baseline="1950" dirty="0">
                <a:latin typeface="Calibri"/>
                <a:cs typeface="Calibri"/>
              </a:rPr>
              <a:t>t</a:t>
            </a:r>
            <a:r>
              <a:rPr sz="4200" spc="-98" baseline="2070" dirty="0">
                <a:latin typeface="Times New Roman"/>
                <a:cs typeface="Times New Roman"/>
              </a:rPr>
              <a:t> </a:t>
            </a:r>
            <a:r>
              <a:rPr sz="4200" spc="-25" baseline="1950" dirty="0">
                <a:latin typeface="Calibri"/>
                <a:cs typeface="Calibri"/>
              </a:rPr>
              <a:t>t</a:t>
            </a:r>
            <a:r>
              <a:rPr sz="4200" baseline="1950" dirty="0">
                <a:latin typeface="Calibri"/>
                <a:cs typeface="Calibri"/>
              </a:rPr>
              <a:t>o</a:t>
            </a:r>
            <a:r>
              <a:rPr sz="4200" spc="-59" baseline="2070" dirty="0">
                <a:latin typeface="Times New Roman"/>
                <a:cs typeface="Times New Roman"/>
              </a:rPr>
              <a:t> </a:t>
            </a:r>
            <a:r>
              <a:rPr sz="4200" baseline="1950" dirty="0">
                <a:latin typeface="Calibri"/>
                <a:cs typeface="Calibri"/>
              </a:rPr>
              <a:t>App</a:t>
            </a:r>
            <a:r>
              <a:rPr sz="4200" spc="-14" baseline="1950" dirty="0">
                <a:latin typeface="Calibri"/>
                <a:cs typeface="Calibri"/>
              </a:rPr>
              <a:t>i</a:t>
            </a:r>
            <a:r>
              <a:rPr sz="4200" baseline="1950" dirty="0">
                <a:latin typeface="Calibri"/>
                <a:cs typeface="Calibri"/>
              </a:rPr>
              <a:t>um</a:t>
            </a:r>
            <a:r>
              <a:rPr sz="4200" spc="-108" baseline="2070" dirty="0">
                <a:latin typeface="Times New Roman"/>
                <a:cs typeface="Times New Roman"/>
              </a:rPr>
              <a:t> </a:t>
            </a:r>
            <a:r>
              <a:rPr sz="4200" baseline="1950" dirty="0">
                <a:latin typeface="Calibri"/>
                <a:cs typeface="Calibri"/>
              </a:rPr>
              <a:t>Se</a:t>
            </a:r>
            <a:r>
              <a:rPr sz="4200" spc="19" baseline="1950" dirty="0">
                <a:latin typeface="Calibri"/>
                <a:cs typeface="Calibri"/>
              </a:rPr>
              <a:t>r</a:t>
            </a:r>
            <a:r>
              <a:rPr sz="4200" spc="-25" baseline="1950" dirty="0">
                <a:latin typeface="Calibri"/>
                <a:cs typeface="Calibri"/>
              </a:rPr>
              <a:t>v</a:t>
            </a:r>
            <a:r>
              <a:rPr sz="4200" baseline="1950" dirty="0">
                <a:latin typeface="Calibri"/>
                <a:cs typeface="Calibri"/>
              </a:rPr>
              <a:t>e</a:t>
            </a:r>
            <a:r>
              <a:rPr sz="4200" spc="-279" baseline="1950" dirty="0">
                <a:latin typeface="Calibri"/>
                <a:cs typeface="Calibri"/>
              </a:rPr>
              <a:t>r</a:t>
            </a:r>
            <a:r>
              <a:rPr sz="4200" baseline="195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097" y="3977510"/>
            <a:ext cx="8129848" cy="807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2947"/>
              </a:lnSpc>
              <a:spcBef>
                <a:spcPts val="147"/>
              </a:spcBef>
            </a:pPr>
            <a:r>
              <a:rPr sz="4200" baseline="2925" dirty="0">
                <a:latin typeface="Calibri"/>
                <a:cs typeface="Calibri"/>
              </a:rPr>
              <a:t>2.</a:t>
            </a:r>
            <a:r>
              <a:rPr sz="4200" spc="-50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App</a:t>
            </a:r>
            <a:r>
              <a:rPr sz="4200" spc="-14" baseline="2925" dirty="0">
                <a:latin typeface="Calibri"/>
                <a:cs typeface="Calibri"/>
              </a:rPr>
              <a:t>i</a:t>
            </a:r>
            <a:r>
              <a:rPr sz="4200" baseline="2925" dirty="0">
                <a:latin typeface="Calibri"/>
                <a:cs typeface="Calibri"/>
              </a:rPr>
              <a:t>um</a:t>
            </a:r>
            <a:r>
              <a:rPr sz="4200" spc="-108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Se</a:t>
            </a:r>
            <a:r>
              <a:rPr sz="4200" spc="19" baseline="2925" dirty="0">
                <a:latin typeface="Calibri"/>
                <a:cs typeface="Calibri"/>
              </a:rPr>
              <a:t>r</a:t>
            </a:r>
            <a:r>
              <a:rPr sz="4200" spc="-25" baseline="2925" dirty="0">
                <a:latin typeface="Calibri"/>
                <a:cs typeface="Calibri"/>
              </a:rPr>
              <a:t>v</a:t>
            </a:r>
            <a:r>
              <a:rPr sz="4200" baseline="2925" dirty="0">
                <a:latin typeface="Calibri"/>
                <a:cs typeface="Calibri"/>
              </a:rPr>
              <a:t>er</a:t>
            </a:r>
            <a:r>
              <a:rPr sz="4200" spc="-125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i</a:t>
            </a:r>
            <a:r>
              <a:rPr sz="4200" spc="-59" baseline="2925" dirty="0">
                <a:latin typeface="Calibri"/>
                <a:cs typeface="Calibri"/>
              </a:rPr>
              <a:t>n</a:t>
            </a:r>
            <a:r>
              <a:rPr sz="4200" spc="-25" baseline="2925" dirty="0">
                <a:latin typeface="Calibri"/>
                <a:cs typeface="Calibri"/>
              </a:rPr>
              <a:t>v</a:t>
            </a:r>
            <a:r>
              <a:rPr sz="4200" baseline="2925" dirty="0">
                <a:latin typeface="Calibri"/>
                <a:cs typeface="Calibri"/>
              </a:rPr>
              <a:t>o</a:t>
            </a:r>
            <a:r>
              <a:rPr sz="4200" spc="-79" baseline="2925" dirty="0">
                <a:latin typeface="Calibri"/>
                <a:cs typeface="Calibri"/>
              </a:rPr>
              <a:t>k</a:t>
            </a:r>
            <a:r>
              <a:rPr sz="4200" baseline="2925" dirty="0">
                <a:latin typeface="Calibri"/>
                <a:cs typeface="Calibri"/>
              </a:rPr>
              <a:t>es</a:t>
            </a:r>
            <a:r>
              <a:rPr sz="4200" spc="-111" baseline="3105" dirty="0">
                <a:latin typeface="Times New Roman"/>
                <a:cs typeface="Times New Roman"/>
              </a:rPr>
              <a:t> </a:t>
            </a:r>
            <a:r>
              <a:rPr sz="4200" spc="-143" baseline="2925" dirty="0">
                <a:latin typeface="Calibri"/>
                <a:cs typeface="Calibri"/>
              </a:rPr>
              <a:t>V</a:t>
            </a:r>
            <a:r>
              <a:rPr sz="4200" baseline="2925" dirty="0">
                <a:latin typeface="Calibri"/>
                <a:cs typeface="Calibri"/>
              </a:rPr>
              <a:t>endor</a:t>
            </a:r>
            <a:r>
              <a:rPr sz="4200" spc="-133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specif</a:t>
            </a:r>
            <a:r>
              <a:rPr sz="4200" spc="-14" baseline="2925" dirty="0">
                <a:latin typeface="Calibri"/>
                <a:cs typeface="Calibri"/>
              </a:rPr>
              <a:t>i</a:t>
            </a:r>
            <a:r>
              <a:rPr sz="4200" baseline="2925" dirty="0">
                <a:latin typeface="Calibri"/>
                <a:cs typeface="Calibri"/>
              </a:rPr>
              <a:t>c</a:t>
            </a:r>
            <a:r>
              <a:rPr sz="4200" spc="-121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mechani</a:t>
            </a:r>
            <a:r>
              <a:rPr sz="4200" spc="-9" baseline="2925" dirty="0">
                <a:latin typeface="Calibri"/>
                <a:cs typeface="Calibri"/>
              </a:rPr>
              <a:t>s</a:t>
            </a:r>
            <a:r>
              <a:rPr sz="4200" baseline="2925" dirty="0">
                <a:latin typeface="Calibri"/>
                <a:cs typeface="Calibri"/>
              </a:rPr>
              <a:t>m</a:t>
            </a:r>
            <a:r>
              <a:rPr sz="4200" spc="-160" baseline="3105" dirty="0">
                <a:latin typeface="Times New Roman"/>
                <a:cs typeface="Times New Roman"/>
              </a:rPr>
              <a:t> </a:t>
            </a:r>
            <a:r>
              <a:rPr sz="4200" spc="-25" baseline="2925" dirty="0">
                <a:latin typeface="Calibri"/>
                <a:cs typeface="Calibri"/>
              </a:rPr>
              <a:t>t</a:t>
            </a:r>
            <a:r>
              <a:rPr sz="4200" baseline="2925" dirty="0">
                <a:latin typeface="Calibri"/>
                <a:cs typeface="Calibri"/>
              </a:rPr>
              <a:t>o</a:t>
            </a:r>
            <a:endParaRPr sz="2800" dirty="0">
              <a:latin typeface="Calibri"/>
              <a:cs typeface="Calibri"/>
            </a:endParaRPr>
          </a:p>
          <a:p>
            <a:pPr marL="12689" marR="53216">
              <a:lnSpc>
                <a:spcPts val="3359"/>
              </a:lnSpc>
              <a:spcBef>
                <a:spcPts val="20"/>
              </a:spcBef>
            </a:pPr>
            <a:r>
              <a:rPr sz="4200" spc="-50" baseline="1950" dirty="0">
                <a:latin typeface="Calibri"/>
                <a:cs typeface="Calibri"/>
              </a:rPr>
              <a:t>e</a:t>
            </a:r>
            <a:r>
              <a:rPr sz="4200" spc="-75" baseline="1950" dirty="0">
                <a:latin typeface="Calibri"/>
                <a:cs typeface="Calibri"/>
              </a:rPr>
              <a:t>x</a:t>
            </a:r>
            <a:r>
              <a:rPr sz="4200" baseline="1950" dirty="0">
                <a:latin typeface="Calibri"/>
                <a:cs typeface="Calibri"/>
              </a:rPr>
              <a:t>ecu</a:t>
            </a:r>
            <a:r>
              <a:rPr sz="4200" spc="-25" baseline="1950" dirty="0">
                <a:latin typeface="Calibri"/>
                <a:cs typeface="Calibri"/>
              </a:rPr>
              <a:t>t</a:t>
            </a:r>
            <a:r>
              <a:rPr sz="4200" baseline="1950" dirty="0">
                <a:latin typeface="Calibri"/>
                <a:cs typeface="Calibri"/>
              </a:rPr>
              <a:t>e</a:t>
            </a:r>
            <a:r>
              <a:rPr sz="4200" spc="-78" baseline="2070" dirty="0">
                <a:latin typeface="Times New Roman"/>
                <a:cs typeface="Times New Roman"/>
              </a:rPr>
              <a:t> </a:t>
            </a:r>
            <a:r>
              <a:rPr sz="4200" baseline="1950" dirty="0">
                <a:latin typeface="Calibri"/>
                <a:cs typeface="Calibri"/>
              </a:rPr>
              <a:t>those</a:t>
            </a:r>
            <a:r>
              <a:rPr sz="4200" spc="-69" baseline="2070" dirty="0">
                <a:latin typeface="Times New Roman"/>
                <a:cs typeface="Times New Roman"/>
              </a:rPr>
              <a:t> </a:t>
            </a:r>
            <a:r>
              <a:rPr sz="4200" spc="-9" baseline="1950" dirty="0">
                <a:latin typeface="Calibri"/>
                <a:cs typeface="Calibri"/>
              </a:rPr>
              <a:t>c</a:t>
            </a:r>
            <a:r>
              <a:rPr sz="4200" baseline="1950" dirty="0">
                <a:latin typeface="Calibri"/>
                <a:cs typeface="Calibri"/>
              </a:rPr>
              <a:t>omman</a:t>
            </a:r>
            <a:r>
              <a:rPr sz="4200" spc="-14" baseline="1950" dirty="0">
                <a:latin typeface="Calibri"/>
                <a:cs typeface="Calibri"/>
              </a:rPr>
              <a:t>d</a:t>
            </a:r>
            <a:r>
              <a:rPr sz="4200" baseline="1950" dirty="0">
                <a:latin typeface="Calibri"/>
                <a:cs typeface="Calibri"/>
              </a:rPr>
              <a:t>s</a:t>
            </a:r>
            <a:r>
              <a:rPr sz="4200" spc="-45" baseline="2070" dirty="0">
                <a:latin typeface="Times New Roman"/>
                <a:cs typeface="Times New Roman"/>
              </a:rPr>
              <a:t> </a:t>
            </a:r>
            <a:r>
              <a:rPr sz="4200" baseline="1950" dirty="0">
                <a:latin typeface="Calibri"/>
                <a:cs typeface="Calibri"/>
              </a:rPr>
              <a:t>on</a:t>
            </a:r>
            <a:r>
              <a:rPr sz="4200" spc="-59" baseline="2070" dirty="0">
                <a:latin typeface="Times New Roman"/>
                <a:cs typeface="Times New Roman"/>
              </a:rPr>
              <a:t> </a:t>
            </a:r>
            <a:r>
              <a:rPr sz="4200" baseline="1950" dirty="0">
                <a:latin typeface="Calibri"/>
                <a:cs typeface="Calibri"/>
              </a:rPr>
              <a:t>the</a:t>
            </a:r>
            <a:r>
              <a:rPr sz="4200" spc="-64" baseline="2070" dirty="0">
                <a:latin typeface="Times New Roman"/>
                <a:cs typeface="Times New Roman"/>
              </a:rPr>
              <a:t> </a:t>
            </a:r>
            <a:r>
              <a:rPr sz="4200" baseline="1950" dirty="0">
                <a:latin typeface="Calibri"/>
                <a:cs typeface="Calibri"/>
              </a:rPr>
              <a:t>Mob</a:t>
            </a:r>
            <a:r>
              <a:rPr sz="4200" spc="-9" baseline="1950" dirty="0">
                <a:latin typeface="Calibri"/>
                <a:cs typeface="Calibri"/>
              </a:rPr>
              <a:t>i</a:t>
            </a:r>
            <a:r>
              <a:rPr sz="4200" baseline="1950" dirty="0">
                <a:latin typeface="Calibri"/>
                <a:cs typeface="Calibri"/>
              </a:rPr>
              <a:t>l</a:t>
            </a:r>
            <a:r>
              <a:rPr sz="4200" spc="3" baseline="1950" dirty="0">
                <a:latin typeface="Calibri"/>
                <a:cs typeface="Calibri"/>
              </a:rPr>
              <a:t>e</a:t>
            </a:r>
            <a:r>
              <a:rPr sz="4200" spc="-3" baseline="1950" dirty="0">
                <a:latin typeface="Calibri"/>
                <a:cs typeface="Calibri"/>
              </a:rPr>
              <a:t>-</a:t>
            </a:r>
            <a:r>
              <a:rPr sz="4200" baseline="1950" dirty="0">
                <a:latin typeface="Calibri"/>
                <a:cs typeface="Calibri"/>
              </a:rPr>
              <a:t>D</a:t>
            </a:r>
            <a:r>
              <a:rPr sz="4200" spc="-19" baseline="1950" dirty="0">
                <a:latin typeface="Calibri"/>
                <a:cs typeface="Calibri"/>
              </a:rPr>
              <a:t>e</a:t>
            </a:r>
            <a:r>
              <a:rPr sz="4200" baseline="1950" dirty="0">
                <a:latin typeface="Calibri"/>
                <a:cs typeface="Calibri"/>
              </a:rPr>
              <a:t>v</a:t>
            </a:r>
            <a:r>
              <a:rPr sz="4200" spc="-9" baseline="1950" dirty="0">
                <a:latin typeface="Calibri"/>
                <a:cs typeface="Calibri"/>
              </a:rPr>
              <a:t>i</a:t>
            </a:r>
            <a:r>
              <a:rPr sz="4200" baseline="1950" dirty="0">
                <a:latin typeface="Calibri"/>
                <a:cs typeface="Calibri"/>
              </a:rPr>
              <a:t>ce.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101" y="5257922"/>
            <a:ext cx="803878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2947"/>
              </a:lnSpc>
              <a:spcBef>
                <a:spcPts val="147"/>
              </a:spcBef>
            </a:pPr>
            <a:r>
              <a:rPr sz="4200" baseline="2925" dirty="0">
                <a:latin typeface="Calibri"/>
                <a:cs typeface="Calibri"/>
              </a:rPr>
              <a:t>3.</a:t>
            </a:r>
            <a:r>
              <a:rPr sz="4200" spc="-54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C</a:t>
            </a:r>
            <a:r>
              <a:rPr sz="4200" spc="-9" baseline="2925" dirty="0">
                <a:latin typeface="Calibri"/>
                <a:cs typeface="Calibri"/>
              </a:rPr>
              <a:t>l</a:t>
            </a:r>
            <a:r>
              <a:rPr sz="4200" baseline="2925" dirty="0">
                <a:latin typeface="Calibri"/>
                <a:cs typeface="Calibri"/>
              </a:rPr>
              <a:t>ie</a:t>
            </a:r>
            <a:r>
              <a:rPr sz="4200" spc="-34" baseline="2925" dirty="0">
                <a:latin typeface="Calibri"/>
                <a:cs typeface="Calibri"/>
              </a:rPr>
              <a:t>n</a:t>
            </a:r>
            <a:r>
              <a:rPr sz="4200" baseline="2925" dirty="0">
                <a:latin typeface="Calibri"/>
                <a:cs typeface="Calibri"/>
              </a:rPr>
              <a:t>t</a:t>
            </a:r>
            <a:r>
              <a:rPr sz="4200" spc="-104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sen</a:t>
            </a:r>
            <a:r>
              <a:rPr sz="4200" spc="-9" baseline="2925" dirty="0">
                <a:latin typeface="Calibri"/>
                <a:cs typeface="Calibri"/>
              </a:rPr>
              <a:t>d</a:t>
            </a:r>
            <a:r>
              <a:rPr sz="4200" baseline="2925" dirty="0">
                <a:latin typeface="Calibri"/>
                <a:cs typeface="Calibri"/>
              </a:rPr>
              <a:t>s</a:t>
            </a:r>
            <a:r>
              <a:rPr sz="4200" spc="-95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back</a:t>
            </a:r>
            <a:r>
              <a:rPr sz="4200" spc="-102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the</a:t>
            </a:r>
            <a:r>
              <a:rPr sz="4200" spc="-97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messa</a:t>
            </a:r>
            <a:r>
              <a:rPr sz="4200" spc="-19" baseline="2925" dirty="0">
                <a:latin typeface="Calibri"/>
                <a:cs typeface="Calibri"/>
              </a:rPr>
              <a:t>g</a:t>
            </a:r>
            <a:r>
              <a:rPr sz="4200" baseline="2925" dirty="0">
                <a:latin typeface="Calibri"/>
                <a:cs typeface="Calibri"/>
              </a:rPr>
              <a:t>e</a:t>
            </a:r>
            <a:r>
              <a:rPr sz="4200" spc="-163" baseline="3105" dirty="0">
                <a:latin typeface="Times New Roman"/>
                <a:cs typeface="Times New Roman"/>
              </a:rPr>
              <a:t> </a:t>
            </a:r>
            <a:r>
              <a:rPr sz="4200" spc="-19" baseline="2925" dirty="0">
                <a:latin typeface="Calibri"/>
                <a:cs typeface="Calibri"/>
              </a:rPr>
              <a:t>t</a:t>
            </a:r>
            <a:r>
              <a:rPr sz="4200" baseline="2925" dirty="0">
                <a:latin typeface="Calibri"/>
                <a:cs typeface="Calibri"/>
              </a:rPr>
              <a:t>o</a:t>
            </a:r>
            <a:r>
              <a:rPr sz="4200" spc="-84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t</a:t>
            </a:r>
            <a:r>
              <a:rPr sz="4200" spc="-9" baseline="2925" dirty="0">
                <a:latin typeface="Calibri"/>
                <a:cs typeface="Calibri"/>
              </a:rPr>
              <a:t>h</a:t>
            </a:r>
            <a:r>
              <a:rPr sz="4200" baseline="2925" dirty="0">
                <a:latin typeface="Calibri"/>
                <a:cs typeface="Calibri"/>
              </a:rPr>
              <a:t>e</a:t>
            </a:r>
            <a:r>
              <a:rPr sz="4200" spc="-47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App</a:t>
            </a:r>
            <a:r>
              <a:rPr sz="4200" spc="-14" baseline="2925" dirty="0">
                <a:latin typeface="Calibri"/>
                <a:cs typeface="Calibri"/>
              </a:rPr>
              <a:t>i</a:t>
            </a:r>
            <a:r>
              <a:rPr sz="4200" baseline="2925" dirty="0">
                <a:latin typeface="Calibri"/>
                <a:cs typeface="Calibri"/>
              </a:rPr>
              <a:t>um</a:t>
            </a:r>
            <a:r>
              <a:rPr sz="4200" spc="-108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Se</a:t>
            </a:r>
            <a:r>
              <a:rPr sz="4200" spc="19" baseline="2925" dirty="0">
                <a:latin typeface="Calibri"/>
                <a:cs typeface="Calibri"/>
              </a:rPr>
              <a:t>r</a:t>
            </a:r>
            <a:r>
              <a:rPr sz="4200" spc="-25" baseline="2925" dirty="0">
                <a:latin typeface="Calibri"/>
                <a:cs typeface="Calibri"/>
              </a:rPr>
              <a:t>v</a:t>
            </a:r>
            <a:r>
              <a:rPr sz="4200" baseline="2925" dirty="0">
                <a:latin typeface="Calibri"/>
                <a:cs typeface="Calibri"/>
              </a:rPr>
              <a:t>e</a:t>
            </a:r>
            <a:r>
              <a:rPr sz="4200" spc="-279" baseline="2925" dirty="0">
                <a:latin typeface="Calibri"/>
                <a:cs typeface="Calibri"/>
              </a:rPr>
              <a:t>r</a:t>
            </a:r>
            <a:r>
              <a:rPr sz="4200" baseline="292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9094" y="6111742"/>
            <a:ext cx="8475224" cy="807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2947"/>
              </a:lnSpc>
              <a:spcBef>
                <a:spcPts val="147"/>
              </a:spcBef>
            </a:pPr>
            <a:r>
              <a:rPr sz="4200" baseline="2925" dirty="0">
                <a:latin typeface="Calibri"/>
                <a:cs typeface="Calibri"/>
              </a:rPr>
              <a:t>4.</a:t>
            </a:r>
            <a:r>
              <a:rPr sz="4200" spc="-50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App</a:t>
            </a:r>
            <a:r>
              <a:rPr sz="4200" spc="-14" baseline="2925" dirty="0">
                <a:latin typeface="Calibri"/>
                <a:cs typeface="Calibri"/>
              </a:rPr>
              <a:t>i</a:t>
            </a:r>
            <a:r>
              <a:rPr sz="4200" baseline="2925" dirty="0">
                <a:latin typeface="Calibri"/>
                <a:cs typeface="Calibri"/>
              </a:rPr>
              <a:t>um</a:t>
            </a:r>
            <a:r>
              <a:rPr sz="4200" spc="-108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Se</a:t>
            </a:r>
            <a:r>
              <a:rPr sz="4200" spc="19" baseline="2925" dirty="0">
                <a:latin typeface="Calibri"/>
                <a:cs typeface="Calibri"/>
              </a:rPr>
              <a:t>r</a:t>
            </a:r>
            <a:r>
              <a:rPr sz="4200" spc="-25" baseline="2925" dirty="0">
                <a:latin typeface="Calibri"/>
                <a:cs typeface="Calibri"/>
              </a:rPr>
              <a:t>v</a:t>
            </a:r>
            <a:r>
              <a:rPr sz="4200" baseline="2925" dirty="0">
                <a:latin typeface="Calibri"/>
                <a:cs typeface="Calibri"/>
              </a:rPr>
              <a:t>er</a:t>
            </a:r>
            <a:r>
              <a:rPr sz="4200" spc="-125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logs</a:t>
            </a:r>
            <a:r>
              <a:rPr sz="4200" spc="-93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the</a:t>
            </a:r>
            <a:r>
              <a:rPr sz="4200" spc="-106" baseline="3105" dirty="0">
                <a:latin typeface="Times New Roman"/>
                <a:cs typeface="Times New Roman"/>
              </a:rPr>
              <a:t> </a:t>
            </a:r>
            <a:r>
              <a:rPr sz="4200" spc="-39" baseline="2925" dirty="0">
                <a:latin typeface="Calibri"/>
                <a:cs typeface="Calibri"/>
              </a:rPr>
              <a:t>r</a:t>
            </a:r>
            <a:r>
              <a:rPr sz="4200" baseline="2925" dirty="0">
                <a:latin typeface="Calibri"/>
                <a:cs typeface="Calibri"/>
              </a:rPr>
              <a:t>esu</a:t>
            </a:r>
            <a:r>
              <a:rPr sz="4200" spc="-14" baseline="2925" dirty="0">
                <a:latin typeface="Calibri"/>
                <a:cs typeface="Calibri"/>
              </a:rPr>
              <a:t>l</a:t>
            </a:r>
            <a:r>
              <a:rPr sz="4200" baseline="2925" dirty="0">
                <a:latin typeface="Calibri"/>
                <a:cs typeface="Calibri"/>
              </a:rPr>
              <a:t>t</a:t>
            </a:r>
            <a:r>
              <a:rPr sz="4200" spc="-90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in</a:t>
            </a:r>
            <a:r>
              <a:rPr sz="4200" spc="-79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the</a:t>
            </a:r>
            <a:r>
              <a:rPr sz="4200" spc="-97" baseline="3105" dirty="0">
                <a:latin typeface="Times New Roman"/>
                <a:cs typeface="Times New Roman"/>
              </a:rPr>
              <a:t> </a:t>
            </a:r>
            <a:r>
              <a:rPr sz="4200" spc="-19" baseline="2925" dirty="0">
                <a:latin typeface="Calibri"/>
                <a:cs typeface="Calibri"/>
              </a:rPr>
              <a:t>c</a:t>
            </a:r>
            <a:r>
              <a:rPr sz="4200" baseline="2925" dirty="0">
                <a:latin typeface="Calibri"/>
                <a:cs typeface="Calibri"/>
              </a:rPr>
              <a:t>onsole</a:t>
            </a:r>
            <a:r>
              <a:rPr sz="4200" spc="-135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of</a:t>
            </a:r>
            <a:r>
              <a:rPr sz="4200" spc="-93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the</a:t>
            </a:r>
            <a:r>
              <a:rPr sz="4200" spc="-91" baseline="3105" dirty="0">
                <a:latin typeface="Times New Roman"/>
                <a:cs typeface="Times New Roman"/>
              </a:rPr>
              <a:t> </a:t>
            </a:r>
            <a:r>
              <a:rPr sz="4200" spc="-109" baseline="2925" dirty="0">
                <a:latin typeface="Calibri"/>
                <a:cs typeface="Calibri"/>
              </a:rPr>
              <a:t>W</a:t>
            </a:r>
            <a:r>
              <a:rPr sz="4200" baseline="2925" dirty="0">
                <a:latin typeface="Calibri"/>
                <a:cs typeface="Calibri"/>
              </a:rPr>
              <a:t>eb</a:t>
            </a:r>
            <a:endParaRPr sz="2800" dirty="0">
              <a:latin typeface="Calibri"/>
              <a:cs typeface="Calibri"/>
            </a:endParaRPr>
          </a:p>
          <a:p>
            <a:pPr marL="12689" marR="53216">
              <a:lnSpc>
                <a:spcPts val="3359"/>
              </a:lnSpc>
              <a:spcBef>
                <a:spcPts val="20"/>
              </a:spcBef>
            </a:pPr>
            <a:r>
              <a:rPr sz="4200" baseline="1950" dirty="0">
                <a:latin typeface="Calibri"/>
                <a:cs typeface="Calibri"/>
              </a:rPr>
              <a:t>Dr</a:t>
            </a:r>
            <a:r>
              <a:rPr sz="4200" spc="-9" baseline="1950" dirty="0">
                <a:latin typeface="Calibri"/>
                <a:cs typeface="Calibri"/>
              </a:rPr>
              <a:t>i</a:t>
            </a:r>
            <a:r>
              <a:rPr sz="4200" spc="-25" baseline="1950" dirty="0">
                <a:latin typeface="Calibri"/>
                <a:cs typeface="Calibri"/>
              </a:rPr>
              <a:t>v</a:t>
            </a:r>
            <a:r>
              <a:rPr sz="4200" baseline="1950" dirty="0">
                <a:latin typeface="Calibri"/>
                <a:cs typeface="Calibri"/>
              </a:rPr>
              <a:t>e</a:t>
            </a:r>
            <a:r>
              <a:rPr sz="4200" spc="-279" baseline="1950" dirty="0">
                <a:latin typeface="Calibri"/>
                <a:cs typeface="Calibri"/>
              </a:rPr>
              <a:t>r</a:t>
            </a:r>
            <a:r>
              <a:rPr sz="4200" baseline="195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79" y="-46"/>
            <a:ext cx="10688177" cy="781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5295" y="1964050"/>
            <a:ext cx="4914677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4168"/>
              </a:lnSpc>
              <a:spcBef>
                <a:spcPts val="208"/>
              </a:spcBef>
            </a:pPr>
            <a:r>
              <a:rPr sz="6000" b="1" baseline="3413" dirty="0">
                <a:solidFill>
                  <a:srgbClr val="6F2F9F"/>
                </a:solidFill>
                <a:latin typeface="Calibri"/>
                <a:cs typeface="Calibri"/>
              </a:rPr>
              <a:t>Limi</a:t>
            </a:r>
            <a:r>
              <a:rPr sz="6000" b="1" spc="-34" baseline="3413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6000" b="1" spc="-44" baseline="3413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6000" b="1" baseline="3413" dirty="0">
                <a:solidFill>
                  <a:srgbClr val="6F2F9F"/>
                </a:solidFill>
                <a:latin typeface="Calibri"/>
                <a:cs typeface="Calibri"/>
              </a:rPr>
              <a:t>tions</a:t>
            </a:r>
            <a:r>
              <a:rPr sz="6000" b="1" spc="-64" baseline="3623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6000" b="1" baseline="3413" dirty="0">
                <a:solidFill>
                  <a:srgbClr val="6F2F9F"/>
                </a:solidFill>
                <a:latin typeface="Calibri"/>
                <a:cs typeface="Calibri"/>
              </a:rPr>
              <a:t>of</a:t>
            </a:r>
            <a:r>
              <a:rPr sz="6000" b="1" spc="-94" baseline="3623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6000" b="1" baseline="3413" dirty="0">
                <a:solidFill>
                  <a:srgbClr val="6F2F9F"/>
                </a:solidFill>
                <a:latin typeface="Calibri"/>
                <a:cs typeface="Calibri"/>
              </a:rPr>
              <a:t>Appiu</a:t>
            </a:r>
            <a:r>
              <a:rPr sz="6000" b="1" spc="19" baseline="3413" dirty="0">
                <a:solidFill>
                  <a:srgbClr val="6F2F9F"/>
                </a:solidFill>
                <a:latin typeface="Calibri"/>
                <a:cs typeface="Calibri"/>
              </a:rPr>
              <a:t>m</a:t>
            </a:r>
            <a:r>
              <a:rPr sz="6000" b="1" baseline="3413" dirty="0">
                <a:solidFill>
                  <a:srgbClr val="6F2F9F"/>
                </a:solidFill>
                <a:latin typeface="Calibri"/>
                <a:cs typeface="Calibri"/>
              </a:rPr>
              <a:t>: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5292" y="2608875"/>
            <a:ext cx="202984" cy="2429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1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Arial"/>
                <a:cs typeface="Arial"/>
              </a:rPr>
              <a:t>•</a:t>
            </a:r>
          </a:p>
          <a:p>
            <a:pPr marL="12691">
              <a:lnSpc>
                <a:spcPct val="95825"/>
              </a:lnSpc>
              <a:spcBef>
                <a:spcPts val="664"/>
              </a:spcBef>
            </a:pPr>
            <a:r>
              <a:rPr sz="2800" dirty="0">
                <a:latin typeface="Arial"/>
                <a:cs typeface="Arial"/>
              </a:rPr>
              <a:t>•</a:t>
            </a:r>
          </a:p>
          <a:p>
            <a:pPr marL="12689" marR="3">
              <a:lnSpc>
                <a:spcPct val="95825"/>
              </a:lnSpc>
              <a:spcBef>
                <a:spcPts val="812"/>
              </a:spcBef>
            </a:pPr>
            <a:r>
              <a:rPr sz="2800" dirty="0">
                <a:latin typeface="Arial"/>
                <a:cs typeface="Arial"/>
              </a:rPr>
              <a:t>•</a:t>
            </a:r>
          </a:p>
          <a:p>
            <a:pPr marL="12689" marR="3">
              <a:lnSpc>
                <a:spcPct val="95825"/>
              </a:lnSpc>
              <a:spcBef>
                <a:spcPts val="813"/>
              </a:spcBef>
            </a:pPr>
            <a:r>
              <a:rPr sz="2800" dirty="0">
                <a:latin typeface="Arial"/>
                <a:cs typeface="Arial"/>
              </a:rPr>
              <a:t>•</a:t>
            </a:r>
          </a:p>
          <a:p>
            <a:pPr marL="12689" marR="3">
              <a:lnSpc>
                <a:spcPct val="95825"/>
              </a:lnSpc>
              <a:spcBef>
                <a:spcPts val="812"/>
              </a:spcBef>
            </a:pPr>
            <a:r>
              <a:rPr sz="2800" dirty="0">
                <a:latin typeface="Arial"/>
                <a:cs typeface="Arial"/>
              </a:rPr>
              <a:t>•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91598" y="2630292"/>
            <a:ext cx="8411373" cy="2855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1" marR="53216">
              <a:lnSpc>
                <a:spcPts val="2947"/>
              </a:lnSpc>
              <a:spcBef>
                <a:spcPts val="147"/>
              </a:spcBef>
            </a:pPr>
            <a:r>
              <a:rPr sz="4200" baseline="2925" dirty="0">
                <a:latin typeface="Calibri"/>
                <a:cs typeface="Calibri"/>
              </a:rPr>
              <a:t>Doesn</a:t>
            </a:r>
            <a:r>
              <a:rPr sz="4200" spc="-9" baseline="2925" dirty="0">
                <a:latin typeface="Calibri"/>
                <a:cs typeface="Calibri"/>
              </a:rPr>
              <a:t>'</a:t>
            </a:r>
            <a:r>
              <a:rPr sz="4200" baseline="2925" dirty="0">
                <a:latin typeface="Calibri"/>
                <a:cs typeface="Calibri"/>
              </a:rPr>
              <a:t>t</a:t>
            </a:r>
            <a:r>
              <a:rPr sz="4200" spc="-121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su</a:t>
            </a:r>
            <a:r>
              <a:rPr sz="4200" spc="-9" baseline="2925" dirty="0">
                <a:latin typeface="Calibri"/>
                <a:cs typeface="Calibri"/>
              </a:rPr>
              <a:t>p</a:t>
            </a:r>
            <a:r>
              <a:rPr sz="4200" baseline="2925" dirty="0">
                <a:latin typeface="Calibri"/>
                <a:cs typeface="Calibri"/>
              </a:rPr>
              <a:t>port</a:t>
            </a:r>
            <a:r>
              <a:rPr sz="4200" spc="-113" baseline="3105" dirty="0">
                <a:latin typeface="Times New Roman"/>
                <a:cs typeface="Times New Roman"/>
              </a:rPr>
              <a:t> </a:t>
            </a:r>
            <a:r>
              <a:rPr sz="4200" baseline="2925" dirty="0">
                <a:latin typeface="Calibri"/>
                <a:cs typeface="Calibri"/>
              </a:rPr>
              <a:t>i</a:t>
            </a:r>
            <a:r>
              <a:rPr sz="4200" spc="-9" baseline="2925" dirty="0">
                <a:latin typeface="Calibri"/>
                <a:cs typeface="Calibri"/>
              </a:rPr>
              <a:t>m</a:t>
            </a:r>
            <a:r>
              <a:rPr sz="4200" baseline="2925" dirty="0">
                <a:latin typeface="Calibri"/>
                <a:cs typeface="Calibri"/>
              </a:rPr>
              <a:t>a</a:t>
            </a:r>
            <a:r>
              <a:rPr sz="4200" spc="-14" baseline="2925" dirty="0">
                <a:latin typeface="Calibri"/>
                <a:cs typeface="Calibri"/>
              </a:rPr>
              <a:t>g</a:t>
            </a:r>
            <a:r>
              <a:rPr sz="4200" baseline="2925" dirty="0">
                <a:latin typeface="Calibri"/>
                <a:cs typeface="Calibri"/>
              </a:rPr>
              <a:t>e</a:t>
            </a:r>
            <a:r>
              <a:rPr sz="4200" spc="-127" baseline="3105" dirty="0">
                <a:latin typeface="Times New Roman"/>
                <a:cs typeface="Times New Roman"/>
              </a:rPr>
              <a:t> </a:t>
            </a:r>
            <a:r>
              <a:rPr sz="4200" spc="-29" baseline="2925" dirty="0">
                <a:latin typeface="Calibri"/>
                <a:cs typeface="Calibri"/>
              </a:rPr>
              <a:t>c</a:t>
            </a:r>
            <a:r>
              <a:rPr sz="4200" baseline="2925" dirty="0">
                <a:latin typeface="Calibri"/>
                <a:cs typeface="Calibri"/>
              </a:rPr>
              <a:t>ompar</a:t>
            </a:r>
            <a:r>
              <a:rPr sz="4200" spc="-3" baseline="2925" dirty="0">
                <a:latin typeface="Calibri"/>
                <a:cs typeface="Calibri"/>
              </a:rPr>
              <a:t>i</a:t>
            </a:r>
            <a:r>
              <a:rPr sz="4200" baseline="2925" dirty="0">
                <a:latin typeface="Calibri"/>
                <a:cs typeface="Calibri"/>
              </a:rPr>
              <a:t>son</a:t>
            </a:r>
            <a:endParaRPr sz="2800" dirty="0">
              <a:latin typeface="Calibri"/>
              <a:cs typeface="Calibri"/>
            </a:endParaRPr>
          </a:p>
          <a:p>
            <a:pPr marL="12691">
              <a:lnSpc>
                <a:spcPct val="101725"/>
              </a:lnSpc>
              <a:spcBef>
                <a:spcPts val="466"/>
              </a:spcBef>
            </a:pPr>
            <a:r>
              <a:rPr sz="2800" dirty="0" smtClean="0">
                <a:latin typeface="Calibri"/>
                <a:cs typeface="Calibri"/>
              </a:rPr>
              <a:t>Does</a:t>
            </a:r>
            <a:r>
              <a:rPr lang="en-US" sz="2800" dirty="0" smtClean="0">
                <a:latin typeface="Calibri"/>
                <a:cs typeface="Calibri"/>
              </a:rPr>
              <a:t>n</a:t>
            </a:r>
            <a:r>
              <a:rPr sz="2800" spc="-9" dirty="0" smtClean="0">
                <a:latin typeface="Calibri"/>
                <a:cs typeface="Calibri"/>
              </a:rPr>
              <a:t>’</a:t>
            </a:r>
            <a:r>
              <a:rPr sz="2800" dirty="0" smtClean="0">
                <a:latin typeface="Calibri"/>
                <a:cs typeface="Calibri"/>
              </a:rPr>
              <a:t>t</a:t>
            </a:r>
            <a:r>
              <a:rPr sz="2800" spc="102" dirty="0" smtClean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</a:t>
            </a:r>
            <a:r>
              <a:rPr sz="2800" spc="-9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port</a:t>
            </a:r>
            <a:r>
              <a:rPr sz="2800" spc="-43" dirty="0">
                <a:latin typeface="Calibri"/>
                <a:cs typeface="Calibri"/>
              </a:rPr>
              <a:t> </a:t>
            </a:r>
            <a:r>
              <a:rPr sz="2800" spc="-25" dirty="0" smtClean="0">
                <a:latin typeface="Calibri"/>
                <a:cs typeface="Calibri"/>
              </a:rPr>
              <a:t>t</a:t>
            </a:r>
            <a:r>
              <a:rPr sz="2800" dirty="0" smtClean="0">
                <a:latin typeface="Calibri"/>
                <a:cs typeface="Calibri"/>
              </a:rPr>
              <a:t>e</a:t>
            </a:r>
            <a:r>
              <a:rPr sz="2800" spc="-34" dirty="0" smtClean="0">
                <a:latin typeface="Calibri"/>
                <a:cs typeface="Calibri"/>
              </a:rPr>
              <a:t>s</a:t>
            </a:r>
            <a:r>
              <a:rPr sz="2800" dirty="0" smtClean="0">
                <a:latin typeface="Calibri"/>
                <a:cs typeface="Calibri"/>
              </a:rPr>
              <a:t>t</a:t>
            </a:r>
            <a:r>
              <a:rPr sz="2800" spc="3" dirty="0" smtClean="0">
                <a:latin typeface="Calibri"/>
                <a:cs typeface="Calibri"/>
              </a:rPr>
              <a:t>i</a:t>
            </a:r>
            <a:r>
              <a:rPr lang="en-US" sz="2800" spc="-9" dirty="0" smtClean="0">
                <a:latin typeface="Calibri"/>
                <a:cs typeface="Calibri"/>
              </a:rPr>
              <a:t>n</a:t>
            </a:r>
            <a:r>
              <a:rPr sz="2800" dirty="0" smtClean="0">
                <a:latin typeface="Calibri"/>
                <a:cs typeface="Calibri"/>
              </a:rPr>
              <a:t>g</a:t>
            </a:r>
            <a:r>
              <a:rPr sz="2800" spc="84" dirty="0" smtClean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dirty="0" smtClean="0">
                <a:latin typeface="Calibri"/>
                <a:cs typeface="Calibri"/>
              </a:rPr>
              <a:t>A</a:t>
            </a:r>
            <a:r>
              <a:rPr lang="en-US" sz="2800" dirty="0" smtClean="0">
                <a:latin typeface="Calibri"/>
                <a:cs typeface="Calibri"/>
              </a:rPr>
              <a:t>n</a:t>
            </a:r>
            <a:r>
              <a:rPr sz="2800" dirty="0" smtClean="0">
                <a:latin typeface="Calibri"/>
                <a:cs typeface="Calibri"/>
              </a:rPr>
              <a:t>d</a:t>
            </a:r>
            <a:r>
              <a:rPr sz="2800" spc="-54" dirty="0" smtClean="0">
                <a:latin typeface="Calibri"/>
                <a:cs typeface="Calibri"/>
              </a:rPr>
              <a:t>r</a:t>
            </a:r>
            <a:r>
              <a:rPr sz="2800" dirty="0" smtClean="0">
                <a:latin typeface="Calibri"/>
                <a:cs typeface="Calibri"/>
              </a:rPr>
              <a:t>o</a:t>
            </a:r>
            <a:r>
              <a:rPr sz="2800" spc="3" dirty="0" smtClean="0">
                <a:latin typeface="Calibri"/>
                <a:cs typeface="Calibri"/>
              </a:rPr>
              <a:t>i</a:t>
            </a:r>
            <a:r>
              <a:rPr sz="2800" dirty="0" smtClean="0">
                <a:latin typeface="Calibri"/>
                <a:cs typeface="Calibri"/>
              </a:rPr>
              <a:t>d</a:t>
            </a:r>
            <a:r>
              <a:rPr sz="2800" spc="58" dirty="0" smtClean="0">
                <a:latin typeface="Calibri"/>
                <a:cs typeface="Calibri"/>
              </a:rPr>
              <a:t> </a:t>
            </a:r>
            <a:r>
              <a:rPr sz="2800" spc="-143" dirty="0" smtClean="0">
                <a:latin typeface="Calibri"/>
                <a:cs typeface="Calibri"/>
              </a:rPr>
              <a:t>V</a:t>
            </a:r>
            <a:r>
              <a:rPr sz="2800" dirty="0" smtClean="0">
                <a:latin typeface="Calibri"/>
                <a:cs typeface="Calibri"/>
              </a:rPr>
              <a:t>e</a:t>
            </a:r>
            <a:r>
              <a:rPr sz="2800" spc="-54" dirty="0" smtClean="0">
                <a:latin typeface="Calibri"/>
                <a:cs typeface="Calibri"/>
              </a:rPr>
              <a:t>r</a:t>
            </a:r>
            <a:r>
              <a:rPr sz="2800" dirty="0" smtClean="0">
                <a:latin typeface="Calibri"/>
                <a:cs typeface="Calibri"/>
              </a:rPr>
              <a:t>s</a:t>
            </a:r>
            <a:r>
              <a:rPr sz="2800" spc="3" dirty="0" smtClean="0">
                <a:latin typeface="Calibri"/>
                <a:cs typeface="Calibri"/>
              </a:rPr>
              <a:t>i</a:t>
            </a:r>
            <a:r>
              <a:rPr sz="2800" dirty="0" smtClean="0">
                <a:latin typeface="Calibri"/>
                <a:cs typeface="Calibri"/>
              </a:rPr>
              <a:t>o</a:t>
            </a:r>
            <a:r>
              <a:rPr lang="en-US" sz="2800" dirty="0" smtClean="0">
                <a:latin typeface="Calibri"/>
                <a:cs typeface="Calibri"/>
              </a:rPr>
              <a:t>n</a:t>
            </a:r>
            <a:r>
              <a:rPr sz="2800" spc="66" dirty="0" smtClean="0">
                <a:latin typeface="Calibri"/>
                <a:cs typeface="Calibri"/>
              </a:rPr>
              <a:t> </a:t>
            </a:r>
            <a:r>
              <a:rPr sz="2800" spc="3" dirty="0">
                <a:latin typeface="Calibri"/>
                <a:cs typeface="Calibri"/>
              </a:rPr>
              <a:t>l</a:t>
            </a:r>
            <a:r>
              <a:rPr sz="2800" spc="-14" dirty="0">
                <a:latin typeface="Calibri"/>
                <a:cs typeface="Calibri"/>
              </a:rPr>
              <a:t>o</a:t>
            </a:r>
            <a:r>
              <a:rPr sz="2800" spc="-19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 smtClean="0">
                <a:latin typeface="Calibri"/>
                <a:cs typeface="Calibri"/>
              </a:rPr>
              <a:t>tha</a:t>
            </a:r>
            <a:r>
              <a:rPr lang="en-US" sz="2800" dirty="0" smtClean="0">
                <a:latin typeface="Calibri"/>
                <a:cs typeface="Calibri"/>
              </a:rPr>
              <a:t>n</a:t>
            </a:r>
            <a:r>
              <a:rPr sz="2800" spc="121" dirty="0" smtClean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4.2</a:t>
            </a:r>
          </a:p>
          <a:p>
            <a:pPr marL="12689" marR="53216">
              <a:lnSpc>
                <a:spcPct val="101725"/>
              </a:lnSpc>
              <a:spcBef>
                <a:spcPts val="614"/>
              </a:spcBef>
            </a:pPr>
            <a:r>
              <a:rPr sz="2800" dirty="0">
                <a:latin typeface="Calibri"/>
                <a:cs typeface="Calibri"/>
              </a:rPr>
              <a:t>Lim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ed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su</a:t>
            </a:r>
            <a:r>
              <a:rPr sz="2800" spc="-9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port</a:t>
            </a:r>
            <a:r>
              <a:rPr sz="2800" spc="-113" dirty="0">
                <a:latin typeface="Times New Roman"/>
                <a:cs typeface="Times New Roman"/>
              </a:rPr>
              <a:t> </a:t>
            </a:r>
            <a:r>
              <a:rPr sz="2800" spc="-59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102" dirty="0">
                <a:latin typeface="Times New Roman"/>
                <a:cs typeface="Times New Roman"/>
              </a:rPr>
              <a:t> </a:t>
            </a:r>
            <a:r>
              <a:rPr sz="2800" spc="-19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34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ti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8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9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br</a:t>
            </a:r>
            <a:r>
              <a:rPr sz="2800" spc="-14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App</a:t>
            </a:r>
          </a:p>
          <a:p>
            <a:pPr marL="12689" marR="223325">
              <a:lnSpc>
                <a:spcPts val="3417"/>
              </a:lnSpc>
              <a:spcBef>
                <a:spcPts val="616"/>
              </a:spcBef>
            </a:pPr>
            <a:r>
              <a:rPr sz="2800" dirty="0">
                <a:latin typeface="Calibri"/>
                <a:cs typeface="Calibri"/>
              </a:rPr>
              <a:t>Long</a:t>
            </a:r>
            <a:r>
              <a:rPr sz="2800" spc="-12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91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4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4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fig</a:t>
            </a:r>
            <a:r>
              <a:rPr sz="2800" spc="-9" dirty="0">
                <a:latin typeface="Calibri"/>
                <a:cs typeface="Calibri"/>
              </a:rPr>
              <a:t>u</a:t>
            </a:r>
            <a:r>
              <a:rPr sz="2800" spc="-39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App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113" dirty="0">
                <a:latin typeface="Times New Roman"/>
                <a:cs typeface="Times New Roman"/>
              </a:rPr>
              <a:t> </a:t>
            </a:r>
            <a:r>
              <a:rPr sz="2800" spc="-59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10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both</a:t>
            </a:r>
            <a:r>
              <a:rPr sz="2800" spc="-10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4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oid</a:t>
            </a:r>
            <a:r>
              <a:rPr sz="2800" spc="-12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9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endParaRPr sz="2800" dirty="0">
              <a:latin typeface="Calibri"/>
              <a:cs typeface="Calibri"/>
            </a:endParaRPr>
          </a:p>
          <a:p>
            <a:pPr marL="12689" marR="223325">
              <a:lnSpc>
                <a:spcPts val="3417"/>
              </a:lnSpc>
              <a:spcBef>
                <a:spcPts val="614"/>
              </a:spcBef>
            </a:pPr>
            <a:r>
              <a:rPr sz="2800" dirty="0">
                <a:latin typeface="Calibri"/>
                <a:cs typeface="Calibri"/>
              </a:rPr>
              <a:t>No</a:t>
            </a:r>
            <a:r>
              <a:rPr sz="2800" spc="-9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Sup</a:t>
            </a:r>
            <a:r>
              <a:rPr sz="2800" spc="-14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ort</a:t>
            </a:r>
            <a:r>
              <a:rPr sz="2800" spc="-76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4" dirty="0">
                <a:latin typeface="Times New Roman"/>
                <a:cs typeface="Times New Roman"/>
              </a:rPr>
              <a:t> </a:t>
            </a:r>
            <a:r>
              <a:rPr sz="2800" spc="-3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un</a:t>
            </a:r>
            <a:r>
              <a:rPr sz="2800" spc="-5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App</a:t>
            </a:r>
            <a:r>
              <a:rPr sz="2800" spc="-14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10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Inspec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7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8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3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44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osoft</a:t>
            </a:r>
          </a:p>
          <a:p>
            <a:pPr marL="12689" marR="53216">
              <a:lnSpc>
                <a:spcPts val="2745"/>
              </a:lnSpc>
              <a:spcBef>
                <a:spcPts val="752"/>
              </a:spcBef>
            </a:pPr>
            <a:r>
              <a:rPr sz="4200" baseline="3900" dirty="0">
                <a:latin typeface="Calibri"/>
                <a:cs typeface="Calibri"/>
              </a:rPr>
              <a:t>W</a:t>
            </a:r>
            <a:r>
              <a:rPr sz="4200" spc="-9" baseline="3900" dirty="0">
                <a:latin typeface="Calibri"/>
                <a:cs typeface="Calibri"/>
              </a:rPr>
              <a:t>i</a:t>
            </a:r>
            <a:r>
              <a:rPr sz="4200" baseline="3900" dirty="0">
                <a:latin typeface="Calibri"/>
                <a:cs typeface="Calibri"/>
              </a:rPr>
              <a:t>nd</a:t>
            </a:r>
            <a:r>
              <a:rPr sz="4200" spc="-19" baseline="3900" dirty="0">
                <a:latin typeface="Calibri"/>
                <a:cs typeface="Calibri"/>
              </a:rPr>
              <a:t>ow</a:t>
            </a:r>
            <a:r>
              <a:rPr sz="4200" baseline="3900" dirty="0"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6" name="insert.wmv">
            <a:hlinkClick r:id="" action="ppaction://media"/>
          </p:cNvPr>
          <p:cNvPicPr>
            <a:picLocks noRot="1" noChangeAspect="1"/>
          </p:cNvPicPr>
          <p:nvPr>
            <a:videoFile r:link="rId2"/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0" y="901700"/>
            <a:ext cx="10701866" cy="6019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79" y="-46"/>
            <a:ext cx="10688177" cy="781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003500" y="2029350"/>
            <a:ext cx="8749295" cy="886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3335"/>
              </a:lnSpc>
              <a:spcBef>
                <a:spcPts val="165"/>
              </a:spcBef>
            </a:pPr>
            <a:r>
              <a:rPr sz="4500" baseline="3003" dirty="0">
                <a:latin typeface="Wingdings"/>
                <a:cs typeface="Wingdings"/>
              </a:rPr>
              <a:t></a:t>
            </a:r>
            <a:r>
              <a:rPr sz="4500" spc="-75" baseline="2898" dirty="0">
                <a:latin typeface="Times New Roman"/>
                <a:cs typeface="Times New Roman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Sm</a:t>
            </a:r>
            <a:r>
              <a:rPr sz="4500" spc="3" baseline="2730" dirty="0">
                <a:latin typeface="Calibri"/>
                <a:cs typeface="Calibri"/>
              </a:rPr>
              <a:t>a</a:t>
            </a:r>
            <a:r>
              <a:rPr sz="4500" baseline="2730" dirty="0">
                <a:latin typeface="Calibri"/>
                <a:cs typeface="Calibri"/>
              </a:rPr>
              <a:t>rtphone</a:t>
            </a:r>
            <a:r>
              <a:rPr sz="4500" spc="-84" baseline="2898" dirty="0">
                <a:latin typeface="Times New Roman"/>
                <a:cs typeface="Times New Roman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Apps</a:t>
            </a:r>
            <a:r>
              <a:rPr sz="4500" spc="-84" baseline="2898" dirty="0">
                <a:latin typeface="Times New Roman"/>
                <a:cs typeface="Times New Roman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h</a:t>
            </a:r>
            <a:r>
              <a:rPr sz="4500" spc="-50" baseline="2730" dirty="0">
                <a:latin typeface="Calibri"/>
                <a:cs typeface="Calibri"/>
              </a:rPr>
              <a:t>a</a:t>
            </a:r>
            <a:r>
              <a:rPr sz="4500" spc="-25" baseline="2730" dirty="0">
                <a:latin typeface="Calibri"/>
                <a:cs typeface="Calibri"/>
              </a:rPr>
              <a:t>v</a:t>
            </a:r>
            <a:r>
              <a:rPr sz="4500" baseline="2730" dirty="0">
                <a:latin typeface="Calibri"/>
                <a:cs typeface="Calibri"/>
              </a:rPr>
              <a:t>e</a:t>
            </a:r>
            <a:r>
              <a:rPr sz="4500" spc="-94" baseline="2898" dirty="0">
                <a:latin typeface="Times New Roman"/>
                <a:cs typeface="Times New Roman"/>
              </a:rPr>
              <a:t> </a:t>
            </a:r>
            <a:r>
              <a:rPr sz="4500" spc="-54" baseline="2730" dirty="0">
                <a:latin typeface="Calibri"/>
                <a:cs typeface="Calibri"/>
              </a:rPr>
              <a:t>e</a:t>
            </a:r>
            <a:r>
              <a:rPr sz="4500" baseline="2730" dirty="0">
                <a:latin typeface="Calibri"/>
                <a:cs typeface="Calibri"/>
              </a:rPr>
              <a:t>xp</a:t>
            </a:r>
            <a:r>
              <a:rPr sz="4500" spc="-9" baseline="2730" dirty="0">
                <a:latin typeface="Calibri"/>
                <a:cs typeface="Calibri"/>
              </a:rPr>
              <a:t>e</a:t>
            </a:r>
            <a:r>
              <a:rPr sz="4500" baseline="2730" dirty="0">
                <a:latin typeface="Calibri"/>
                <a:cs typeface="Calibri"/>
              </a:rPr>
              <a:t>r</a:t>
            </a:r>
            <a:r>
              <a:rPr sz="4500" spc="-3" baseline="2730" dirty="0">
                <a:latin typeface="Calibri"/>
                <a:cs typeface="Calibri"/>
              </a:rPr>
              <a:t>i</a:t>
            </a:r>
            <a:r>
              <a:rPr sz="4500" baseline="2730" dirty="0">
                <a:latin typeface="Calibri"/>
                <a:cs typeface="Calibri"/>
              </a:rPr>
              <a:t>e</a:t>
            </a:r>
            <a:r>
              <a:rPr sz="4500" spc="-9" baseline="2730" dirty="0">
                <a:latin typeface="Calibri"/>
                <a:cs typeface="Calibri"/>
              </a:rPr>
              <a:t>n</a:t>
            </a:r>
            <a:r>
              <a:rPr sz="4500" baseline="2730" dirty="0">
                <a:latin typeface="Calibri"/>
                <a:cs typeface="Calibri"/>
              </a:rPr>
              <a:t>ced</a:t>
            </a:r>
            <a:r>
              <a:rPr sz="4500" spc="-69" baseline="2898" dirty="0">
                <a:latin typeface="Times New Roman"/>
                <a:cs typeface="Times New Roman"/>
              </a:rPr>
              <a:t> </a:t>
            </a:r>
            <a:r>
              <a:rPr sz="4500" spc="-54" baseline="2730" dirty="0">
                <a:latin typeface="Calibri"/>
                <a:cs typeface="Calibri"/>
              </a:rPr>
              <a:t>e</a:t>
            </a:r>
            <a:r>
              <a:rPr sz="4500" baseline="2730" dirty="0">
                <a:latin typeface="Calibri"/>
                <a:cs typeface="Calibri"/>
              </a:rPr>
              <a:t>xp</a:t>
            </a:r>
            <a:r>
              <a:rPr sz="4500" spc="-9" baseline="2730" dirty="0">
                <a:latin typeface="Calibri"/>
                <a:cs typeface="Calibri"/>
              </a:rPr>
              <a:t>l</a:t>
            </a:r>
            <a:r>
              <a:rPr sz="4500" baseline="2730" dirty="0">
                <a:latin typeface="Calibri"/>
                <a:cs typeface="Calibri"/>
              </a:rPr>
              <a:t>osi</a:t>
            </a:r>
            <a:r>
              <a:rPr sz="4500" spc="-25" baseline="2730" dirty="0">
                <a:latin typeface="Calibri"/>
                <a:cs typeface="Calibri"/>
              </a:rPr>
              <a:t>v</a:t>
            </a:r>
            <a:r>
              <a:rPr sz="4500" baseline="2730" dirty="0">
                <a:latin typeface="Calibri"/>
                <a:cs typeface="Calibri"/>
              </a:rPr>
              <a:t>e</a:t>
            </a:r>
            <a:r>
              <a:rPr sz="4500" spc="-69" baseline="2898" dirty="0">
                <a:latin typeface="Times New Roman"/>
                <a:cs typeface="Times New Roman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g</a:t>
            </a:r>
            <a:r>
              <a:rPr sz="4500" spc="-44" baseline="2730" dirty="0">
                <a:latin typeface="Calibri"/>
                <a:cs typeface="Calibri"/>
              </a:rPr>
              <a:t>r</a:t>
            </a:r>
            <a:r>
              <a:rPr sz="4500" spc="-9" baseline="2730" dirty="0">
                <a:latin typeface="Calibri"/>
                <a:cs typeface="Calibri"/>
              </a:rPr>
              <a:t>o</a:t>
            </a:r>
            <a:r>
              <a:rPr sz="4500" baseline="2730" dirty="0">
                <a:latin typeface="Calibri"/>
                <a:cs typeface="Calibri"/>
              </a:rPr>
              <a:t>wth</a:t>
            </a:r>
            <a:endParaRPr sz="3000" dirty="0">
              <a:latin typeface="Calibri"/>
              <a:cs typeface="Calibri"/>
            </a:endParaRPr>
          </a:p>
          <a:p>
            <a:pPr marL="12689" marR="60521">
              <a:lnSpc>
                <a:spcPts val="3600"/>
              </a:lnSpc>
              <a:spcBef>
                <a:spcPts val="13"/>
              </a:spcBef>
            </a:pPr>
            <a:r>
              <a:rPr sz="4500" baseline="1820" dirty="0">
                <a:latin typeface="Calibri"/>
                <a:cs typeface="Calibri"/>
              </a:rPr>
              <a:t>since</a:t>
            </a:r>
            <a:r>
              <a:rPr sz="4500" spc="-84" baseline="1932" dirty="0">
                <a:latin typeface="Times New Roman"/>
                <a:cs typeface="Times New Roman"/>
              </a:rPr>
              <a:t> </a:t>
            </a:r>
            <a:r>
              <a:rPr sz="4500" baseline="1820" dirty="0">
                <a:latin typeface="Calibri"/>
                <a:cs typeface="Calibri"/>
              </a:rPr>
              <a:t>2007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3498" y="3401212"/>
            <a:ext cx="385229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3165"/>
              </a:lnSpc>
              <a:spcBef>
                <a:spcPts val="159"/>
              </a:spcBef>
            </a:pPr>
            <a:r>
              <a:rPr sz="3000" dirty="0">
                <a:latin typeface="Wingdings"/>
                <a:cs typeface="Wingdings"/>
              </a:rPr>
              <a:t>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92178" y="3424051"/>
            <a:ext cx="7337880" cy="406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3153"/>
              </a:lnSpc>
              <a:spcBef>
                <a:spcPts val="157"/>
              </a:spcBef>
            </a:pPr>
            <a:r>
              <a:rPr sz="4500" baseline="2730" dirty="0">
                <a:latin typeface="Calibri"/>
                <a:cs typeface="Calibri"/>
              </a:rPr>
              <a:t>Mobile</a:t>
            </a:r>
            <a:r>
              <a:rPr sz="4500" spc="-84" baseline="2898" dirty="0">
                <a:latin typeface="Times New Roman"/>
                <a:cs typeface="Times New Roman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App</a:t>
            </a:r>
            <a:r>
              <a:rPr sz="4500" spc="-64" baseline="2898" dirty="0">
                <a:latin typeface="Times New Roman"/>
                <a:cs typeface="Times New Roman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a</a:t>
            </a:r>
            <a:r>
              <a:rPr sz="4500" spc="-34" baseline="2730" dirty="0">
                <a:latin typeface="Calibri"/>
                <a:cs typeface="Calibri"/>
              </a:rPr>
              <a:t>r</a:t>
            </a:r>
            <a:r>
              <a:rPr sz="4500" baseline="2730" dirty="0">
                <a:latin typeface="Calibri"/>
                <a:cs typeface="Calibri"/>
              </a:rPr>
              <a:t>e</a:t>
            </a:r>
            <a:r>
              <a:rPr sz="4500" spc="-84" baseline="2898" dirty="0">
                <a:latin typeface="Times New Roman"/>
                <a:cs typeface="Times New Roman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mo</a:t>
            </a:r>
            <a:r>
              <a:rPr sz="4500" spc="-29" baseline="2730" dirty="0">
                <a:latin typeface="Calibri"/>
                <a:cs typeface="Calibri"/>
              </a:rPr>
              <a:t>r</a:t>
            </a:r>
            <a:r>
              <a:rPr sz="4500" baseline="2730" dirty="0">
                <a:latin typeface="Calibri"/>
                <a:cs typeface="Calibri"/>
              </a:rPr>
              <a:t>e</a:t>
            </a:r>
            <a:r>
              <a:rPr sz="4500" spc="-69" baseline="2898" dirty="0">
                <a:latin typeface="Times New Roman"/>
                <a:cs typeface="Times New Roman"/>
              </a:rPr>
              <a:t> </a:t>
            </a:r>
            <a:r>
              <a:rPr sz="4500" spc="-39" baseline="2730" dirty="0">
                <a:latin typeface="Calibri"/>
                <a:cs typeface="Calibri"/>
              </a:rPr>
              <a:t>r</a:t>
            </a:r>
            <a:r>
              <a:rPr sz="4500" baseline="2730" dirty="0">
                <a:latin typeface="Calibri"/>
                <a:cs typeface="Calibri"/>
              </a:rPr>
              <a:t>e</a:t>
            </a:r>
            <a:r>
              <a:rPr sz="4500" spc="-9" baseline="2730" dirty="0">
                <a:latin typeface="Calibri"/>
                <a:cs typeface="Calibri"/>
              </a:rPr>
              <a:t>l</a:t>
            </a:r>
            <a:r>
              <a:rPr sz="4500" baseline="2730" dirty="0">
                <a:latin typeface="Calibri"/>
                <a:cs typeface="Calibri"/>
              </a:rPr>
              <a:t>iab</a:t>
            </a:r>
            <a:r>
              <a:rPr sz="4500" spc="-9" baseline="2730" dirty="0">
                <a:latin typeface="Calibri"/>
                <a:cs typeface="Calibri"/>
              </a:rPr>
              <a:t>l</a:t>
            </a:r>
            <a:r>
              <a:rPr sz="4500" baseline="2730" dirty="0">
                <a:latin typeface="Calibri"/>
                <a:cs typeface="Calibri"/>
              </a:rPr>
              <a:t>e</a:t>
            </a:r>
            <a:r>
              <a:rPr sz="4500" spc="-69" baseline="2898" dirty="0">
                <a:latin typeface="Times New Roman"/>
                <a:cs typeface="Times New Roman"/>
              </a:rPr>
              <a:t> </a:t>
            </a:r>
            <a:r>
              <a:rPr sz="4500" spc="-64" baseline="2730" dirty="0">
                <a:latin typeface="Calibri"/>
                <a:cs typeface="Calibri"/>
              </a:rPr>
              <a:t>f</a:t>
            </a:r>
            <a:r>
              <a:rPr sz="4500" baseline="2730" dirty="0">
                <a:latin typeface="Calibri"/>
                <a:cs typeface="Calibri"/>
              </a:rPr>
              <a:t>or</a:t>
            </a:r>
            <a:r>
              <a:rPr sz="4500" spc="-69" baseline="2898" dirty="0">
                <a:latin typeface="Times New Roman"/>
                <a:cs typeface="Times New Roman"/>
              </a:rPr>
              <a:t> </a:t>
            </a:r>
            <a:r>
              <a:rPr sz="4500" spc="9" baseline="2730" dirty="0">
                <a:latin typeface="Calibri"/>
                <a:cs typeface="Calibri"/>
              </a:rPr>
              <a:t>O</a:t>
            </a:r>
            <a:r>
              <a:rPr sz="4500" spc="-39" baseline="2730" dirty="0">
                <a:latin typeface="Calibri"/>
                <a:cs typeface="Calibri"/>
              </a:rPr>
              <a:t>r</a:t>
            </a:r>
            <a:r>
              <a:rPr sz="4500" spc="-54" baseline="2730" dirty="0">
                <a:latin typeface="Calibri"/>
                <a:cs typeface="Calibri"/>
              </a:rPr>
              <a:t>g</a:t>
            </a:r>
            <a:r>
              <a:rPr sz="4500" baseline="2730" dirty="0">
                <a:latin typeface="Calibri"/>
                <a:cs typeface="Calibri"/>
              </a:rPr>
              <a:t>ani</a:t>
            </a:r>
            <a:r>
              <a:rPr sz="4500" spc="-50" baseline="2730" dirty="0">
                <a:latin typeface="Calibri"/>
                <a:cs typeface="Calibri"/>
              </a:rPr>
              <a:t>z</a:t>
            </a:r>
            <a:r>
              <a:rPr sz="4500" spc="-19" baseline="2730" dirty="0">
                <a:latin typeface="Calibri"/>
                <a:cs typeface="Calibri"/>
              </a:rPr>
              <a:t>a</a:t>
            </a:r>
            <a:r>
              <a:rPr sz="4500" baseline="2730" dirty="0">
                <a:latin typeface="Calibri"/>
                <a:cs typeface="Calibri"/>
              </a:rPr>
              <a:t>tions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498" y="4315994"/>
            <a:ext cx="385229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3165"/>
              </a:lnSpc>
              <a:spcBef>
                <a:spcPts val="159"/>
              </a:spcBef>
            </a:pPr>
            <a:r>
              <a:rPr sz="3000" dirty="0">
                <a:latin typeface="Wingdings"/>
                <a:cs typeface="Wingdings"/>
              </a:rPr>
              <a:t>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92179" y="4338832"/>
            <a:ext cx="7108901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3153"/>
              </a:lnSpc>
              <a:spcBef>
                <a:spcPts val="157"/>
              </a:spcBef>
            </a:pPr>
            <a:r>
              <a:rPr sz="4500" baseline="2730" dirty="0">
                <a:latin typeface="Calibri"/>
                <a:cs typeface="Calibri"/>
              </a:rPr>
              <a:t>Mobile</a:t>
            </a:r>
            <a:r>
              <a:rPr sz="4500" spc="-84" baseline="2898" dirty="0">
                <a:latin typeface="Times New Roman"/>
                <a:cs typeface="Times New Roman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Apps</a:t>
            </a:r>
            <a:r>
              <a:rPr sz="4500" spc="-84" baseline="2898" dirty="0">
                <a:latin typeface="Times New Roman"/>
                <a:cs typeface="Times New Roman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br</a:t>
            </a:r>
            <a:r>
              <a:rPr sz="4500" spc="-9" baseline="2730" dirty="0">
                <a:latin typeface="Calibri"/>
                <a:cs typeface="Calibri"/>
              </a:rPr>
              <a:t>i</a:t>
            </a:r>
            <a:r>
              <a:rPr sz="4500" baseline="2730" dirty="0">
                <a:latin typeface="Calibri"/>
                <a:cs typeface="Calibri"/>
              </a:rPr>
              <a:t>nging</a:t>
            </a:r>
            <a:r>
              <a:rPr sz="4500" spc="-64" baseline="2898" dirty="0">
                <a:latin typeface="Times New Roman"/>
                <a:cs typeface="Times New Roman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half</a:t>
            </a:r>
            <a:r>
              <a:rPr sz="4500" spc="-79" baseline="2898" dirty="0">
                <a:latin typeface="Times New Roman"/>
                <a:cs typeface="Times New Roman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of</a:t>
            </a:r>
            <a:r>
              <a:rPr sz="4500" spc="-75" baseline="2898" dirty="0">
                <a:latin typeface="Times New Roman"/>
                <a:cs typeface="Times New Roman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the</a:t>
            </a:r>
            <a:r>
              <a:rPr sz="4500" spc="-9" baseline="2730" dirty="0">
                <a:latin typeface="Calibri"/>
                <a:cs typeface="Calibri"/>
              </a:rPr>
              <a:t>i</a:t>
            </a:r>
            <a:r>
              <a:rPr sz="4500" baseline="2730" dirty="0">
                <a:latin typeface="Calibri"/>
                <a:cs typeface="Calibri"/>
              </a:rPr>
              <a:t>r</a:t>
            </a:r>
            <a:r>
              <a:rPr sz="4500" spc="-69" baseline="2898" dirty="0">
                <a:latin typeface="Times New Roman"/>
                <a:cs typeface="Times New Roman"/>
              </a:rPr>
              <a:t> </a:t>
            </a:r>
            <a:r>
              <a:rPr sz="4500" spc="-109" baseline="2730" dirty="0">
                <a:latin typeface="Calibri"/>
                <a:cs typeface="Calibri"/>
              </a:rPr>
              <a:t>W</a:t>
            </a:r>
            <a:r>
              <a:rPr sz="4500" baseline="2730" dirty="0">
                <a:latin typeface="Calibri"/>
                <a:cs typeface="Calibri"/>
              </a:rPr>
              <a:t>eb</a:t>
            </a:r>
            <a:r>
              <a:rPr sz="4500" spc="-79" baseline="2898" dirty="0">
                <a:latin typeface="Times New Roman"/>
                <a:cs typeface="Times New Roman"/>
              </a:rPr>
              <a:t> </a:t>
            </a:r>
            <a:r>
              <a:rPr sz="4500" spc="-169" baseline="2730" dirty="0">
                <a:latin typeface="Calibri"/>
                <a:cs typeface="Calibri"/>
              </a:rPr>
              <a:t>T</a:t>
            </a:r>
            <a:r>
              <a:rPr sz="4500" spc="-59" baseline="2730" dirty="0">
                <a:latin typeface="Calibri"/>
                <a:cs typeface="Calibri"/>
              </a:rPr>
              <a:t>r</a:t>
            </a:r>
            <a:r>
              <a:rPr sz="4500" spc="-9" baseline="2730" dirty="0">
                <a:latin typeface="Calibri"/>
                <a:cs typeface="Calibri"/>
              </a:rPr>
              <a:t>a</a:t>
            </a:r>
            <a:r>
              <a:rPr sz="4500" spc="-29" baseline="2730" dirty="0">
                <a:latin typeface="Calibri"/>
                <a:cs typeface="Calibri"/>
              </a:rPr>
              <a:t>f</a:t>
            </a:r>
            <a:r>
              <a:rPr sz="4500" baseline="2730" dirty="0">
                <a:latin typeface="Calibri"/>
                <a:cs typeface="Calibri"/>
              </a:rPr>
              <a:t>f</a:t>
            </a:r>
            <a:r>
              <a:rPr sz="4500" spc="-9" baseline="2730" dirty="0">
                <a:latin typeface="Calibri"/>
                <a:cs typeface="Calibri"/>
              </a:rPr>
              <a:t>i</a:t>
            </a:r>
            <a:r>
              <a:rPr sz="4500" baseline="2730" dirty="0">
                <a:latin typeface="Calibri"/>
                <a:cs typeface="Calibri"/>
              </a:rPr>
              <a:t>c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498" y="5230395"/>
            <a:ext cx="385229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3165"/>
              </a:lnSpc>
              <a:spcBef>
                <a:spcPts val="159"/>
              </a:spcBef>
            </a:pPr>
            <a:r>
              <a:rPr sz="3000" dirty="0">
                <a:latin typeface="Wingdings"/>
                <a:cs typeface="Wingdings"/>
              </a:rPr>
              <a:t>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2178" y="5253233"/>
            <a:ext cx="6923272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3153"/>
              </a:lnSpc>
              <a:spcBef>
                <a:spcPts val="157"/>
              </a:spcBef>
            </a:pPr>
            <a:r>
              <a:rPr sz="4500" baseline="2730" dirty="0">
                <a:latin typeface="Calibri"/>
                <a:cs typeface="Calibri"/>
              </a:rPr>
              <a:t>In</a:t>
            </a:r>
            <a:r>
              <a:rPr sz="4500" spc="-75" baseline="2898" dirty="0">
                <a:latin typeface="Times New Roman"/>
                <a:cs typeface="Times New Roman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some</a:t>
            </a:r>
            <a:r>
              <a:rPr sz="4500" spc="-69" baseline="2898" dirty="0">
                <a:latin typeface="Times New Roman"/>
                <a:cs typeface="Times New Roman"/>
              </a:rPr>
              <a:t> </a:t>
            </a:r>
            <a:r>
              <a:rPr sz="4500" spc="-19" baseline="2730" dirty="0">
                <a:latin typeface="Calibri"/>
                <a:cs typeface="Calibri"/>
              </a:rPr>
              <a:t>c</a:t>
            </a:r>
            <a:r>
              <a:rPr sz="4500" baseline="2730" dirty="0">
                <a:latin typeface="Calibri"/>
                <a:cs typeface="Calibri"/>
              </a:rPr>
              <a:t>ases,</a:t>
            </a:r>
            <a:r>
              <a:rPr sz="4500" spc="-89" baseline="2898" dirty="0">
                <a:latin typeface="Times New Roman"/>
                <a:cs typeface="Times New Roman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mobile</a:t>
            </a:r>
            <a:r>
              <a:rPr sz="4500" spc="-84" baseline="2898" dirty="0">
                <a:latin typeface="Times New Roman"/>
                <a:cs typeface="Times New Roman"/>
              </a:rPr>
              <a:t> </a:t>
            </a:r>
            <a:r>
              <a:rPr sz="4500" spc="3" baseline="2730" dirty="0">
                <a:latin typeface="Calibri"/>
                <a:cs typeface="Calibri"/>
              </a:rPr>
              <a:t>a</a:t>
            </a:r>
            <a:r>
              <a:rPr sz="4500" baseline="2730" dirty="0">
                <a:latin typeface="Calibri"/>
                <a:cs typeface="Calibri"/>
              </a:rPr>
              <a:t>p</a:t>
            </a:r>
            <a:r>
              <a:rPr sz="4500" spc="-19" baseline="2730" dirty="0">
                <a:latin typeface="Calibri"/>
                <a:cs typeface="Calibri"/>
              </a:rPr>
              <a:t>p</a:t>
            </a:r>
            <a:r>
              <a:rPr sz="4500" baseline="2730" dirty="0">
                <a:latin typeface="Calibri"/>
                <a:cs typeface="Calibri"/>
              </a:rPr>
              <a:t>s</a:t>
            </a:r>
            <a:r>
              <a:rPr sz="4500" spc="-64" baseline="2898" dirty="0">
                <a:latin typeface="Times New Roman"/>
                <a:cs typeface="Times New Roman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a</a:t>
            </a:r>
            <a:r>
              <a:rPr sz="4500" spc="-34" baseline="2730" dirty="0">
                <a:latin typeface="Calibri"/>
                <a:cs typeface="Calibri"/>
              </a:rPr>
              <a:t>r</a:t>
            </a:r>
            <a:r>
              <a:rPr sz="4500" baseline="2730" dirty="0">
                <a:latin typeface="Calibri"/>
                <a:cs typeface="Calibri"/>
              </a:rPr>
              <a:t>e</a:t>
            </a:r>
            <a:r>
              <a:rPr sz="4500" spc="-84" baseline="2898" dirty="0">
                <a:latin typeface="Times New Roman"/>
                <a:cs typeface="Times New Roman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the</a:t>
            </a:r>
            <a:r>
              <a:rPr sz="4500" spc="-84" baseline="2898" dirty="0">
                <a:latin typeface="Times New Roman"/>
                <a:cs typeface="Times New Roman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only</a:t>
            </a:r>
            <a:r>
              <a:rPr sz="4500" spc="-79" baseline="2898" dirty="0">
                <a:latin typeface="Times New Roman"/>
                <a:cs typeface="Times New Roman"/>
              </a:rPr>
              <a:t> </a:t>
            </a:r>
            <a:r>
              <a:rPr sz="4500" spc="-25" baseline="2730" dirty="0">
                <a:latin typeface="Calibri"/>
                <a:cs typeface="Calibri"/>
              </a:rPr>
              <a:t>w</a:t>
            </a:r>
            <a:r>
              <a:rPr sz="4500" spc="-54" baseline="2730" dirty="0">
                <a:latin typeface="Calibri"/>
                <a:cs typeface="Calibri"/>
              </a:rPr>
              <a:t>a</a:t>
            </a:r>
            <a:r>
              <a:rPr sz="4500" baseline="2730" dirty="0">
                <a:latin typeface="Calibri"/>
                <a:cs typeface="Calibri"/>
              </a:rPr>
              <a:t>y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3498" y="5710462"/>
            <a:ext cx="6103211" cy="406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3153"/>
              </a:lnSpc>
              <a:spcBef>
                <a:spcPts val="157"/>
              </a:spcBef>
            </a:pPr>
            <a:r>
              <a:rPr sz="4500" baseline="2730" dirty="0">
                <a:latin typeface="Calibri"/>
                <a:cs typeface="Calibri"/>
              </a:rPr>
              <a:t>cu</a:t>
            </a:r>
            <a:r>
              <a:rPr sz="4500" spc="-34" baseline="2730" dirty="0">
                <a:latin typeface="Calibri"/>
                <a:cs typeface="Calibri"/>
              </a:rPr>
              <a:t>s</a:t>
            </a:r>
            <a:r>
              <a:rPr sz="4500" spc="-19" baseline="2730" dirty="0">
                <a:latin typeface="Calibri"/>
                <a:cs typeface="Calibri"/>
              </a:rPr>
              <a:t>t</a:t>
            </a:r>
            <a:r>
              <a:rPr sz="4500" baseline="2730" dirty="0">
                <a:latin typeface="Calibri"/>
                <a:cs typeface="Calibri"/>
              </a:rPr>
              <a:t>ome</a:t>
            </a:r>
            <a:r>
              <a:rPr sz="4500" spc="-54" baseline="2730" dirty="0">
                <a:latin typeface="Calibri"/>
                <a:cs typeface="Calibri"/>
              </a:rPr>
              <a:t>r</a:t>
            </a:r>
            <a:r>
              <a:rPr sz="4500" baseline="2730" dirty="0">
                <a:latin typeface="Calibri"/>
                <a:cs typeface="Calibri"/>
              </a:rPr>
              <a:t>s</a:t>
            </a:r>
            <a:r>
              <a:rPr sz="4500" spc="-84" baseline="2898" dirty="0">
                <a:latin typeface="Times New Roman"/>
                <a:cs typeface="Times New Roman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i</a:t>
            </a:r>
            <a:r>
              <a:rPr sz="4500" spc="-34" baseline="2730" dirty="0">
                <a:latin typeface="Calibri"/>
                <a:cs typeface="Calibri"/>
              </a:rPr>
              <a:t>nt</a:t>
            </a:r>
            <a:r>
              <a:rPr sz="4500" baseline="2730" dirty="0">
                <a:latin typeface="Calibri"/>
                <a:cs typeface="Calibri"/>
              </a:rPr>
              <a:t>e</a:t>
            </a:r>
            <a:r>
              <a:rPr sz="4500" spc="-69" baseline="2730" dirty="0">
                <a:latin typeface="Calibri"/>
                <a:cs typeface="Calibri"/>
              </a:rPr>
              <a:t>r</a:t>
            </a:r>
            <a:r>
              <a:rPr sz="4500" baseline="2730" dirty="0">
                <a:latin typeface="Calibri"/>
                <a:cs typeface="Calibri"/>
              </a:rPr>
              <a:t>act</a:t>
            </a:r>
            <a:r>
              <a:rPr sz="4500" spc="-84" baseline="2898" dirty="0">
                <a:latin typeface="Times New Roman"/>
                <a:cs typeface="Times New Roman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with</a:t>
            </a:r>
            <a:r>
              <a:rPr sz="4500" spc="-89" baseline="2898" dirty="0">
                <a:latin typeface="Times New Roman"/>
                <a:cs typeface="Times New Roman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th</a:t>
            </a:r>
            <a:r>
              <a:rPr sz="4500" spc="-9" baseline="2730" dirty="0">
                <a:latin typeface="Calibri"/>
                <a:cs typeface="Calibri"/>
              </a:rPr>
              <a:t>e</a:t>
            </a:r>
            <a:r>
              <a:rPr sz="4500" baseline="2730" dirty="0">
                <a:latin typeface="Calibri"/>
                <a:cs typeface="Calibri"/>
              </a:rPr>
              <a:t>ir</a:t>
            </a:r>
            <a:r>
              <a:rPr sz="4500" spc="-79" baseline="2898" dirty="0">
                <a:latin typeface="Times New Roman"/>
                <a:cs typeface="Times New Roman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p</a:t>
            </a:r>
            <a:r>
              <a:rPr sz="4500" spc="-50" baseline="2730" dirty="0">
                <a:latin typeface="Calibri"/>
                <a:cs typeface="Calibri"/>
              </a:rPr>
              <a:t>r</a:t>
            </a:r>
            <a:r>
              <a:rPr sz="4500" baseline="2730" dirty="0">
                <a:latin typeface="Calibri"/>
                <a:cs typeface="Calibri"/>
              </a:rPr>
              <a:t>oducts.</a:t>
            </a:r>
            <a:endParaRPr sz="30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79" y="-46"/>
            <a:ext cx="10688177" cy="781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03501" y="1808729"/>
            <a:ext cx="473635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3359"/>
              </a:lnSpc>
              <a:spcBef>
                <a:spcPts val="168"/>
              </a:spcBef>
            </a:pPr>
            <a:r>
              <a:rPr sz="4700" b="1" spc="-279" baseline="3413" dirty="0">
                <a:latin typeface="Calibri"/>
                <a:cs typeface="Calibri"/>
              </a:rPr>
              <a:t>T</a:t>
            </a:r>
            <a:r>
              <a:rPr sz="4700" b="1" baseline="3413" dirty="0">
                <a:latin typeface="Calibri"/>
                <a:cs typeface="Calibri"/>
              </a:rPr>
              <a:t>e</a:t>
            </a:r>
            <a:r>
              <a:rPr sz="4700" b="1" spc="-34" baseline="3413" dirty="0">
                <a:latin typeface="Calibri"/>
                <a:cs typeface="Calibri"/>
              </a:rPr>
              <a:t>s</a:t>
            </a:r>
            <a:r>
              <a:rPr sz="4700" b="1" baseline="3413" dirty="0">
                <a:latin typeface="Calibri"/>
                <a:cs typeface="Calibri"/>
              </a:rPr>
              <a:t>ting</a:t>
            </a:r>
            <a:r>
              <a:rPr sz="4700" b="1" spc="-89" baseline="3623" dirty="0">
                <a:latin typeface="Times New Roman"/>
                <a:cs typeface="Times New Roman"/>
              </a:rPr>
              <a:t> </a:t>
            </a:r>
            <a:r>
              <a:rPr sz="4700" b="1" baseline="3413" dirty="0">
                <a:latin typeface="Calibri"/>
                <a:cs typeface="Calibri"/>
              </a:rPr>
              <a:t>Mobile</a:t>
            </a:r>
            <a:r>
              <a:rPr sz="4700" b="1" spc="-69" baseline="3623" dirty="0">
                <a:latin typeface="Times New Roman"/>
                <a:cs typeface="Times New Roman"/>
              </a:rPr>
              <a:t> </a:t>
            </a:r>
            <a:r>
              <a:rPr sz="4700" b="1" baseline="3413" dirty="0">
                <a:latin typeface="Calibri"/>
                <a:cs typeface="Calibri"/>
              </a:rPr>
              <a:t>Ap</a:t>
            </a:r>
            <a:r>
              <a:rPr sz="4700" b="1" spc="-9" baseline="3413" dirty="0">
                <a:latin typeface="Calibri"/>
                <a:cs typeface="Calibri"/>
              </a:rPr>
              <a:t>p</a:t>
            </a:r>
            <a:r>
              <a:rPr sz="4700" b="1" baseline="3413" dirty="0">
                <a:latin typeface="Calibri"/>
                <a:cs typeface="Calibri"/>
              </a:rPr>
              <a:t>li</a:t>
            </a:r>
            <a:r>
              <a:rPr sz="4700" b="1" spc="-9" baseline="3413" dirty="0">
                <a:latin typeface="Calibri"/>
                <a:cs typeface="Calibri"/>
              </a:rPr>
              <a:t>c</a:t>
            </a:r>
            <a:r>
              <a:rPr sz="4700" b="1" spc="-19" baseline="3413" dirty="0">
                <a:latin typeface="Calibri"/>
                <a:cs typeface="Calibri"/>
              </a:rPr>
              <a:t>a</a:t>
            </a:r>
            <a:r>
              <a:rPr sz="4700" b="1" baseline="3413" dirty="0">
                <a:latin typeface="Calibri"/>
                <a:cs typeface="Calibri"/>
              </a:rPr>
              <a:t>tions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9500" y="1808729"/>
            <a:ext cx="46095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3359"/>
              </a:lnSpc>
              <a:spcBef>
                <a:spcPts val="168"/>
              </a:spcBef>
            </a:pPr>
            <a:r>
              <a:rPr sz="4700" b="1" baseline="3413" dirty="0">
                <a:latin typeface="Calibri"/>
                <a:cs typeface="Calibri"/>
              </a:rPr>
              <a:t>is: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3505" y="2265218"/>
            <a:ext cx="360761" cy="1660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2954"/>
              </a:lnSpc>
              <a:spcBef>
                <a:spcPts val="147"/>
              </a:spcBef>
            </a:pPr>
            <a:r>
              <a:rPr sz="2800" dirty="0">
                <a:latin typeface="Wingdings"/>
                <a:cs typeface="Wingdings"/>
              </a:rPr>
              <a:t></a:t>
            </a:r>
          </a:p>
          <a:p>
            <a:pPr marL="12689">
              <a:lnSpc>
                <a:spcPct val="92488"/>
              </a:lnSpc>
              <a:spcBef>
                <a:spcPts val="102"/>
              </a:spcBef>
            </a:pPr>
            <a:r>
              <a:rPr sz="2800" dirty="0">
                <a:latin typeface="Wingdings"/>
                <a:cs typeface="Wingdings"/>
              </a:rPr>
              <a:t></a:t>
            </a:r>
          </a:p>
          <a:p>
            <a:pPr marL="12689">
              <a:lnSpc>
                <a:spcPct val="92488"/>
              </a:lnSpc>
              <a:spcBef>
                <a:spcPts val="253"/>
              </a:spcBef>
            </a:pPr>
            <a:r>
              <a:rPr sz="2800" dirty="0">
                <a:latin typeface="Wingdings"/>
                <a:cs typeface="Wingdings"/>
              </a:rPr>
              <a:t></a:t>
            </a:r>
          </a:p>
          <a:p>
            <a:pPr marL="12689">
              <a:lnSpc>
                <a:spcPct val="92488"/>
              </a:lnSpc>
              <a:spcBef>
                <a:spcPts val="250"/>
              </a:spcBef>
            </a:pPr>
            <a:r>
              <a:rPr sz="2800" dirty="0">
                <a:latin typeface="Wingdings"/>
                <a:cs typeface="Wingdings"/>
              </a:rPr>
              <a:t>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6270" y="2286503"/>
            <a:ext cx="2841673" cy="1660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 marR="53216">
              <a:lnSpc>
                <a:spcPts val="2947"/>
              </a:lnSpc>
              <a:spcBef>
                <a:spcPts val="147"/>
              </a:spcBef>
            </a:pPr>
            <a:r>
              <a:rPr sz="4200" baseline="2925" dirty="0">
                <a:latin typeface="Calibri"/>
                <a:cs typeface="Calibri"/>
              </a:rPr>
              <a:t>Mo</a:t>
            </a:r>
            <a:r>
              <a:rPr sz="4200" spc="-39" baseline="2925" dirty="0">
                <a:latin typeface="Calibri"/>
                <a:cs typeface="Calibri"/>
              </a:rPr>
              <a:t>r</a:t>
            </a:r>
            <a:r>
              <a:rPr sz="4200" baseline="2925" dirty="0">
                <a:latin typeface="Calibri"/>
                <a:cs typeface="Calibri"/>
              </a:rPr>
              <a:t>e</a:t>
            </a:r>
            <a:r>
              <a:rPr sz="4200" spc="-117" baseline="3105" dirty="0">
                <a:latin typeface="Times New Roman"/>
                <a:cs typeface="Times New Roman"/>
              </a:rPr>
              <a:t> </a:t>
            </a:r>
            <a:r>
              <a:rPr sz="4200" spc="-19" baseline="2925" dirty="0">
                <a:latin typeface="Calibri"/>
                <a:cs typeface="Calibri"/>
              </a:rPr>
              <a:t>c</a:t>
            </a:r>
            <a:r>
              <a:rPr sz="4200" baseline="2925" dirty="0">
                <a:latin typeface="Calibri"/>
                <a:cs typeface="Calibri"/>
              </a:rPr>
              <a:t>omp</a:t>
            </a:r>
            <a:r>
              <a:rPr sz="4200" spc="-9" baseline="2925" dirty="0">
                <a:latin typeface="Calibri"/>
                <a:cs typeface="Calibri"/>
              </a:rPr>
              <a:t>l</a:t>
            </a:r>
            <a:r>
              <a:rPr sz="4200" spc="-44" baseline="2925" dirty="0">
                <a:latin typeface="Calibri"/>
                <a:cs typeface="Calibri"/>
              </a:rPr>
              <a:t>e</a:t>
            </a:r>
            <a:r>
              <a:rPr sz="4200" baseline="2925" dirty="0">
                <a:latin typeface="Calibri"/>
                <a:cs typeface="Calibri"/>
              </a:rPr>
              <a:t>x</a:t>
            </a:r>
            <a:endParaRPr sz="2800" dirty="0">
              <a:latin typeface="Calibri"/>
              <a:cs typeface="Calibri"/>
            </a:endParaRPr>
          </a:p>
          <a:p>
            <a:pPr marL="12689" marR="53216">
              <a:lnSpc>
                <a:spcPts val="3359"/>
              </a:lnSpc>
              <a:spcBef>
                <a:spcPts val="20"/>
              </a:spcBef>
            </a:pPr>
            <a:r>
              <a:rPr sz="4200" baseline="1950" dirty="0">
                <a:latin typeface="Calibri"/>
                <a:cs typeface="Calibri"/>
              </a:rPr>
              <a:t>Time</a:t>
            </a:r>
            <a:r>
              <a:rPr sz="4200" spc="-121" baseline="2070" dirty="0">
                <a:latin typeface="Times New Roman"/>
                <a:cs typeface="Times New Roman"/>
              </a:rPr>
              <a:t> </a:t>
            </a:r>
            <a:r>
              <a:rPr sz="4200" spc="-14" baseline="1950" dirty="0">
                <a:latin typeface="Calibri"/>
                <a:cs typeface="Calibri"/>
              </a:rPr>
              <a:t>c</a:t>
            </a:r>
            <a:r>
              <a:rPr sz="4200" baseline="1950" dirty="0">
                <a:latin typeface="Calibri"/>
                <a:cs typeface="Calibri"/>
              </a:rPr>
              <a:t>onsu</a:t>
            </a:r>
            <a:r>
              <a:rPr sz="4200" spc="-9" baseline="1950" dirty="0">
                <a:latin typeface="Calibri"/>
                <a:cs typeface="Calibri"/>
              </a:rPr>
              <a:t>m</a:t>
            </a:r>
            <a:r>
              <a:rPr sz="4200" baseline="1950" dirty="0">
                <a:latin typeface="Calibri"/>
                <a:cs typeface="Calibri"/>
              </a:rPr>
              <a:t>i</a:t>
            </a:r>
            <a:r>
              <a:rPr sz="4200" spc="-9" baseline="1950" dirty="0">
                <a:latin typeface="Calibri"/>
                <a:cs typeface="Calibri"/>
              </a:rPr>
              <a:t>n</a:t>
            </a:r>
            <a:r>
              <a:rPr sz="4200" baseline="1950" dirty="0">
                <a:latin typeface="Calibri"/>
                <a:cs typeface="Calibri"/>
              </a:rPr>
              <a:t>g</a:t>
            </a:r>
            <a:endParaRPr sz="2800" dirty="0">
              <a:latin typeface="Calibri"/>
              <a:cs typeface="Calibri"/>
            </a:endParaRPr>
          </a:p>
          <a:p>
            <a:pPr marL="12689">
              <a:lnSpc>
                <a:spcPts val="3359"/>
              </a:lnSpc>
            </a:pPr>
            <a:r>
              <a:rPr sz="4200" baseline="1950" dirty="0">
                <a:latin typeface="Calibri"/>
                <a:cs typeface="Calibri"/>
              </a:rPr>
              <a:t>P</a:t>
            </a:r>
            <a:r>
              <a:rPr sz="4200" spc="-9" baseline="1950" dirty="0">
                <a:latin typeface="Calibri"/>
                <a:cs typeface="Calibri"/>
              </a:rPr>
              <a:t>l</a:t>
            </a:r>
            <a:r>
              <a:rPr sz="4200" spc="-19" baseline="1950" dirty="0">
                <a:latin typeface="Calibri"/>
                <a:cs typeface="Calibri"/>
              </a:rPr>
              <a:t>a</a:t>
            </a:r>
            <a:r>
              <a:rPr sz="4200" baseline="1950" dirty="0">
                <a:latin typeface="Calibri"/>
                <a:cs typeface="Calibri"/>
              </a:rPr>
              <a:t>t</a:t>
            </a:r>
            <a:r>
              <a:rPr sz="4200" spc="-59" baseline="1950" dirty="0">
                <a:latin typeface="Calibri"/>
                <a:cs typeface="Calibri"/>
              </a:rPr>
              <a:t>f</a:t>
            </a:r>
            <a:r>
              <a:rPr sz="4200" baseline="1950" dirty="0">
                <a:latin typeface="Calibri"/>
                <a:cs typeface="Calibri"/>
              </a:rPr>
              <a:t>orm</a:t>
            </a:r>
            <a:r>
              <a:rPr sz="4200" spc="-115" baseline="2070" dirty="0">
                <a:latin typeface="Times New Roman"/>
                <a:cs typeface="Times New Roman"/>
              </a:rPr>
              <a:t> </a:t>
            </a:r>
            <a:r>
              <a:rPr sz="4200" spc="-154" baseline="1950" dirty="0">
                <a:latin typeface="Calibri"/>
                <a:cs typeface="Calibri"/>
              </a:rPr>
              <a:t>V</a:t>
            </a:r>
            <a:r>
              <a:rPr sz="4200" baseline="1950" dirty="0">
                <a:latin typeface="Calibri"/>
                <a:cs typeface="Calibri"/>
              </a:rPr>
              <a:t>ari</a:t>
            </a:r>
            <a:r>
              <a:rPr sz="4200" spc="-25" baseline="1950" dirty="0">
                <a:latin typeface="Calibri"/>
                <a:cs typeface="Calibri"/>
              </a:rPr>
              <a:t>a</a:t>
            </a:r>
            <a:r>
              <a:rPr sz="4200" baseline="1950" dirty="0">
                <a:latin typeface="Calibri"/>
                <a:cs typeface="Calibri"/>
              </a:rPr>
              <a:t>tio</a:t>
            </a:r>
            <a:r>
              <a:rPr sz="4200" spc="-9" baseline="1950" dirty="0">
                <a:latin typeface="Calibri"/>
                <a:cs typeface="Calibri"/>
              </a:rPr>
              <a:t>n</a:t>
            </a:r>
            <a:r>
              <a:rPr sz="4200" baseline="1950" dirty="0"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  <a:p>
            <a:pPr marL="12689" marR="53216">
              <a:lnSpc>
                <a:spcPts val="3359"/>
              </a:lnSpc>
            </a:pPr>
            <a:r>
              <a:rPr sz="4200" baseline="1950" dirty="0">
                <a:latin typeface="Calibri"/>
                <a:cs typeface="Calibri"/>
              </a:rPr>
              <a:t>Qual</a:t>
            </a:r>
            <a:r>
              <a:rPr sz="4200" spc="-9" baseline="1950" dirty="0">
                <a:latin typeface="Calibri"/>
                <a:cs typeface="Calibri"/>
              </a:rPr>
              <a:t>i</a:t>
            </a:r>
            <a:r>
              <a:rPr sz="4200" baseline="1950" dirty="0">
                <a:latin typeface="Calibri"/>
                <a:cs typeface="Calibri"/>
              </a:rPr>
              <a:t>ty</a:t>
            </a:r>
            <a:r>
              <a:rPr sz="4200" spc="-113" baseline="2070" dirty="0">
                <a:latin typeface="Times New Roman"/>
                <a:cs typeface="Times New Roman"/>
              </a:rPr>
              <a:t> </a:t>
            </a:r>
            <a:r>
              <a:rPr sz="4200" baseline="1950" dirty="0">
                <a:latin typeface="Calibri"/>
                <a:cs typeface="Calibri"/>
              </a:rPr>
              <a:t>Concerns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2" y="4918336"/>
            <a:ext cx="277947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3359"/>
              </a:lnSpc>
              <a:spcBef>
                <a:spcPts val="168"/>
              </a:spcBef>
            </a:pPr>
            <a:r>
              <a:rPr sz="4700" baseline="3413" dirty="0">
                <a:latin typeface="Calibri"/>
                <a:cs typeface="Calibri"/>
              </a:rPr>
              <a:t>S</a:t>
            </a:r>
            <a:r>
              <a:rPr sz="4700" spc="-54" baseline="3413" dirty="0">
                <a:latin typeface="Calibri"/>
                <a:cs typeface="Calibri"/>
              </a:rPr>
              <a:t>o</a:t>
            </a:r>
            <a:r>
              <a:rPr sz="4700" baseline="3413" dirty="0">
                <a:latin typeface="Calibri"/>
                <a:cs typeface="Calibri"/>
              </a:rPr>
              <a:t>,</a:t>
            </a:r>
            <a:r>
              <a:rPr sz="4700" spc="-75" baseline="3623" dirty="0">
                <a:latin typeface="Times New Roman"/>
                <a:cs typeface="Times New Roman"/>
              </a:rPr>
              <a:t> </a:t>
            </a:r>
            <a:r>
              <a:rPr sz="4700" baseline="3413" dirty="0">
                <a:latin typeface="Calibri"/>
                <a:cs typeface="Calibri"/>
              </a:rPr>
              <a:t>al</a:t>
            </a:r>
            <a:r>
              <a:rPr sz="4700" spc="-9" baseline="3413" dirty="0">
                <a:latin typeface="Calibri"/>
                <a:cs typeface="Calibri"/>
              </a:rPr>
              <a:t>i</a:t>
            </a:r>
            <a:r>
              <a:rPr sz="4700" spc="-115" baseline="3413" dirty="0">
                <a:latin typeface="Calibri"/>
                <a:cs typeface="Calibri"/>
              </a:rPr>
              <a:t>k</a:t>
            </a:r>
            <a:r>
              <a:rPr sz="4700" baseline="3413" dirty="0">
                <a:latin typeface="Calibri"/>
                <a:cs typeface="Calibri"/>
              </a:rPr>
              <a:t>e</a:t>
            </a:r>
            <a:r>
              <a:rPr sz="4700" spc="-75" baseline="3623" dirty="0">
                <a:latin typeface="Times New Roman"/>
                <a:cs typeface="Times New Roman"/>
              </a:rPr>
              <a:t> </a:t>
            </a:r>
            <a:r>
              <a:rPr sz="4700" baseline="3413" dirty="0">
                <a:latin typeface="Calibri"/>
                <a:cs typeface="Calibri"/>
              </a:rPr>
              <a:t>Manual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3522" y="4918336"/>
            <a:ext cx="249578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3359"/>
              </a:lnSpc>
              <a:spcBef>
                <a:spcPts val="168"/>
              </a:spcBef>
            </a:pPr>
            <a:r>
              <a:rPr sz="4700" baseline="3413" dirty="0">
                <a:latin typeface="Calibri"/>
                <a:cs typeface="Calibri"/>
              </a:rPr>
              <a:t>Mobi</a:t>
            </a:r>
            <a:r>
              <a:rPr sz="4700" spc="-9" baseline="3413" dirty="0">
                <a:latin typeface="Calibri"/>
                <a:cs typeface="Calibri"/>
              </a:rPr>
              <a:t>l</a:t>
            </a:r>
            <a:r>
              <a:rPr sz="4700" baseline="3413" dirty="0">
                <a:latin typeface="Calibri"/>
                <a:cs typeface="Calibri"/>
              </a:rPr>
              <a:t>e</a:t>
            </a:r>
            <a:r>
              <a:rPr sz="4700" spc="-75" baseline="3623" dirty="0">
                <a:latin typeface="Times New Roman"/>
                <a:cs typeface="Times New Roman"/>
              </a:rPr>
              <a:t> </a:t>
            </a:r>
            <a:r>
              <a:rPr sz="4700" spc="-279" baseline="3413" dirty="0">
                <a:latin typeface="Calibri"/>
                <a:cs typeface="Calibri"/>
              </a:rPr>
              <a:t>T</a:t>
            </a:r>
            <a:r>
              <a:rPr sz="4700" baseline="3413" dirty="0">
                <a:latin typeface="Calibri"/>
                <a:cs typeface="Calibri"/>
              </a:rPr>
              <a:t>e</a:t>
            </a:r>
            <a:r>
              <a:rPr sz="4700" spc="-39" baseline="3413" dirty="0">
                <a:latin typeface="Calibri"/>
                <a:cs typeface="Calibri"/>
              </a:rPr>
              <a:t>s</a:t>
            </a:r>
            <a:r>
              <a:rPr sz="4700" baseline="3413" dirty="0">
                <a:latin typeface="Calibri"/>
                <a:cs typeface="Calibri"/>
              </a:rPr>
              <a:t>t</a:t>
            </a:r>
            <a:r>
              <a:rPr sz="4700" spc="-9" baseline="3413" dirty="0">
                <a:latin typeface="Calibri"/>
                <a:cs typeface="Calibri"/>
              </a:rPr>
              <a:t>i</a:t>
            </a:r>
            <a:r>
              <a:rPr sz="4700" baseline="3413" dirty="0">
                <a:latin typeface="Calibri"/>
                <a:cs typeface="Calibri"/>
              </a:rPr>
              <a:t>ng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96828" y="4918336"/>
            <a:ext cx="144448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3359"/>
              </a:lnSpc>
              <a:spcBef>
                <a:spcPts val="168"/>
              </a:spcBef>
            </a:pPr>
            <a:r>
              <a:rPr sz="4700" baseline="3413" dirty="0">
                <a:latin typeface="Calibri"/>
                <a:cs typeface="Calibri"/>
              </a:rPr>
              <a:t>p</a:t>
            </a:r>
            <a:r>
              <a:rPr sz="4700" spc="-50" baseline="3413" dirty="0">
                <a:latin typeface="Calibri"/>
                <a:cs typeface="Calibri"/>
              </a:rPr>
              <a:t>r</a:t>
            </a:r>
            <a:r>
              <a:rPr sz="4700" baseline="3413" dirty="0">
                <a:latin typeface="Calibri"/>
                <a:cs typeface="Calibri"/>
              </a:rPr>
              <a:t>ocess,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21948" y="5406014"/>
            <a:ext cx="5076593" cy="964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4983" marR="756702" algn="ctr">
              <a:lnSpc>
                <a:spcPts val="3359"/>
              </a:lnSpc>
              <a:spcBef>
                <a:spcPts val="168"/>
              </a:spcBef>
            </a:pPr>
            <a:r>
              <a:rPr sz="4700" spc="-19" baseline="3413" dirty="0">
                <a:latin typeface="Calibri"/>
                <a:cs typeface="Calibri"/>
              </a:rPr>
              <a:t>w</a:t>
            </a:r>
            <a:r>
              <a:rPr sz="4700" baseline="3413" dirty="0">
                <a:latin typeface="Calibri"/>
                <a:cs typeface="Calibri"/>
              </a:rPr>
              <a:t>e</a:t>
            </a:r>
            <a:r>
              <a:rPr sz="4700" spc="-89" baseline="3623" dirty="0">
                <a:latin typeface="Times New Roman"/>
                <a:cs typeface="Times New Roman"/>
              </a:rPr>
              <a:t> </a:t>
            </a:r>
            <a:r>
              <a:rPr sz="4700" baseline="3413" dirty="0">
                <a:latin typeface="Calibri"/>
                <a:cs typeface="Calibri"/>
              </a:rPr>
              <a:t>shou</a:t>
            </a:r>
            <a:r>
              <a:rPr sz="4700" spc="-9" baseline="3413" dirty="0">
                <a:latin typeface="Calibri"/>
                <a:cs typeface="Calibri"/>
              </a:rPr>
              <a:t>l</a:t>
            </a:r>
            <a:r>
              <a:rPr sz="4700" baseline="3413" dirty="0">
                <a:latin typeface="Calibri"/>
                <a:cs typeface="Calibri"/>
              </a:rPr>
              <a:t>d</a:t>
            </a:r>
            <a:r>
              <a:rPr sz="4700" spc="-50" baseline="3623" dirty="0">
                <a:latin typeface="Times New Roman"/>
                <a:cs typeface="Times New Roman"/>
              </a:rPr>
              <a:t> </a:t>
            </a:r>
            <a:r>
              <a:rPr sz="4700" baseline="3413" dirty="0">
                <a:latin typeface="Calibri"/>
                <a:cs typeface="Calibri"/>
              </a:rPr>
              <a:t>also</a:t>
            </a:r>
            <a:r>
              <a:rPr sz="4700" spc="-75" baseline="3623" dirty="0">
                <a:latin typeface="Times New Roman"/>
                <a:cs typeface="Times New Roman"/>
              </a:rPr>
              <a:t> </a:t>
            </a:r>
            <a:r>
              <a:rPr sz="4700" baseline="3413" dirty="0">
                <a:latin typeface="Calibri"/>
                <a:cs typeface="Calibri"/>
              </a:rPr>
              <a:t>a</a:t>
            </a:r>
            <a:r>
              <a:rPr sz="4700" spc="-9" baseline="3413" dirty="0">
                <a:latin typeface="Calibri"/>
                <a:cs typeface="Calibri"/>
              </a:rPr>
              <a:t>d</a:t>
            </a:r>
            <a:r>
              <a:rPr sz="4700" baseline="3413" dirty="0">
                <a:latin typeface="Calibri"/>
                <a:cs typeface="Calibri"/>
              </a:rPr>
              <a:t>o</a:t>
            </a:r>
            <a:r>
              <a:rPr sz="4700" spc="-9" baseline="3413" dirty="0">
                <a:latin typeface="Calibri"/>
                <a:cs typeface="Calibri"/>
              </a:rPr>
              <a:t>p</a:t>
            </a:r>
            <a:r>
              <a:rPr sz="4700" baseline="3413" dirty="0">
                <a:latin typeface="Calibri"/>
                <a:cs typeface="Calibri"/>
              </a:rPr>
              <a:t>t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ts val="4197"/>
              </a:lnSpc>
              <a:spcBef>
                <a:spcPts val="40"/>
              </a:spcBef>
            </a:pPr>
            <a:r>
              <a:rPr sz="5200" b="1" baseline="1560" dirty="0">
                <a:latin typeface="Calibri"/>
                <a:cs typeface="Calibri"/>
              </a:rPr>
              <a:t>Mobile</a:t>
            </a:r>
            <a:r>
              <a:rPr sz="5200" b="1" spc="-94" baseline="1656" dirty="0">
                <a:latin typeface="Times New Roman"/>
                <a:cs typeface="Times New Roman"/>
              </a:rPr>
              <a:t> </a:t>
            </a:r>
            <a:r>
              <a:rPr sz="5200" b="1" baseline="1560" dirty="0">
                <a:latin typeface="Calibri"/>
                <a:cs typeface="Calibri"/>
              </a:rPr>
              <a:t>Au</a:t>
            </a:r>
            <a:r>
              <a:rPr sz="5200" b="1" spc="-39" baseline="1560" dirty="0">
                <a:latin typeface="Calibri"/>
                <a:cs typeface="Calibri"/>
              </a:rPr>
              <a:t>t</a:t>
            </a:r>
            <a:r>
              <a:rPr sz="5200" b="1" baseline="1560" dirty="0">
                <a:latin typeface="Calibri"/>
                <a:cs typeface="Calibri"/>
              </a:rPr>
              <a:t>om</a:t>
            </a:r>
            <a:r>
              <a:rPr sz="5200" b="1" spc="-39" baseline="1560" dirty="0">
                <a:latin typeface="Calibri"/>
                <a:cs typeface="Calibri"/>
              </a:rPr>
              <a:t>a</a:t>
            </a:r>
            <a:r>
              <a:rPr sz="5200" b="1" baseline="1560" dirty="0">
                <a:latin typeface="Calibri"/>
                <a:cs typeface="Calibri"/>
              </a:rPr>
              <a:t>tion</a:t>
            </a:r>
            <a:r>
              <a:rPr sz="5200" b="1" spc="-104" baseline="1656" dirty="0">
                <a:latin typeface="Times New Roman"/>
                <a:cs typeface="Times New Roman"/>
              </a:rPr>
              <a:t> </a:t>
            </a:r>
            <a:r>
              <a:rPr sz="5200" b="1" spc="-294" baseline="1560" dirty="0">
                <a:latin typeface="Calibri"/>
                <a:cs typeface="Calibri"/>
              </a:rPr>
              <a:t>T</a:t>
            </a:r>
            <a:r>
              <a:rPr sz="5200" b="1" baseline="1560" dirty="0">
                <a:latin typeface="Calibri"/>
                <a:cs typeface="Calibri"/>
              </a:rPr>
              <a:t>e</a:t>
            </a:r>
            <a:r>
              <a:rPr sz="5200" b="1" spc="-44" baseline="1560" dirty="0">
                <a:latin typeface="Calibri"/>
                <a:cs typeface="Calibri"/>
              </a:rPr>
              <a:t>s</a:t>
            </a:r>
            <a:r>
              <a:rPr sz="5200" b="1" baseline="1560" dirty="0">
                <a:latin typeface="Calibri"/>
                <a:cs typeface="Calibri"/>
              </a:rPr>
              <a:t>ting</a:t>
            </a:r>
            <a:endParaRPr sz="35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4440"/>
            <a:ext cx="10688177" cy="781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6738" y="3378200"/>
            <a:ext cx="8703362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6793"/>
              </a:lnSpc>
              <a:spcBef>
                <a:spcPts val="340"/>
              </a:spcBef>
            </a:pPr>
            <a:r>
              <a:rPr sz="10000" b="1" baseline="3309" dirty="0">
                <a:latin typeface="Calibri"/>
                <a:cs typeface="Calibri"/>
              </a:rPr>
              <a:t>W</a:t>
            </a:r>
            <a:r>
              <a:rPr sz="10000" b="1" spc="-125" baseline="3309" dirty="0">
                <a:latin typeface="Calibri"/>
                <a:cs typeface="Calibri"/>
              </a:rPr>
              <a:t>h</a:t>
            </a:r>
            <a:r>
              <a:rPr sz="10000" b="1" baseline="3309" dirty="0">
                <a:latin typeface="Calibri"/>
                <a:cs typeface="Calibri"/>
              </a:rPr>
              <a:t>y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7079" y="3397246"/>
            <a:ext cx="2617846" cy="863600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6793"/>
              </a:lnSpc>
              <a:spcBef>
                <a:spcPts val="340"/>
              </a:spcBef>
            </a:pPr>
            <a:r>
              <a:rPr sz="10000" b="1" baseline="3309" dirty="0">
                <a:latin typeface="Calibri"/>
                <a:cs typeface="Calibri"/>
              </a:rPr>
              <a:t>Mobile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4175" y="3397246"/>
            <a:ext cx="4326630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6793"/>
              </a:lnSpc>
              <a:spcBef>
                <a:spcPts val="340"/>
              </a:spcBef>
            </a:pPr>
            <a:r>
              <a:rPr sz="10000" b="1" baseline="3309" dirty="0">
                <a:latin typeface="Calibri"/>
                <a:cs typeface="Calibri"/>
              </a:rPr>
              <a:t>Au</a:t>
            </a:r>
            <a:r>
              <a:rPr sz="10000" b="1" spc="-69" baseline="3309" dirty="0">
                <a:latin typeface="Calibri"/>
                <a:cs typeface="Calibri"/>
              </a:rPr>
              <a:t>t</a:t>
            </a:r>
            <a:r>
              <a:rPr sz="10000" b="1" baseline="3309" dirty="0">
                <a:latin typeface="Calibri"/>
                <a:cs typeface="Calibri"/>
              </a:rPr>
              <a:t>om</a:t>
            </a:r>
            <a:r>
              <a:rPr sz="10000" b="1" spc="-59" baseline="3309" dirty="0">
                <a:latin typeface="Calibri"/>
                <a:cs typeface="Calibri"/>
              </a:rPr>
              <a:t>a</a:t>
            </a:r>
            <a:r>
              <a:rPr sz="10000" b="1" baseline="3309" dirty="0">
                <a:latin typeface="Calibri"/>
                <a:cs typeface="Calibri"/>
              </a:rPr>
              <a:t>tion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82896" y="4403115"/>
            <a:ext cx="2972244" cy="863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6793"/>
              </a:lnSpc>
              <a:spcBef>
                <a:spcPts val="340"/>
              </a:spcBef>
            </a:pPr>
            <a:r>
              <a:rPr sz="10000" b="1" spc="-579" baseline="3309" dirty="0">
                <a:latin typeface="Calibri"/>
                <a:cs typeface="Calibri"/>
              </a:rPr>
              <a:t>T</a:t>
            </a:r>
            <a:r>
              <a:rPr sz="10000" b="1" baseline="3309" dirty="0">
                <a:latin typeface="Calibri"/>
                <a:cs typeface="Calibri"/>
              </a:rPr>
              <a:t>e</a:t>
            </a:r>
            <a:r>
              <a:rPr sz="10000" b="1" spc="-75" baseline="3309" dirty="0">
                <a:latin typeface="Calibri"/>
                <a:cs typeface="Calibri"/>
              </a:rPr>
              <a:t>s</a:t>
            </a:r>
            <a:r>
              <a:rPr sz="10000" b="1" baseline="3309" dirty="0">
                <a:latin typeface="Calibri"/>
                <a:cs typeface="Calibri"/>
              </a:rPr>
              <a:t>ting?</a:t>
            </a:r>
            <a:endParaRPr sz="66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79" y="-46"/>
            <a:ext cx="10688177" cy="781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2551" y="2092447"/>
            <a:ext cx="2781306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3153"/>
              </a:lnSpc>
              <a:spcBef>
                <a:spcPts val="157"/>
              </a:spcBef>
            </a:pPr>
            <a:r>
              <a:rPr sz="4500" spc="-164" baseline="2730" dirty="0">
                <a:latin typeface="Calibri"/>
                <a:cs typeface="Calibri"/>
              </a:rPr>
              <a:t>V</a:t>
            </a:r>
            <a:r>
              <a:rPr sz="4500" baseline="2730" dirty="0">
                <a:latin typeface="Calibri"/>
                <a:cs typeface="Calibri"/>
              </a:rPr>
              <a:t>ar</a:t>
            </a:r>
            <a:r>
              <a:rPr sz="4500" spc="3" baseline="2730" dirty="0">
                <a:latin typeface="Calibri"/>
                <a:cs typeface="Calibri"/>
              </a:rPr>
              <a:t>i</a:t>
            </a:r>
            <a:r>
              <a:rPr sz="4500" baseline="2730" dirty="0">
                <a:latin typeface="Calibri"/>
                <a:cs typeface="Calibri"/>
              </a:rPr>
              <a:t>ous</a:t>
            </a:r>
            <a:r>
              <a:rPr sz="4500" spc="-75" baseline="2898" dirty="0">
                <a:latin typeface="Times New Roman"/>
                <a:cs typeface="Times New Roman"/>
              </a:rPr>
              <a:t> </a:t>
            </a:r>
            <a:r>
              <a:rPr sz="4500" spc="-59" baseline="2730" dirty="0">
                <a:latin typeface="Calibri"/>
                <a:cs typeface="Calibri"/>
              </a:rPr>
              <a:t>f</a:t>
            </a:r>
            <a:r>
              <a:rPr sz="4500" baseline="2730" dirty="0">
                <a:latin typeface="Calibri"/>
                <a:cs typeface="Calibri"/>
              </a:rPr>
              <a:t>ac</a:t>
            </a:r>
            <a:r>
              <a:rPr sz="4500" spc="-14" baseline="2730" dirty="0">
                <a:latin typeface="Calibri"/>
                <a:cs typeface="Calibri"/>
              </a:rPr>
              <a:t>t</a:t>
            </a:r>
            <a:r>
              <a:rPr sz="4500" baseline="2730" dirty="0">
                <a:latin typeface="Calibri"/>
                <a:cs typeface="Calibri"/>
              </a:rPr>
              <a:t>o</a:t>
            </a:r>
            <a:r>
              <a:rPr sz="4500" spc="-50" baseline="2730" dirty="0">
                <a:latin typeface="Calibri"/>
                <a:cs typeface="Calibri"/>
              </a:rPr>
              <a:t>r</a:t>
            </a:r>
            <a:r>
              <a:rPr sz="4500" baseline="2730" dirty="0">
                <a:latin typeface="Calibri"/>
                <a:cs typeface="Calibri"/>
              </a:rPr>
              <a:t>s</a:t>
            </a:r>
            <a:r>
              <a:rPr sz="4500" spc="-84" baseline="2898" dirty="0">
                <a:latin typeface="Times New Roman"/>
                <a:cs typeface="Times New Roman"/>
              </a:rPr>
              <a:t> </a:t>
            </a:r>
            <a:r>
              <a:rPr sz="4500" spc="-19" baseline="2730" dirty="0">
                <a:latin typeface="Calibri"/>
                <a:cs typeface="Calibri"/>
              </a:rPr>
              <a:t>t</a:t>
            </a:r>
            <a:r>
              <a:rPr sz="4500" baseline="2730" dirty="0">
                <a:latin typeface="Calibri"/>
                <a:cs typeface="Calibri"/>
              </a:rPr>
              <a:t>o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5377" y="2092447"/>
            <a:ext cx="991982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3153"/>
              </a:lnSpc>
              <a:spcBef>
                <a:spcPts val="157"/>
              </a:spcBef>
            </a:pPr>
            <a:r>
              <a:rPr sz="4500" baseline="2730" dirty="0">
                <a:latin typeface="Calibri"/>
                <a:cs typeface="Calibri"/>
              </a:rPr>
              <a:t>ado</a:t>
            </a:r>
            <a:r>
              <a:rPr sz="4500" spc="-14" baseline="2730" dirty="0">
                <a:latin typeface="Calibri"/>
                <a:cs typeface="Calibri"/>
              </a:rPr>
              <a:t>p</a:t>
            </a:r>
            <a:r>
              <a:rPr sz="4500" baseline="2730" dirty="0">
                <a:latin typeface="Calibri"/>
                <a:cs typeface="Calibri"/>
              </a:rPr>
              <a:t>t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0938" y="2092447"/>
            <a:ext cx="1172423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3153"/>
              </a:lnSpc>
              <a:spcBef>
                <a:spcPts val="157"/>
              </a:spcBef>
            </a:pPr>
            <a:r>
              <a:rPr sz="4500" baseline="2730" dirty="0">
                <a:latin typeface="Calibri"/>
                <a:cs typeface="Calibri"/>
              </a:rPr>
              <a:t>Mobi</a:t>
            </a:r>
            <a:r>
              <a:rPr sz="4500" spc="-9" baseline="2730" dirty="0">
                <a:latin typeface="Calibri"/>
                <a:cs typeface="Calibri"/>
              </a:rPr>
              <a:t>l</a:t>
            </a:r>
            <a:r>
              <a:rPr sz="4500" baseline="2730" dirty="0">
                <a:latin typeface="Calibri"/>
                <a:cs typeface="Calibri"/>
              </a:rPr>
              <a:t>e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7079" y="2092447"/>
            <a:ext cx="2032247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3153"/>
              </a:lnSpc>
              <a:spcBef>
                <a:spcPts val="157"/>
              </a:spcBef>
            </a:pPr>
            <a:r>
              <a:rPr sz="4500" baseline="2730" dirty="0">
                <a:latin typeface="Calibri"/>
                <a:cs typeface="Calibri"/>
              </a:rPr>
              <a:t>Au</a:t>
            </a:r>
            <a:r>
              <a:rPr sz="4500" spc="-19" baseline="2730" dirty="0">
                <a:latin typeface="Calibri"/>
                <a:cs typeface="Calibri"/>
              </a:rPr>
              <a:t>t</a:t>
            </a:r>
            <a:r>
              <a:rPr sz="4500" baseline="2730" dirty="0">
                <a:latin typeface="Calibri"/>
                <a:cs typeface="Calibri"/>
              </a:rPr>
              <a:t>om</a:t>
            </a:r>
            <a:r>
              <a:rPr sz="4500" spc="-14" baseline="2730" dirty="0">
                <a:latin typeface="Calibri"/>
                <a:cs typeface="Calibri"/>
              </a:rPr>
              <a:t>a</a:t>
            </a:r>
            <a:r>
              <a:rPr sz="4500" baseline="2730" dirty="0">
                <a:latin typeface="Calibri"/>
                <a:cs typeface="Calibri"/>
              </a:rPr>
              <a:t>tion: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6350" y="3076886"/>
            <a:ext cx="504980" cy="29715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 marR="287">
              <a:lnSpc>
                <a:spcPts val="4175"/>
              </a:lnSpc>
              <a:spcBef>
                <a:spcPts val="209"/>
              </a:spcBef>
            </a:pPr>
            <a:r>
              <a:rPr sz="4000" dirty="0">
                <a:solidFill>
                  <a:srgbClr val="6F2F9F"/>
                </a:solidFill>
                <a:latin typeface="Wingdings"/>
                <a:cs typeface="Wingdings"/>
              </a:rPr>
              <a:t></a:t>
            </a:r>
            <a:endParaRPr sz="4000" dirty="0">
              <a:latin typeface="Wingdings"/>
              <a:cs typeface="Wingdings"/>
            </a:endParaRPr>
          </a:p>
          <a:p>
            <a:pPr marL="12689" marR="287">
              <a:lnSpc>
                <a:spcPct val="92488"/>
              </a:lnSpc>
              <a:spcBef>
                <a:spcPts val="150"/>
              </a:spcBef>
            </a:pPr>
            <a:r>
              <a:rPr sz="4000" dirty="0">
                <a:solidFill>
                  <a:srgbClr val="6F2F9F"/>
                </a:solidFill>
                <a:latin typeface="Wingdings"/>
                <a:cs typeface="Wingdings"/>
              </a:rPr>
              <a:t></a:t>
            </a:r>
            <a:endParaRPr sz="4000" dirty="0">
              <a:latin typeface="Wingdings"/>
              <a:cs typeface="Wingdings"/>
            </a:endParaRPr>
          </a:p>
          <a:p>
            <a:pPr marL="12689">
              <a:lnSpc>
                <a:spcPct val="92488"/>
              </a:lnSpc>
              <a:spcBef>
                <a:spcPts val="360"/>
              </a:spcBef>
            </a:pPr>
            <a:r>
              <a:rPr sz="4000" dirty="0">
                <a:solidFill>
                  <a:srgbClr val="6F2F9F"/>
                </a:solidFill>
                <a:latin typeface="Wingdings"/>
                <a:cs typeface="Wingdings"/>
              </a:rPr>
              <a:t></a:t>
            </a:r>
            <a:endParaRPr sz="4000" dirty="0">
              <a:latin typeface="Wingdings"/>
              <a:cs typeface="Wingdings"/>
            </a:endParaRPr>
          </a:p>
          <a:p>
            <a:pPr marL="12689" marR="287">
              <a:lnSpc>
                <a:spcPct val="92488"/>
              </a:lnSpc>
              <a:spcBef>
                <a:spcPts val="360"/>
              </a:spcBef>
            </a:pPr>
            <a:r>
              <a:rPr sz="4000" dirty="0">
                <a:solidFill>
                  <a:srgbClr val="6F2F9F"/>
                </a:solidFill>
                <a:latin typeface="Wingdings"/>
                <a:cs typeface="Wingdings"/>
              </a:rPr>
              <a:t></a:t>
            </a:r>
            <a:endParaRPr sz="4000" dirty="0">
              <a:latin typeface="Wingdings"/>
              <a:cs typeface="Wingdings"/>
            </a:endParaRPr>
          </a:p>
          <a:p>
            <a:pPr marL="12689" marR="287">
              <a:lnSpc>
                <a:spcPct val="92488"/>
              </a:lnSpc>
              <a:spcBef>
                <a:spcPts val="360"/>
              </a:spcBef>
            </a:pPr>
            <a:r>
              <a:rPr sz="4000" dirty="0">
                <a:solidFill>
                  <a:srgbClr val="6F2F9F"/>
                </a:solidFill>
                <a:latin typeface="Wingdings"/>
                <a:cs typeface="Wingdings"/>
              </a:rPr>
              <a:t></a:t>
            </a:r>
            <a:endParaRPr sz="4000" dirty="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4518" y="3107305"/>
            <a:ext cx="3265551" cy="29715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 marR="76055">
              <a:lnSpc>
                <a:spcPts val="4168"/>
              </a:lnSpc>
              <a:spcBef>
                <a:spcPts val="208"/>
              </a:spcBef>
            </a:pPr>
            <a:r>
              <a:rPr sz="6000" b="1" spc="-115" baseline="3413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6000" b="1" baseline="3413" dirty="0">
                <a:solidFill>
                  <a:srgbClr val="6F2F9F"/>
                </a:solidFill>
                <a:latin typeface="Calibri"/>
                <a:cs typeface="Calibri"/>
              </a:rPr>
              <a:t>fficie</a:t>
            </a:r>
            <a:r>
              <a:rPr sz="6000" b="1" spc="-34" baseline="3413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6000" b="1" baseline="3413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endParaRPr sz="4000" dirty="0">
              <a:latin typeface="Calibri"/>
              <a:cs typeface="Calibri"/>
            </a:endParaRPr>
          </a:p>
          <a:p>
            <a:pPr marL="12689" marR="76055">
              <a:lnSpc>
                <a:spcPts val="4800"/>
              </a:lnSpc>
              <a:spcBef>
                <a:spcPts val="31"/>
              </a:spcBef>
            </a:pPr>
            <a:r>
              <a:rPr sz="6000" b="1" spc="-109" baseline="1365" dirty="0">
                <a:solidFill>
                  <a:srgbClr val="6F2F9F"/>
                </a:solidFill>
                <a:latin typeface="Calibri"/>
                <a:cs typeface="Calibri"/>
              </a:rPr>
              <a:t>F</a:t>
            </a:r>
            <a:r>
              <a:rPr sz="6000" b="1" baseline="1365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6000" b="1" spc="-50" baseline="1365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6000" b="1" spc="-54" baseline="136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6000" b="1" baseline="1365" dirty="0">
                <a:solidFill>
                  <a:srgbClr val="6F2F9F"/>
                </a:solidFill>
                <a:latin typeface="Calibri"/>
                <a:cs typeface="Calibri"/>
              </a:rPr>
              <a:t>er</a:t>
            </a:r>
            <a:endParaRPr sz="4000" dirty="0">
              <a:latin typeface="Calibri"/>
              <a:cs typeface="Calibri"/>
            </a:endParaRPr>
          </a:p>
          <a:p>
            <a:pPr marL="12689" marR="76055">
              <a:lnSpc>
                <a:spcPts val="4800"/>
              </a:lnSpc>
            </a:pPr>
            <a:r>
              <a:rPr sz="6000" b="1" spc="-69" baseline="1365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6000" b="1" baseline="1365" dirty="0">
                <a:solidFill>
                  <a:srgbClr val="6F2F9F"/>
                </a:solidFill>
                <a:latin typeface="Calibri"/>
                <a:cs typeface="Calibri"/>
              </a:rPr>
              <a:t>eusability</a:t>
            </a:r>
            <a:endParaRPr sz="4000" dirty="0">
              <a:latin typeface="Calibri"/>
              <a:cs typeface="Calibri"/>
            </a:endParaRPr>
          </a:p>
          <a:p>
            <a:pPr marL="12689" marR="76055">
              <a:lnSpc>
                <a:spcPts val="4800"/>
              </a:lnSpc>
            </a:pPr>
            <a:r>
              <a:rPr sz="6000" b="1" spc="-64" baseline="1365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6000" b="1" baseline="1365" dirty="0">
                <a:solidFill>
                  <a:srgbClr val="6F2F9F"/>
                </a:solidFill>
                <a:latin typeface="Calibri"/>
                <a:cs typeface="Calibri"/>
              </a:rPr>
              <a:t>eliable</a:t>
            </a:r>
            <a:endParaRPr sz="4000" dirty="0">
              <a:latin typeface="Calibri"/>
              <a:cs typeface="Calibri"/>
            </a:endParaRPr>
          </a:p>
          <a:p>
            <a:pPr marL="12689">
              <a:lnSpc>
                <a:spcPts val="4800"/>
              </a:lnSpc>
            </a:pPr>
            <a:r>
              <a:rPr sz="6000" b="1" baseline="1365" dirty="0">
                <a:solidFill>
                  <a:srgbClr val="6F2F9F"/>
                </a:solidFill>
                <a:latin typeface="Calibri"/>
                <a:cs typeface="Calibri"/>
              </a:rPr>
              <a:t>Co</a:t>
            </a:r>
            <a:r>
              <a:rPr sz="6000" b="1" spc="-50" baseline="1365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6000" b="1" baseline="136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6000" b="1" spc="-94" baseline="1449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6000" b="1" spc="-64" baseline="1365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6000" b="1" baseline="1365" dirty="0">
                <a:solidFill>
                  <a:srgbClr val="6F2F9F"/>
                </a:solidFill>
                <a:latin typeface="Calibri"/>
                <a:cs typeface="Calibri"/>
              </a:rPr>
              <a:t>eduction</a:t>
            </a:r>
            <a:endParaRPr sz="40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" y="-46"/>
            <a:ext cx="10688177" cy="781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15288" y="3147191"/>
            <a:ext cx="6826239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223" y="4440"/>
            <a:ext cx="10688177" cy="781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7695" y="1920459"/>
            <a:ext cx="8130127" cy="456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3550"/>
              </a:lnSpc>
              <a:spcBef>
                <a:spcPts val="177"/>
              </a:spcBef>
            </a:pPr>
            <a:r>
              <a:rPr sz="4700" baseline="2717" dirty="0">
                <a:latin typeface="Arial"/>
                <a:cs typeface="Arial"/>
              </a:rPr>
              <a:t>•</a:t>
            </a:r>
            <a:r>
              <a:rPr sz="4700" spc="-159" baseline="2717" dirty="0">
                <a:latin typeface="Arial"/>
                <a:cs typeface="Arial"/>
              </a:rPr>
              <a:t> </a:t>
            </a:r>
            <a:r>
              <a:rPr sz="4700" b="1" i="1" baseline="2560" dirty="0">
                <a:solidFill>
                  <a:srgbClr val="6F2F9F"/>
                </a:solidFill>
                <a:latin typeface="Calibri"/>
                <a:cs typeface="Calibri"/>
              </a:rPr>
              <a:t>Appi</a:t>
            </a:r>
            <a:r>
              <a:rPr sz="4700" b="1" i="1" spc="9" baseline="2560" dirty="0">
                <a:solidFill>
                  <a:srgbClr val="6F2F9F"/>
                </a:solidFill>
                <a:latin typeface="Calibri"/>
                <a:cs typeface="Calibri"/>
              </a:rPr>
              <a:t>u</a:t>
            </a:r>
            <a:r>
              <a:rPr sz="4700" b="1" i="1" baseline="2560" dirty="0">
                <a:solidFill>
                  <a:srgbClr val="6F2F9F"/>
                </a:solidFill>
                <a:latin typeface="Calibri"/>
                <a:cs typeface="Calibri"/>
              </a:rPr>
              <a:t>m</a:t>
            </a:r>
            <a:r>
              <a:rPr sz="4700" b="1" i="1" spc="-94" baseline="2717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4700" baseline="2560" dirty="0">
                <a:latin typeface="Calibri"/>
                <a:cs typeface="Calibri"/>
              </a:rPr>
              <a:t>is</a:t>
            </a:r>
            <a:r>
              <a:rPr sz="4700" spc="-84" baseline="2717" dirty="0">
                <a:latin typeface="Times New Roman"/>
                <a:cs typeface="Times New Roman"/>
              </a:rPr>
              <a:t> </a:t>
            </a:r>
            <a:r>
              <a:rPr sz="4700" baseline="2560" dirty="0">
                <a:latin typeface="Calibri"/>
                <a:cs typeface="Calibri"/>
              </a:rPr>
              <a:t>an</a:t>
            </a:r>
            <a:r>
              <a:rPr sz="4700" spc="-54" baseline="2717" dirty="0">
                <a:latin typeface="Times New Roman"/>
                <a:cs typeface="Times New Roman"/>
              </a:rPr>
              <a:t> </a:t>
            </a:r>
            <a:r>
              <a:rPr sz="4700" baseline="2560" dirty="0">
                <a:latin typeface="Calibri"/>
                <a:cs typeface="Calibri"/>
              </a:rPr>
              <a:t>ope</a:t>
            </a:r>
            <a:r>
              <a:rPr sz="4700" spc="3" baseline="2560" dirty="0">
                <a:latin typeface="Calibri"/>
                <a:cs typeface="Calibri"/>
              </a:rPr>
              <a:t>n-</a:t>
            </a:r>
            <a:r>
              <a:rPr sz="4700" baseline="2560" dirty="0">
                <a:latin typeface="Calibri"/>
                <a:cs typeface="Calibri"/>
              </a:rPr>
              <a:t>sou</a:t>
            </a:r>
            <a:r>
              <a:rPr sz="4700" spc="-54" baseline="2560" dirty="0">
                <a:latin typeface="Calibri"/>
                <a:cs typeface="Calibri"/>
              </a:rPr>
              <a:t>r</a:t>
            </a:r>
            <a:r>
              <a:rPr sz="4700" baseline="2560" dirty="0">
                <a:latin typeface="Calibri"/>
                <a:cs typeface="Calibri"/>
              </a:rPr>
              <a:t>ce</a:t>
            </a:r>
            <a:r>
              <a:rPr sz="4700" spc="-100" baseline="2717" dirty="0">
                <a:latin typeface="Times New Roman"/>
                <a:cs typeface="Times New Roman"/>
              </a:rPr>
              <a:t> </a:t>
            </a:r>
            <a:r>
              <a:rPr sz="4700" spc="-39" baseline="2560" dirty="0">
                <a:latin typeface="Calibri"/>
                <a:cs typeface="Calibri"/>
              </a:rPr>
              <a:t>t</a:t>
            </a:r>
            <a:r>
              <a:rPr sz="4700" baseline="2560" dirty="0">
                <a:latin typeface="Calibri"/>
                <a:cs typeface="Calibri"/>
              </a:rPr>
              <a:t>e</a:t>
            </a:r>
            <a:r>
              <a:rPr sz="4700" spc="-39" baseline="2560" dirty="0">
                <a:latin typeface="Calibri"/>
                <a:cs typeface="Calibri"/>
              </a:rPr>
              <a:t>s</a:t>
            </a:r>
            <a:r>
              <a:rPr sz="4700" baseline="2560" dirty="0">
                <a:latin typeface="Calibri"/>
                <a:cs typeface="Calibri"/>
              </a:rPr>
              <a:t>t</a:t>
            </a:r>
            <a:r>
              <a:rPr sz="4700" spc="-64" baseline="2717" dirty="0">
                <a:latin typeface="Times New Roman"/>
                <a:cs typeface="Times New Roman"/>
              </a:rPr>
              <a:t> </a:t>
            </a:r>
            <a:r>
              <a:rPr sz="4700" baseline="2560" dirty="0">
                <a:latin typeface="Calibri"/>
                <a:cs typeface="Calibri"/>
              </a:rPr>
              <a:t>au</a:t>
            </a:r>
            <a:r>
              <a:rPr sz="4700" spc="-44" baseline="2560" dirty="0">
                <a:latin typeface="Calibri"/>
                <a:cs typeface="Calibri"/>
              </a:rPr>
              <a:t>t</a:t>
            </a:r>
            <a:r>
              <a:rPr sz="4700" baseline="2560" dirty="0">
                <a:latin typeface="Calibri"/>
                <a:cs typeface="Calibri"/>
              </a:rPr>
              <a:t>om</a:t>
            </a:r>
            <a:r>
              <a:rPr sz="4700" spc="-25" baseline="2560" dirty="0">
                <a:latin typeface="Calibri"/>
                <a:cs typeface="Calibri"/>
              </a:rPr>
              <a:t>a</a:t>
            </a:r>
            <a:r>
              <a:rPr sz="4700" baseline="2560" dirty="0">
                <a:latin typeface="Calibri"/>
                <a:cs typeface="Calibri"/>
              </a:rPr>
              <a:t>t</a:t>
            </a:r>
            <a:r>
              <a:rPr sz="4700" spc="-9" baseline="2560" dirty="0">
                <a:latin typeface="Calibri"/>
                <a:cs typeface="Calibri"/>
              </a:rPr>
              <a:t>i</a:t>
            </a:r>
            <a:r>
              <a:rPr sz="4700" baseline="2560" dirty="0">
                <a:latin typeface="Calibri"/>
                <a:cs typeface="Calibri"/>
              </a:rPr>
              <a:t>on</a:t>
            </a:r>
            <a:r>
              <a:rPr sz="4700" spc="-50" baseline="2717" dirty="0">
                <a:latin typeface="Times New Roman"/>
                <a:cs typeface="Times New Roman"/>
              </a:rPr>
              <a:t> </a:t>
            </a:r>
            <a:r>
              <a:rPr sz="4700" spc="-39" baseline="2560" dirty="0">
                <a:latin typeface="Calibri"/>
                <a:cs typeface="Calibri"/>
              </a:rPr>
              <a:t>t</a:t>
            </a:r>
            <a:r>
              <a:rPr sz="4700" baseline="2560" dirty="0">
                <a:latin typeface="Calibri"/>
                <a:cs typeface="Calibri"/>
              </a:rPr>
              <a:t>ool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7688" y="3091145"/>
            <a:ext cx="8559643" cy="944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3550"/>
              </a:lnSpc>
              <a:spcBef>
                <a:spcPts val="177"/>
              </a:spcBef>
            </a:pPr>
            <a:r>
              <a:rPr sz="4700" baseline="2717" dirty="0">
                <a:latin typeface="Arial"/>
                <a:cs typeface="Arial"/>
              </a:rPr>
              <a:t>•</a:t>
            </a:r>
            <a:r>
              <a:rPr sz="4700" spc="-159" baseline="2717" dirty="0">
                <a:latin typeface="Arial"/>
                <a:cs typeface="Arial"/>
              </a:rPr>
              <a:t> </a:t>
            </a:r>
            <a:r>
              <a:rPr sz="4700" baseline="2560" dirty="0">
                <a:latin typeface="Calibri"/>
                <a:cs typeface="Calibri"/>
              </a:rPr>
              <a:t>A</a:t>
            </a:r>
            <a:r>
              <a:rPr sz="4700" spc="-9" baseline="2560" dirty="0">
                <a:latin typeface="Calibri"/>
                <a:cs typeface="Calibri"/>
              </a:rPr>
              <a:t>l</a:t>
            </a:r>
            <a:r>
              <a:rPr sz="4700" baseline="2560" dirty="0">
                <a:latin typeface="Calibri"/>
                <a:cs typeface="Calibri"/>
              </a:rPr>
              <a:t>l</a:t>
            </a:r>
            <a:r>
              <a:rPr sz="4700" spc="-14" baseline="2560" dirty="0">
                <a:latin typeface="Calibri"/>
                <a:cs typeface="Calibri"/>
              </a:rPr>
              <a:t>o</a:t>
            </a:r>
            <a:r>
              <a:rPr sz="4700" spc="-19" baseline="2560" dirty="0">
                <a:latin typeface="Calibri"/>
                <a:cs typeface="Calibri"/>
              </a:rPr>
              <a:t>w</a:t>
            </a:r>
            <a:r>
              <a:rPr sz="4700" baseline="2560" dirty="0">
                <a:latin typeface="Calibri"/>
                <a:cs typeface="Calibri"/>
              </a:rPr>
              <a:t>s</a:t>
            </a:r>
            <a:r>
              <a:rPr sz="4700" spc="-75" baseline="2717" dirty="0">
                <a:latin typeface="Times New Roman"/>
                <a:cs typeface="Times New Roman"/>
              </a:rPr>
              <a:t> </a:t>
            </a:r>
            <a:r>
              <a:rPr sz="4700" spc="-39" baseline="2560" dirty="0">
                <a:latin typeface="Calibri"/>
                <a:cs typeface="Calibri"/>
              </a:rPr>
              <a:t>t</a:t>
            </a:r>
            <a:r>
              <a:rPr sz="4700" baseline="2560" dirty="0">
                <a:latin typeface="Calibri"/>
                <a:cs typeface="Calibri"/>
              </a:rPr>
              <a:t>e</a:t>
            </a:r>
            <a:r>
              <a:rPr sz="4700" spc="-39" baseline="2560" dirty="0">
                <a:latin typeface="Calibri"/>
                <a:cs typeface="Calibri"/>
              </a:rPr>
              <a:t>s</a:t>
            </a:r>
            <a:r>
              <a:rPr sz="4700" baseline="2560" dirty="0">
                <a:latin typeface="Calibri"/>
                <a:cs typeface="Calibri"/>
              </a:rPr>
              <a:t>t</a:t>
            </a:r>
            <a:r>
              <a:rPr sz="4700" spc="-9" baseline="2560" dirty="0">
                <a:latin typeface="Calibri"/>
                <a:cs typeface="Calibri"/>
              </a:rPr>
              <a:t>i</a:t>
            </a:r>
            <a:r>
              <a:rPr sz="4700" baseline="2560" dirty="0">
                <a:latin typeface="Calibri"/>
                <a:cs typeface="Calibri"/>
              </a:rPr>
              <a:t>ng</a:t>
            </a:r>
            <a:r>
              <a:rPr sz="4700" spc="-59" baseline="2717" dirty="0">
                <a:latin typeface="Times New Roman"/>
                <a:cs typeface="Times New Roman"/>
              </a:rPr>
              <a:t> </a:t>
            </a:r>
            <a:r>
              <a:rPr sz="4700" spc="-79" baseline="2560" dirty="0">
                <a:latin typeface="Calibri"/>
                <a:cs typeface="Calibri"/>
              </a:rPr>
              <a:t>f</a:t>
            </a:r>
            <a:r>
              <a:rPr sz="4700" baseline="2560" dirty="0">
                <a:latin typeface="Calibri"/>
                <a:cs typeface="Calibri"/>
              </a:rPr>
              <a:t>or</a:t>
            </a:r>
            <a:r>
              <a:rPr sz="4700" spc="-75" baseline="2717" dirty="0">
                <a:latin typeface="Times New Roman"/>
                <a:cs typeface="Times New Roman"/>
              </a:rPr>
              <a:t> </a:t>
            </a:r>
            <a:r>
              <a:rPr sz="4700" spc="3" baseline="2560" dirty="0">
                <a:latin typeface="Calibri"/>
                <a:cs typeface="Calibri"/>
              </a:rPr>
              <a:t>a</a:t>
            </a:r>
            <a:r>
              <a:rPr sz="4700" baseline="2560" dirty="0">
                <a:latin typeface="Calibri"/>
                <a:cs typeface="Calibri"/>
              </a:rPr>
              <a:t>ll</a:t>
            </a:r>
            <a:r>
              <a:rPr sz="4700" spc="-84" baseline="2717" dirty="0">
                <a:latin typeface="Times New Roman"/>
                <a:cs typeface="Times New Roman"/>
              </a:rPr>
              <a:t> </a:t>
            </a:r>
            <a:r>
              <a:rPr sz="4700" baseline="2560" dirty="0">
                <a:latin typeface="Calibri"/>
                <a:cs typeface="Calibri"/>
              </a:rPr>
              <a:t>types</a:t>
            </a:r>
            <a:r>
              <a:rPr sz="4700" spc="-75" baseline="2717" dirty="0">
                <a:latin typeface="Times New Roman"/>
                <a:cs typeface="Times New Roman"/>
              </a:rPr>
              <a:t> </a:t>
            </a:r>
            <a:r>
              <a:rPr sz="4700" baseline="2560" dirty="0">
                <a:latin typeface="Calibri"/>
                <a:cs typeface="Calibri"/>
              </a:rPr>
              <a:t>of</a:t>
            </a:r>
            <a:r>
              <a:rPr sz="4700" spc="-79" baseline="2717" dirty="0">
                <a:latin typeface="Times New Roman"/>
                <a:cs typeface="Times New Roman"/>
              </a:rPr>
              <a:t> </a:t>
            </a:r>
            <a:r>
              <a:rPr sz="4700" baseline="2560" dirty="0">
                <a:latin typeface="Calibri"/>
                <a:cs typeface="Calibri"/>
              </a:rPr>
              <a:t>Mobi</a:t>
            </a:r>
            <a:r>
              <a:rPr sz="4700" spc="-9" baseline="2560" dirty="0">
                <a:latin typeface="Calibri"/>
                <a:cs typeface="Calibri"/>
              </a:rPr>
              <a:t>l</a:t>
            </a:r>
            <a:r>
              <a:rPr sz="4700" baseline="2560" dirty="0">
                <a:latin typeface="Calibri"/>
                <a:cs typeface="Calibri"/>
              </a:rPr>
              <a:t>e</a:t>
            </a:r>
            <a:r>
              <a:rPr sz="4700" spc="-75" baseline="2717" dirty="0">
                <a:latin typeface="Times New Roman"/>
                <a:cs typeface="Times New Roman"/>
              </a:rPr>
              <a:t> </a:t>
            </a:r>
            <a:r>
              <a:rPr sz="4700" baseline="2560" dirty="0">
                <a:latin typeface="Calibri"/>
                <a:cs typeface="Calibri"/>
              </a:rPr>
              <a:t>Appl</a:t>
            </a:r>
            <a:r>
              <a:rPr sz="4700" spc="-9" baseline="2560" dirty="0">
                <a:latin typeface="Calibri"/>
                <a:cs typeface="Calibri"/>
              </a:rPr>
              <a:t>i</a:t>
            </a:r>
            <a:r>
              <a:rPr sz="4700" spc="-19" baseline="2560" dirty="0">
                <a:latin typeface="Calibri"/>
                <a:cs typeface="Calibri"/>
              </a:rPr>
              <a:t>ca</a:t>
            </a:r>
            <a:r>
              <a:rPr sz="4700" baseline="2560" dirty="0">
                <a:latin typeface="Calibri"/>
                <a:cs typeface="Calibri"/>
              </a:rPr>
              <a:t>t</a:t>
            </a:r>
            <a:r>
              <a:rPr sz="4700" spc="-9" baseline="2560" dirty="0">
                <a:latin typeface="Calibri"/>
                <a:cs typeface="Calibri"/>
              </a:rPr>
              <a:t>i</a:t>
            </a:r>
            <a:r>
              <a:rPr sz="4700" baseline="2560" dirty="0">
                <a:latin typeface="Calibri"/>
                <a:cs typeface="Calibri"/>
              </a:rPr>
              <a:t>ons:</a:t>
            </a:r>
            <a:endParaRPr sz="3200" dirty="0">
              <a:latin typeface="Calibri"/>
              <a:cs typeface="Calibri"/>
            </a:endParaRPr>
          </a:p>
          <a:p>
            <a:pPr marL="12689" marR="64659">
              <a:lnSpc>
                <a:spcPts val="3837"/>
              </a:lnSpc>
              <a:spcBef>
                <a:spcPts val="14"/>
              </a:spcBef>
            </a:pPr>
            <a:r>
              <a:rPr sz="4700" baseline="1706" dirty="0">
                <a:latin typeface="Calibri"/>
                <a:cs typeface="Calibri"/>
              </a:rPr>
              <a:t>N</a:t>
            </a:r>
            <a:r>
              <a:rPr sz="4700" spc="-25" baseline="1706" dirty="0">
                <a:latin typeface="Calibri"/>
                <a:cs typeface="Calibri"/>
              </a:rPr>
              <a:t>a</a:t>
            </a:r>
            <a:r>
              <a:rPr sz="4700" baseline="1706" dirty="0">
                <a:latin typeface="Calibri"/>
                <a:cs typeface="Calibri"/>
              </a:rPr>
              <a:t>t</a:t>
            </a:r>
            <a:r>
              <a:rPr sz="4700" spc="-9" baseline="1706" dirty="0">
                <a:latin typeface="Calibri"/>
                <a:cs typeface="Calibri"/>
              </a:rPr>
              <a:t>i</a:t>
            </a:r>
            <a:r>
              <a:rPr sz="4700" spc="-29" baseline="1706" dirty="0">
                <a:latin typeface="Calibri"/>
                <a:cs typeface="Calibri"/>
              </a:rPr>
              <a:t>v</a:t>
            </a:r>
            <a:r>
              <a:rPr sz="4700" baseline="1706" dirty="0">
                <a:latin typeface="Calibri"/>
                <a:cs typeface="Calibri"/>
              </a:rPr>
              <a:t>e</a:t>
            </a:r>
            <a:r>
              <a:rPr sz="4700" spc="-75" baseline="1811" dirty="0">
                <a:latin typeface="Times New Roman"/>
                <a:cs typeface="Times New Roman"/>
              </a:rPr>
              <a:t> </a:t>
            </a:r>
            <a:r>
              <a:rPr sz="4700" spc="-9" baseline="1706" dirty="0">
                <a:latin typeface="Calibri"/>
                <a:cs typeface="Calibri"/>
              </a:rPr>
              <a:t>A</a:t>
            </a:r>
            <a:r>
              <a:rPr sz="4700" baseline="1706" dirty="0">
                <a:latin typeface="Calibri"/>
                <a:cs typeface="Calibri"/>
              </a:rPr>
              <a:t>p</a:t>
            </a:r>
            <a:r>
              <a:rPr sz="4700" spc="-19" baseline="1706" dirty="0">
                <a:latin typeface="Calibri"/>
                <a:cs typeface="Calibri"/>
              </a:rPr>
              <a:t>p</a:t>
            </a:r>
            <a:r>
              <a:rPr sz="4700" baseline="1706" dirty="0">
                <a:latin typeface="Calibri"/>
                <a:cs typeface="Calibri"/>
              </a:rPr>
              <a:t>s,</a:t>
            </a:r>
            <a:r>
              <a:rPr sz="4700" spc="-59" baseline="1811" dirty="0">
                <a:latin typeface="Times New Roman"/>
                <a:cs typeface="Times New Roman"/>
              </a:rPr>
              <a:t> </a:t>
            </a:r>
            <a:r>
              <a:rPr sz="4700" baseline="1706" dirty="0">
                <a:latin typeface="Calibri"/>
                <a:cs typeface="Calibri"/>
              </a:rPr>
              <a:t>Hybr</a:t>
            </a:r>
            <a:r>
              <a:rPr sz="4700" spc="-9" baseline="1706" dirty="0">
                <a:latin typeface="Calibri"/>
                <a:cs typeface="Calibri"/>
              </a:rPr>
              <a:t>i</a:t>
            </a:r>
            <a:r>
              <a:rPr sz="4700" baseline="1706" dirty="0">
                <a:latin typeface="Calibri"/>
                <a:cs typeface="Calibri"/>
              </a:rPr>
              <a:t>d</a:t>
            </a:r>
            <a:r>
              <a:rPr sz="4700" spc="-59" baseline="1811" dirty="0">
                <a:latin typeface="Times New Roman"/>
                <a:cs typeface="Times New Roman"/>
              </a:rPr>
              <a:t> </a:t>
            </a:r>
            <a:r>
              <a:rPr sz="4700" baseline="1706" dirty="0">
                <a:latin typeface="Calibri"/>
                <a:cs typeface="Calibri"/>
              </a:rPr>
              <a:t>Ap</a:t>
            </a:r>
            <a:r>
              <a:rPr sz="4700" spc="-25" baseline="1706" dirty="0">
                <a:latin typeface="Calibri"/>
                <a:cs typeface="Calibri"/>
              </a:rPr>
              <a:t>p</a:t>
            </a:r>
            <a:r>
              <a:rPr sz="4700" baseline="1706" dirty="0">
                <a:latin typeface="Calibri"/>
                <a:cs typeface="Calibri"/>
              </a:rPr>
              <a:t>s</a:t>
            </a:r>
            <a:r>
              <a:rPr sz="4700" spc="-64" baseline="1811" dirty="0">
                <a:latin typeface="Times New Roman"/>
                <a:cs typeface="Times New Roman"/>
              </a:rPr>
              <a:t> </a:t>
            </a:r>
            <a:r>
              <a:rPr sz="4700" baseline="1706" dirty="0">
                <a:latin typeface="Calibri"/>
                <a:cs typeface="Calibri"/>
              </a:rPr>
              <a:t>and</a:t>
            </a:r>
            <a:r>
              <a:rPr sz="4700" spc="-64" baseline="1811" dirty="0">
                <a:latin typeface="Times New Roman"/>
                <a:cs typeface="Times New Roman"/>
              </a:rPr>
              <a:t> </a:t>
            </a:r>
            <a:r>
              <a:rPr sz="4700" baseline="1706" dirty="0">
                <a:latin typeface="Calibri"/>
                <a:cs typeface="Calibri"/>
              </a:rPr>
              <a:t>Mobi</a:t>
            </a:r>
            <a:r>
              <a:rPr sz="4700" spc="-9" baseline="1706" dirty="0">
                <a:latin typeface="Calibri"/>
                <a:cs typeface="Calibri"/>
              </a:rPr>
              <a:t>l</a:t>
            </a:r>
            <a:r>
              <a:rPr sz="4700" baseline="1706" dirty="0">
                <a:latin typeface="Calibri"/>
                <a:cs typeface="Calibri"/>
              </a:rPr>
              <a:t>e</a:t>
            </a:r>
            <a:r>
              <a:rPr sz="4700" spc="-75" baseline="1811" dirty="0">
                <a:latin typeface="Times New Roman"/>
                <a:cs typeface="Times New Roman"/>
              </a:rPr>
              <a:t> </a:t>
            </a:r>
            <a:r>
              <a:rPr sz="4700" spc="-104" baseline="1706" dirty="0">
                <a:latin typeface="Calibri"/>
                <a:cs typeface="Calibri"/>
              </a:rPr>
              <a:t>W</a:t>
            </a:r>
            <a:r>
              <a:rPr sz="4700" baseline="1706" dirty="0">
                <a:latin typeface="Calibri"/>
                <a:cs typeface="Calibri"/>
              </a:rPr>
              <a:t>eb</a:t>
            </a:r>
            <a:r>
              <a:rPr sz="4700" spc="-75" baseline="1811" dirty="0">
                <a:latin typeface="Times New Roman"/>
                <a:cs typeface="Times New Roman"/>
              </a:rPr>
              <a:t> </a:t>
            </a:r>
            <a:r>
              <a:rPr sz="4700" spc="-9" baseline="1706" dirty="0">
                <a:latin typeface="Calibri"/>
                <a:cs typeface="Calibri"/>
              </a:rPr>
              <a:t>A</a:t>
            </a:r>
            <a:r>
              <a:rPr sz="4700" baseline="1706" dirty="0">
                <a:latin typeface="Calibri"/>
                <a:cs typeface="Calibri"/>
              </a:rPr>
              <a:t>p</a:t>
            </a:r>
            <a:r>
              <a:rPr sz="4700" spc="-19" baseline="1706" dirty="0">
                <a:latin typeface="Calibri"/>
                <a:cs typeface="Calibri"/>
              </a:rPr>
              <a:t>p</a:t>
            </a:r>
            <a:r>
              <a:rPr sz="4700" baseline="1706" dirty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47687" y="4749504"/>
            <a:ext cx="5946826" cy="456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89">
              <a:lnSpc>
                <a:spcPts val="3550"/>
              </a:lnSpc>
              <a:spcBef>
                <a:spcPts val="177"/>
              </a:spcBef>
            </a:pPr>
            <a:r>
              <a:rPr sz="4700" baseline="2717" dirty="0" smtClean="0">
                <a:latin typeface="Arial"/>
                <a:cs typeface="Arial"/>
              </a:rPr>
              <a:t>•</a:t>
            </a:r>
            <a:r>
              <a:rPr sz="4700" spc="-159" baseline="2717" dirty="0" smtClean="0">
                <a:latin typeface="Arial"/>
                <a:cs typeface="Arial"/>
              </a:rPr>
              <a:t> </a:t>
            </a:r>
            <a:r>
              <a:rPr sz="4700" baseline="2560" dirty="0" smtClean="0">
                <a:latin typeface="Calibri"/>
                <a:cs typeface="Calibri"/>
              </a:rPr>
              <a:t>I</a:t>
            </a:r>
            <a:r>
              <a:rPr lang="en-US" sz="4700" baseline="2560" dirty="0" smtClean="0">
                <a:latin typeface="Calibri"/>
                <a:cs typeface="Calibri"/>
              </a:rPr>
              <a:t>m</a:t>
            </a:r>
            <a:r>
              <a:rPr sz="4700" baseline="2560" dirty="0" smtClean="0">
                <a:latin typeface="Calibri"/>
                <a:cs typeface="Calibri"/>
              </a:rPr>
              <a:t>por</a:t>
            </a:r>
            <a:r>
              <a:rPr sz="4700" spc="-50" baseline="2560" dirty="0" smtClean="0">
                <a:latin typeface="Calibri"/>
                <a:cs typeface="Calibri"/>
              </a:rPr>
              <a:t>t</a:t>
            </a:r>
            <a:r>
              <a:rPr sz="4700" baseline="2560" dirty="0" smtClean="0">
                <a:latin typeface="Calibri"/>
                <a:cs typeface="Calibri"/>
              </a:rPr>
              <a:t>a</a:t>
            </a:r>
            <a:r>
              <a:rPr lang="en-US" sz="4700" spc="-25" baseline="2560" dirty="0" smtClean="0">
                <a:latin typeface="Calibri"/>
                <a:cs typeface="Calibri"/>
              </a:rPr>
              <a:t>n</a:t>
            </a:r>
            <a:r>
              <a:rPr sz="4700" baseline="2560" dirty="0" smtClean="0">
                <a:latin typeface="Calibri"/>
                <a:cs typeface="Calibri"/>
              </a:rPr>
              <a:t>t</a:t>
            </a:r>
            <a:r>
              <a:rPr sz="4700" spc="-3" baseline="2560" dirty="0" smtClean="0">
                <a:latin typeface="Calibri"/>
                <a:cs typeface="Calibri"/>
              </a:rPr>
              <a:t>l</a:t>
            </a:r>
            <a:r>
              <a:rPr sz="4700" spc="-229" baseline="2560" dirty="0" smtClean="0">
                <a:latin typeface="Calibri"/>
                <a:cs typeface="Calibri"/>
              </a:rPr>
              <a:t>y</a:t>
            </a:r>
            <a:r>
              <a:rPr sz="4700" baseline="2560" dirty="0" smtClean="0">
                <a:latin typeface="Calibri"/>
                <a:cs typeface="Calibri"/>
              </a:rPr>
              <a:t>,</a:t>
            </a:r>
            <a:r>
              <a:rPr sz="4700" spc="417" baseline="2560" dirty="0" smtClean="0">
                <a:latin typeface="Calibri"/>
                <a:cs typeface="Calibri"/>
              </a:rPr>
              <a:t> </a:t>
            </a:r>
            <a:r>
              <a:rPr sz="4700" spc="3" baseline="2560" dirty="0" smtClean="0">
                <a:latin typeface="Calibri"/>
                <a:cs typeface="Calibri"/>
              </a:rPr>
              <a:t>i</a:t>
            </a:r>
            <a:r>
              <a:rPr sz="4700" baseline="2560" dirty="0" smtClean="0">
                <a:latin typeface="Calibri"/>
                <a:cs typeface="Calibri"/>
              </a:rPr>
              <a:t>t</a:t>
            </a:r>
            <a:r>
              <a:rPr sz="4700" spc="3" baseline="2560" dirty="0" smtClean="0">
                <a:latin typeface="Calibri"/>
                <a:cs typeface="Calibri"/>
              </a:rPr>
              <a:t> i</a:t>
            </a:r>
            <a:r>
              <a:rPr sz="4700" baseline="2560" dirty="0" smtClean="0">
                <a:latin typeface="Calibri"/>
                <a:cs typeface="Calibri"/>
              </a:rPr>
              <a:t>s</a:t>
            </a:r>
            <a:r>
              <a:rPr sz="4700" spc="-9" baseline="2560" dirty="0" smtClean="0">
                <a:latin typeface="Calibri"/>
                <a:cs typeface="Calibri"/>
              </a:rPr>
              <a:t> </a:t>
            </a:r>
            <a:r>
              <a:rPr lang="en-US" sz="4700" spc="19" baseline="2560" dirty="0" smtClean="0">
                <a:latin typeface="Calibri"/>
                <a:cs typeface="Calibri"/>
              </a:rPr>
              <a:t>Cross Platform</a:t>
            </a:r>
            <a:endParaRPr sz="32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79" y="-46"/>
            <a:ext cx="10688177" cy="781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48977" y="3680619"/>
            <a:ext cx="1848102" cy="3200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6689" y="3832966"/>
            <a:ext cx="4191000" cy="29537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386086" y="1975482"/>
            <a:ext cx="7805173" cy="1283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683"/>
              </a:lnSpc>
              <a:spcBef>
                <a:spcPts val="234"/>
              </a:spcBef>
            </a:pPr>
            <a:r>
              <a:rPr sz="6700" b="1" i="1" baseline="3034" dirty="0">
                <a:solidFill>
                  <a:srgbClr val="6F2F9F"/>
                </a:solidFill>
                <a:latin typeface="Calibri"/>
                <a:cs typeface="Calibri"/>
              </a:rPr>
              <a:t>Appium</a:t>
            </a:r>
            <a:r>
              <a:rPr sz="6700" b="1" i="1" spc="-119" baseline="32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6700" baseline="3034" dirty="0">
                <a:latin typeface="Calibri"/>
                <a:cs typeface="Calibri"/>
              </a:rPr>
              <a:t>hand</a:t>
            </a:r>
            <a:r>
              <a:rPr sz="6700" spc="-3" baseline="3034" dirty="0">
                <a:latin typeface="Calibri"/>
                <a:cs typeface="Calibri"/>
              </a:rPr>
              <a:t>l</a:t>
            </a:r>
            <a:r>
              <a:rPr sz="6700" baseline="3034" dirty="0">
                <a:latin typeface="Calibri"/>
                <a:cs typeface="Calibri"/>
              </a:rPr>
              <a:t>es</a:t>
            </a:r>
            <a:r>
              <a:rPr sz="6700" spc="-119" baseline="3220" dirty="0">
                <a:latin typeface="Times New Roman"/>
                <a:cs typeface="Times New Roman"/>
              </a:rPr>
              <a:t> </a:t>
            </a:r>
            <a:r>
              <a:rPr sz="6700" baseline="3034" dirty="0">
                <a:latin typeface="Calibri"/>
                <a:cs typeface="Calibri"/>
              </a:rPr>
              <a:t>both,</a:t>
            </a:r>
            <a:r>
              <a:rPr sz="6700" spc="-100" baseline="3220" dirty="0">
                <a:latin typeface="Times New Roman"/>
                <a:cs typeface="Times New Roman"/>
              </a:rPr>
              <a:t> </a:t>
            </a:r>
            <a:r>
              <a:rPr sz="6700" baseline="3034" dirty="0">
                <a:latin typeface="Calibri"/>
                <a:cs typeface="Calibri"/>
              </a:rPr>
              <a:t>S</a:t>
            </a:r>
            <a:r>
              <a:rPr sz="6700" spc="-14" baseline="3034" dirty="0">
                <a:latin typeface="Calibri"/>
                <a:cs typeface="Calibri"/>
              </a:rPr>
              <a:t>i</a:t>
            </a:r>
            <a:r>
              <a:rPr sz="6700" baseline="3034" dirty="0">
                <a:latin typeface="Calibri"/>
                <a:cs typeface="Calibri"/>
              </a:rPr>
              <a:t>mul</a:t>
            </a:r>
            <a:r>
              <a:rPr sz="6700" spc="-25" baseline="3034" dirty="0">
                <a:latin typeface="Calibri"/>
                <a:cs typeface="Calibri"/>
              </a:rPr>
              <a:t>a</a:t>
            </a:r>
            <a:r>
              <a:rPr sz="6700" spc="-44" baseline="3034" dirty="0">
                <a:latin typeface="Calibri"/>
                <a:cs typeface="Calibri"/>
              </a:rPr>
              <a:t>t</a:t>
            </a:r>
            <a:r>
              <a:rPr sz="6700" baseline="3034" dirty="0">
                <a:latin typeface="Calibri"/>
                <a:cs typeface="Calibri"/>
              </a:rPr>
              <a:t>o</a:t>
            </a:r>
            <a:r>
              <a:rPr sz="6700" spc="-64" baseline="3034" dirty="0">
                <a:latin typeface="Calibri"/>
                <a:cs typeface="Calibri"/>
              </a:rPr>
              <a:t>r</a:t>
            </a:r>
            <a:r>
              <a:rPr sz="6700" baseline="3034" dirty="0">
                <a:latin typeface="Calibri"/>
                <a:cs typeface="Calibri"/>
              </a:rPr>
              <a:t>s</a:t>
            </a:r>
            <a:endParaRPr sz="4500" dirty="0">
              <a:latin typeface="Calibri"/>
              <a:cs typeface="Calibri"/>
            </a:endParaRPr>
          </a:p>
          <a:p>
            <a:pPr marL="1904852" marR="1945142" algn="ctr">
              <a:lnSpc>
                <a:spcPts val="5397"/>
              </a:lnSpc>
              <a:spcBef>
                <a:spcPts val="35"/>
              </a:spcBef>
            </a:pPr>
            <a:r>
              <a:rPr sz="6700" baseline="1820" dirty="0">
                <a:latin typeface="Calibri"/>
                <a:cs typeface="Calibri"/>
              </a:rPr>
              <a:t>and</a:t>
            </a:r>
            <a:r>
              <a:rPr sz="6700" spc="-128" baseline="1932" dirty="0">
                <a:latin typeface="Times New Roman"/>
                <a:cs typeface="Times New Roman"/>
              </a:rPr>
              <a:t> </a:t>
            </a:r>
            <a:r>
              <a:rPr sz="6700" spc="-79" baseline="1820" dirty="0">
                <a:latin typeface="Calibri"/>
                <a:cs typeface="Calibri"/>
              </a:rPr>
              <a:t>R</a:t>
            </a:r>
            <a:r>
              <a:rPr sz="6700" baseline="1820" dirty="0">
                <a:latin typeface="Calibri"/>
                <a:cs typeface="Calibri"/>
              </a:rPr>
              <a:t>eal</a:t>
            </a:r>
            <a:r>
              <a:rPr sz="6700" spc="-119" baseline="1932" dirty="0">
                <a:latin typeface="Times New Roman"/>
                <a:cs typeface="Times New Roman"/>
              </a:rPr>
              <a:t> </a:t>
            </a:r>
            <a:r>
              <a:rPr sz="6700" baseline="1820" dirty="0">
                <a:latin typeface="Calibri"/>
                <a:cs typeface="Calibri"/>
              </a:rPr>
              <a:t>d</a:t>
            </a:r>
            <a:r>
              <a:rPr sz="6700" spc="-19" baseline="1820" dirty="0">
                <a:latin typeface="Calibri"/>
                <a:cs typeface="Calibri"/>
              </a:rPr>
              <a:t>e</a:t>
            </a:r>
            <a:r>
              <a:rPr sz="6700" baseline="1820" dirty="0">
                <a:latin typeface="Calibri"/>
                <a:cs typeface="Calibri"/>
              </a:rPr>
              <a:t>v</a:t>
            </a:r>
            <a:r>
              <a:rPr sz="6700" spc="3" baseline="1820" dirty="0">
                <a:latin typeface="Calibri"/>
                <a:cs typeface="Calibri"/>
              </a:rPr>
              <a:t>i</a:t>
            </a:r>
            <a:r>
              <a:rPr sz="6700" baseline="1820" dirty="0">
                <a:latin typeface="Calibri"/>
                <a:cs typeface="Calibri"/>
              </a:rPr>
              <a:t>ces</a:t>
            </a:r>
            <a:endParaRPr sz="45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23" y="4440"/>
            <a:ext cx="10688177" cy="781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41300" y="406400"/>
            <a:ext cx="9413314" cy="1066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algn="ctr">
              <a:lnSpc>
                <a:spcPts val="4168"/>
              </a:lnSpc>
              <a:spcBef>
                <a:spcPts val="208"/>
              </a:spcBef>
            </a:pPr>
            <a:r>
              <a:rPr sz="4800" b="1" i="1" baseline="3413" dirty="0">
                <a:solidFill>
                  <a:srgbClr val="6F2F9F"/>
                </a:solidFill>
                <a:cs typeface="Calibri"/>
              </a:rPr>
              <a:t>Appi</a:t>
            </a:r>
            <a:r>
              <a:rPr sz="4800" b="1" i="1" spc="9" baseline="3413" dirty="0">
                <a:solidFill>
                  <a:srgbClr val="6F2F9F"/>
                </a:solidFill>
                <a:cs typeface="Calibri"/>
              </a:rPr>
              <a:t>u</a:t>
            </a:r>
            <a:r>
              <a:rPr sz="4800" b="1" i="1" baseline="3413" dirty="0">
                <a:solidFill>
                  <a:srgbClr val="6F2F9F"/>
                </a:solidFill>
                <a:cs typeface="Calibri"/>
              </a:rPr>
              <a:t>m</a:t>
            </a:r>
            <a:r>
              <a:rPr sz="4800" b="1" i="1" spc="-121" baseline="3623" dirty="0">
                <a:solidFill>
                  <a:srgbClr val="6F2F9F"/>
                </a:solidFill>
                <a:cs typeface="Times New Roman"/>
              </a:rPr>
              <a:t> </a:t>
            </a:r>
            <a:r>
              <a:rPr sz="4800" baseline="3413" dirty="0">
                <a:cs typeface="Calibri"/>
              </a:rPr>
              <a:t>suppor</a:t>
            </a:r>
            <a:r>
              <a:rPr sz="4800" spc="3" baseline="3413" dirty="0">
                <a:cs typeface="Calibri"/>
              </a:rPr>
              <a:t>t</a:t>
            </a:r>
            <a:r>
              <a:rPr sz="4800" baseline="3413" dirty="0">
                <a:cs typeface="Calibri"/>
              </a:rPr>
              <a:t>s</a:t>
            </a:r>
            <a:r>
              <a:rPr sz="4800" spc="-110" baseline="3623" dirty="0">
                <a:cs typeface="Times New Roman"/>
              </a:rPr>
              <a:t> </a:t>
            </a:r>
            <a:r>
              <a:rPr sz="4800" baseline="3413" dirty="0">
                <a:cs typeface="Calibri"/>
              </a:rPr>
              <a:t>Au</a:t>
            </a:r>
            <a:r>
              <a:rPr sz="4800" spc="-19" baseline="3413" dirty="0">
                <a:cs typeface="Calibri"/>
              </a:rPr>
              <a:t>t</a:t>
            </a:r>
            <a:r>
              <a:rPr sz="4800" baseline="3413" dirty="0">
                <a:cs typeface="Calibri"/>
              </a:rPr>
              <a:t>om</a:t>
            </a:r>
            <a:r>
              <a:rPr sz="4800" spc="-25" baseline="3413" dirty="0">
                <a:cs typeface="Calibri"/>
              </a:rPr>
              <a:t>a</a:t>
            </a:r>
            <a:r>
              <a:rPr sz="4800" baseline="3413" dirty="0">
                <a:cs typeface="Calibri"/>
              </a:rPr>
              <a:t>tion</a:t>
            </a:r>
            <a:r>
              <a:rPr sz="4800" spc="-234" baseline="3623" dirty="0">
                <a:cs typeface="Times New Roman"/>
              </a:rPr>
              <a:t> </a:t>
            </a:r>
            <a:r>
              <a:rPr sz="4800" spc="-79" baseline="3413" dirty="0">
                <a:cs typeface="Calibri"/>
              </a:rPr>
              <a:t>f</a:t>
            </a:r>
            <a:r>
              <a:rPr sz="4800" baseline="3413" dirty="0">
                <a:cs typeface="Calibri"/>
              </a:rPr>
              <a:t>or</a:t>
            </a:r>
            <a:r>
              <a:rPr sz="4800" spc="-102" baseline="3623" dirty="0">
                <a:cs typeface="Times New Roman"/>
              </a:rPr>
              <a:t> </a:t>
            </a:r>
            <a:r>
              <a:rPr sz="4800" baseline="3413" dirty="0">
                <a:cs typeface="Calibri"/>
              </a:rPr>
              <a:t>all</a:t>
            </a:r>
            <a:r>
              <a:rPr sz="4800" spc="-123" baseline="3623" dirty="0">
                <a:cs typeface="Times New Roman"/>
              </a:rPr>
              <a:t> </a:t>
            </a:r>
            <a:r>
              <a:rPr sz="4800" baseline="3413" dirty="0">
                <a:cs typeface="Calibri"/>
              </a:rPr>
              <a:t>Ap</a:t>
            </a:r>
            <a:r>
              <a:rPr sz="4800" spc="-29" baseline="3413" dirty="0">
                <a:cs typeface="Calibri"/>
              </a:rPr>
              <a:t>p</a:t>
            </a:r>
            <a:r>
              <a:rPr sz="4800" baseline="3413" dirty="0">
                <a:cs typeface="Calibri"/>
              </a:rPr>
              <a:t>s</a:t>
            </a:r>
            <a:endParaRPr sz="4800" dirty="0">
              <a:cs typeface="Calibri"/>
            </a:endParaRPr>
          </a:p>
          <a:p>
            <a:pPr marL="849670" marR="887423" algn="ctr">
              <a:lnSpc>
                <a:spcPts val="4800"/>
              </a:lnSpc>
              <a:spcBef>
                <a:spcPts val="31"/>
              </a:spcBef>
            </a:pPr>
            <a:r>
              <a:rPr sz="4800" baseline="1365" dirty="0">
                <a:cs typeface="Calibri"/>
              </a:rPr>
              <a:t>l</a:t>
            </a:r>
            <a:r>
              <a:rPr sz="4800" spc="-14" baseline="1365" dirty="0">
                <a:cs typeface="Calibri"/>
              </a:rPr>
              <a:t>i</a:t>
            </a:r>
            <a:r>
              <a:rPr sz="4800" spc="-139" baseline="1365" dirty="0">
                <a:cs typeface="Calibri"/>
              </a:rPr>
              <a:t>k</a:t>
            </a:r>
            <a:r>
              <a:rPr sz="4800" baseline="1365" dirty="0">
                <a:cs typeface="Calibri"/>
              </a:rPr>
              <a:t>e</a:t>
            </a:r>
            <a:r>
              <a:rPr sz="4800" spc="-94" baseline="1449" dirty="0">
                <a:cs typeface="Times New Roman"/>
              </a:rPr>
              <a:t> </a:t>
            </a:r>
            <a:r>
              <a:rPr sz="4800" baseline="1365" dirty="0">
                <a:cs typeface="Calibri"/>
              </a:rPr>
              <a:t>Hybr</a:t>
            </a:r>
            <a:r>
              <a:rPr sz="4800" spc="-9" baseline="1365" dirty="0">
                <a:cs typeface="Calibri"/>
              </a:rPr>
              <a:t>i</a:t>
            </a:r>
            <a:r>
              <a:rPr sz="4800" baseline="1365" dirty="0">
                <a:cs typeface="Calibri"/>
              </a:rPr>
              <a:t>d,</a:t>
            </a:r>
            <a:r>
              <a:rPr sz="4800" spc="-94" baseline="1449" dirty="0">
                <a:cs typeface="Times New Roman"/>
              </a:rPr>
              <a:t> </a:t>
            </a:r>
            <a:r>
              <a:rPr sz="4800" baseline="1365" dirty="0">
                <a:cs typeface="Calibri"/>
              </a:rPr>
              <a:t>N</a:t>
            </a:r>
            <a:r>
              <a:rPr sz="4800" spc="-19" baseline="1365" dirty="0">
                <a:cs typeface="Calibri"/>
              </a:rPr>
              <a:t>a</a:t>
            </a:r>
            <a:r>
              <a:rPr sz="4800" baseline="1365" dirty="0">
                <a:cs typeface="Calibri"/>
              </a:rPr>
              <a:t>ti</a:t>
            </a:r>
            <a:r>
              <a:rPr sz="4800" spc="-44" baseline="1365" dirty="0">
                <a:cs typeface="Calibri"/>
              </a:rPr>
              <a:t>v</a:t>
            </a:r>
            <a:r>
              <a:rPr sz="4800" baseline="1365" dirty="0">
                <a:cs typeface="Calibri"/>
              </a:rPr>
              <a:t>e</a:t>
            </a:r>
            <a:r>
              <a:rPr sz="4800" spc="-139" baseline="1449" dirty="0">
                <a:cs typeface="Times New Roman"/>
              </a:rPr>
              <a:t> </a:t>
            </a:r>
            <a:r>
              <a:rPr sz="4800" baseline="1365" dirty="0">
                <a:cs typeface="Calibri"/>
              </a:rPr>
              <a:t>and</a:t>
            </a:r>
            <a:r>
              <a:rPr sz="4800" spc="-161" baseline="1449" dirty="0">
                <a:cs typeface="Times New Roman"/>
              </a:rPr>
              <a:t> </a:t>
            </a:r>
            <a:r>
              <a:rPr sz="4800" spc="-143" baseline="1365" dirty="0">
                <a:cs typeface="Calibri"/>
              </a:rPr>
              <a:t>W</a:t>
            </a:r>
            <a:r>
              <a:rPr sz="4800" baseline="1365" dirty="0">
                <a:cs typeface="Calibri"/>
              </a:rPr>
              <a:t>eb</a:t>
            </a:r>
            <a:r>
              <a:rPr sz="4800" spc="-171" baseline="1449" dirty="0">
                <a:cs typeface="Times New Roman"/>
              </a:rPr>
              <a:t> </a:t>
            </a:r>
            <a:r>
              <a:rPr sz="4800" baseline="1365" dirty="0">
                <a:cs typeface="Calibri"/>
              </a:rPr>
              <a:t>ap</a:t>
            </a:r>
            <a:r>
              <a:rPr sz="4800" spc="-14" baseline="1365" dirty="0">
                <a:cs typeface="Calibri"/>
              </a:rPr>
              <a:t>p</a:t>
            </a:r>
            <a:r>
              <a:rPr sz="4800" baseline="1365" dirty="0">
                <a:cs typeface="Calibri"/>
              </a:rPr>
              <a:t>s</a:t>
            </a:r>
            <a:endParaRPr sz="4800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701800"/>
            <a:ext cx="102997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6915" marR="954618" algn="ctr">
              <a:lnSpc>
                <a:spcPts val="4168"/>
              </a:lnSpc>
              <a:spcBef>
                <a:spcPts val="208"/>
              </a:spcBef>
            </a:pPr>
            <a:r>
              <a:rPr lang="en-US" sz="4800" b="1" i="1" baseline="3413" dirty="0">
                <a:solidFill>
                  <a:srgbClr val="6F2F9F"/>
                </a:solidFill>
                <a:cs typeface="Calibri"/>
              </a:rPr>
              <a:t>Appi</a:t>
            </a:r>
            <a:r>
              <a:rPr lang="en-US" sz="4800" b="1" i="1" spc="9" baseline="3413" dirty="0">
                <a:solidFill>
                  <a:srgbClr val="6F2F9F"/>
                </a:solidFill>
                <a:cs typeface="Calibri"/>
              </a:rPr>
              <a:t>u</a:t>
            </a:r>
            <a:r>
              <a:rPr lang="en-US" sz="4800" b="1" i="1" baseline="3413" dirty="0">
                <a:solidFill>
                  <a:srgbClr val="6F2F9F"/>
                </a:solidFill>
                <a:cs typeface="Calibri"/>
              </a:rPr>
              <a:t>m</a:t>
            </a:r>
            <a:r>
              <a:rPr lang="en-US" sz="4800" b="1" i="1" spc="-121" baseline="3623" dirty="0" smtClean="0">
                <a:solidFill>
                  <a:srgbClr val="6F2F9F"/>
                </a:solidFill>
                <a:cs typeface="Times New Roman"/>
              </a:rPr>
              <a:t> </a:t>
            </a:r>
            <a:r>
              <a:rPr lang="en-US" sz="4800" baseline="3413" dirty="0">
                <a:cs typeface="Calibri"/>
              </a:rPr>
              <a:t>suppor</a:t>
            </a:r>
            <a:r>
              <a:rPr lang="en-US" sz="4800" spc="3" baseline="3413" dirty="0">
                <a:cs typeface="Calibri"/>
              </a:rPr>
              <a:t>t</a:t>
            </a:r>
            <a:r>
              <a:rPr lang="en-US" sz="4800" baseline="3413" dirty="0">
                <a:cs typeface="Calibri"/>
              </a:rPr>
              <a:t>s</a:t>
            </a:r>
            <a:r>
              <a:rPr lang="en-US" sz="4800" spc="-110" baseline="3623" dirty="0" smtClean="0">
                <a:cs typeface="Times New Roman"/>
              </a:rPr>
              <a:t> </a:t>
            </a:r>
            <a:r>
              <a:rPr lang="en-US" sz="4800" baseline="3413" dirty="0" smtClean="0">
                <a:cs typeface="Calibri"/>
              </a:rPr>
              <a:t>mo</a:t>
            </a:r>
            <a:r>
              <a:rPr lang="en-US" sz="4800" spc="-39" baseline="3413" dirty="0" smtClean="0">
                <a:cs typeface="Calibri"/>
              </a:rPr>
              <a:t>s</a:t>
            </a:r>
            <a:r>
              <a:rPr lang="en-US" sz="4800" baseline="3413" dirty="0" smtClean="0">
                <a:cs typeface="Calibri"/>
              </a:rPr>
              <a:t>t</a:t>
            </a:r>
            <a:r>
              <a:rPr lang="en-US" sz="4800" spc="-163" baseline="3623" dirty="0">
                <a:cs typeface="Times New Roman"/>
              </a:rPr>
              <a:t> </a:t>
            </a:r>
            <a:r>
              <a:rPr lang="en-US" sz="4800" baseline="3413" dirty="0" smtClean="0">
                <a:cs typeface="Calibri"/>
              </a:rPr>
              <a:t>of</a:t>
            </a:r>
            <a:r>
              <a:rPr lang="en-US" sz="4800" spc="-123" baseline="3623" dirty="0" smtClean="0">
                <a:cs typeface="Times New Roman"/>
              </a:rPr>
              <a:t> </a:t>
            </a:r>
            <a:r>
              <a:rPr lang="en-US" sz="4800" spc="9" baseline="3413" dirty="0" smtClean="0">
                <a:cs typeface="Calibri"/>
              </a:rPr>
              <a:t>t</a:t>
            </a:r>
            <a:r>
              <a:rPr lang="en-US" sz="4800" baseline="3413" dirty="0" smtClean="0">
                <a:cs typeface="Calibri"/>
              </a:rPr>
              <a:t>he</a:t>
            </a:r>
            <a:r>
              <a:rPr lang="en-US" sz="4800" dirty="0">
                <a:cs typeface="Calibri"/>
              </a:rPr>
              <a:t> </a:t>
            </a:r>
            <a:r>
              <a:rPr lang="en-US" sz="4800" baseline="1365" dirty="0" smtClean="0">
                <a:cs typeface="Calibri"/>
              </a:rPr>
              <a:t>P</a:t>
            </a:r>
            <a:r>
              <a:rPr lang="en-US" sz="4800" spc="-64" baseline="1365" dirty="0" smtClean="0">
                <a:cs typeface="Calibri"/>
              </a:rPr>
              <a:t>r</a:t>
            </a:r>
            <a:r>
              <a:rPr lang="en-US" sz="4800" baseline="1365" dirty="0" smtClean="0">
                <a:cs typeface="Calibri"/>
              </a:rPr>
              <a:t>og</a:t>
            </a:r>
            <a:r>
              <a:rPr lang="en-US" sz="4800" spc="-79" baseline="1365" dirty="0" smtClean="0">
                <a:cs typeface="Calibri"/>
              </a:rPr>
              <a:t>r</a:t>
            </a:r>
            <a:r>
              <a:rPr lang="en-US" sz="4800" baseline="1365" dirty="0" smtClean="0">
                <a:cs typeface="Calibri"/>
              </a:rPr>
              <a:t>amm</a:t>
            </a:r>
            <a:r>
              <a:rPr lang="en-US" sz="4800" spc="3" baseline="1365" dirty="0" smtClean="0">
                <a:cs typeface="Calibri"/>
              </a:rPr>
              <a:t>i</a:t>
            </a:r>
            <a:r>
              <a:rPr lang="en-US" sz="4800" baseline="1365" dirty="0" smtClean="0">
                <a:cs typeface="Calibri"/>
              </a:rPr>
              <a:t>ng</a:t>
            </a:r>
            <a:r>
              <a:rPr lang="en-US" sz="4800" spc="-89" baseline="1449" dirty="0" smtClean="0">
                <a:cs typeface="Times New Roman"/>
              </a:rPr>
              <a:t>  </a:t>
            </a:r>
            <a:r>
              <a:rPr lang="en-US" sz="4800" baseline="1365" dirty="0" smtClean="0">
                <a:cs typeface="Calibri"/>
              </a:rPr>
              <a:t>langua</a:t>
            </a:r>
            <a:r>
              <a:rPr lang="en-US" sz="4800" spc="-34" baseline="1365" dirty="0" smtClean="0">
                <a:cs typeface="Calibri"/>
              </a:rPr>
              <a:t>g</a:t>
            </a:r>
            <a:r>
              <a:rPr lang="en-US" sz="4800" baseline="1365" dirty="0" smtClean="0">
                <a:cs typeface="Calibri"/>
              </a:rPr>
              <a:t>es</a:t>
            </a:r>
            <a:r>
              <a:rPr lang="en-US" sz="4800" spc="-94" baseline="1449" dirty="0" smtClean="0">
                <a:cs typeface="Times New Roman"/>
              </a:rPr>
              <a:t> </a:t>
            </a:r>
            <a:r>
              <a:rPr lang="en-US" sz="4800" spc="-9" baseline="1365" dirty="0">
                <a:cs typeface="Calibri"/>
              </a:rPr>
              <a:t>l</a:t>
            </a:r>
            <a:r>
              <a:rPr lang="en-US" sz="4800" baseline="1365" dirty="0">
                <a:cs typeface="Calibri"/>
              </a:rPr>
              <a:t>i</a:t>
            </a:r>
            <a:r>
              <a:rPr lang="en-US" sz="4800" spc="-150" baseline="1365" dirty="0">
                <a:cs typeface="Calibri"/>
              </a:rPr>
              <a:t>k</a:t>
            </a:r>
            <a:r>
              <a:rPr lang="en-US" sz="4800" baseline="1365" dirty="0">
                <a:cs typeface="Calibri"/>
              </a:rPr>
              <a:t>e</a:t>
            </a:r>
            <a:r>
              <a:rPr lang="en-US" sz="4800" spc="-94" baseline="1449" dirty="0" smtClean="0">
                <a:cs typeface="Times New Roman"/>
              </a:rPr>
              <a:t> </a:t>
            </a:r>
            <a:r>
              <a:rPr lang="en-US" sz="4800" baseline="1365" dirty="0">
                <a:cs typeface="Calibri"/>
              </a:rPr>
              <a:t>j</a:t>
            </a:r>
            <a:r>
              <a:rPr lang="en-US" sz="4800" spc="-64" baseline="1365" dirty="0">
                <a:cs typeface="Calibri"/>
              </a:rPr>
              <a:t>av</a:t>
            </a:r>
            <a:r>
              <a:rPr lang="en-US" sz="4800" baseline="1365" dirty="0">
                <a:cs typeface="Calibri"/>
              </a:rPr>
              <a:t>a,</a:t>
            </a:r>
            <a:r>
              <a:rPr lang="en-US" sz="4800" spc="-123" baseline="1449" dirty="0" smtClean="0">
                <a:cs typeface="Times New Roman"/>
              </a:rPr>
              <a:t> </a:t>
            </a:r>
            <a:r>
              <a:rPr lang="en-US" sz="4800" baseline="1365" dirty="0" smtClean="0">
                <a:cs typeface="Calibri"/>
              </a:rPr>
              <a:t>ru</a:t>
            </a:r>
            <a:r>
              <a:rPr lang="en-US" sz="4800" spc="-19" baseline="1365" dirty="0" smtClean="0">
                <a:cs typeface="Calibri"/>
              </a:rPr>
              <a:t>b</a:t>
            </a:r>
            <a:r>
              <a:rPr lang="en-US" sz="4800" spc="-289" baseline="1365" dirty="0" smtClean="0">
                <a:cs typeface="Calibri"/>
              </a:rPr>
              <a:t>y </a:t>
            </a:r>
            <a:r>
              <a:rPr lang="en-US" sz="4800" baseline="1365" dirty="0" smtClean="0">
                <a:cs typeface="Calibri"/>
              </a:rPr>
              <a:t>, ph</a:t>
            </a:r>
            <a:r>
              <a:rPr lang="en-US" sz="4800" spc="-3" baseline="1365" dirty="0" smtClean="0">
                <a:cs typeface="Calibri"/>
              </a:rPr>
              <a:t>p</a:t>
            </a:r>
            <a:r>
              <a:rPr lang="en-US" sz="4800" baseline="1365" dirty="0" smtClean="0">
                <a:cs typeface="Calibri"/>
              </a:rPr>
              <a:t>, C#</a:t>
            </a:r>
            <a:r>
              <a:rPr lang="en-US" sz="4800" spc="-146" baseline="1449" dirty="0" smtClean="0">
                <a:cs typeface="Times New Roman"/>
              </a:rPr>
              <a:t> </a:t>
            </a:r>
            <a:endParaRPr lang="en-US" sz="4800" dirty="0">
              <a:cs typeface="Calibri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4300" y="29972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baseline="3413" dirty="0">
                <a:solidFill>
                  <a:srgbClr val="6F2F9F"/>
                </a:solidFill>
                <a:cs typeface="Calibri"/>
              </a:rPr>
              <a:t>Appium</a:t>
            </a:r>
            <a:r>
              <a:rPr lang="en-US" sz="4800" b="1" i="1" spc="-84" baseline="3623" dirty="0" smtClean="0">
                <a:solidFill>
                  <a:srgbClr val="6F2F9F"/>
                </a:solidFill>
                <a:cs typeface="Times New Roman"/>
              </a:rPr>
              <a:t> </a:t>
            </a:r>
            <a:r>
              <a:rPr lang="en-US" sz="4800" baseline="3413" dirty="0">
                <a:cs typeface="Calibri"/>
              </a:rPr>
              <a:t>is</a:t>
            </a:r>
            <a:r>
              <a:rPr lang="en-US" sz="4800" spc="-130" baseline="3623" dirty="0" smtClean="0">
                <a:cs typeface="Times New Roman"/>
              </a:rPr>
              <a:t> </a:t>
            </a:r>
            <a:r>
              <a:rPr lang="en-US" sz="4800" baseline="3413" dirty="0">
                <a:cs typeface="Calibri"/>
              </a:rPr>
              <a:t>f</a:t>
            </a:r>
            <a:r>
              <a:rPr lang="en-US" sz="4800" spc="-44" baseline="3413" dirty="0">
                <a:cs typeface="Calibri"/>
              </a:rPr>
              <a:t>r</a:t>
            </a:r>
            <a:r>
              <a:rPr lang="en-US" sz="4800" baseline="3413" dirty="0">
                <a:cs typeface="Calibri"/>
              </a:rPr>
              <a:t>ee</a:t>
            </a:r>
            <a:r>
              <a:rPr lang="en-US" sz="4800" spc="-94" baseline="3623" dirty="0" smtClean="0">
                <a:cs typeface="Times New Roman"/>
              </a:rPr>
              <a:t> </a:t>
            </a:r>
            <a:r>
              <a:rPr lang="en-US" sz="4800" baseline="3413" dirty="0" smtClean="0">
                <a:cs typeface="Calibri"/>
              </a:rPr>
              <a:t>and</a:t>
            </a:r>
            <a:r>
              <a:rPr lang="en-US" sz="4800" spc="-100" baseline="3623" dirty="0" smtClean="0">
                <a:cs typeface="Times New Roman"/>
              </a:rPr>
              <a:t> </a:t>
            </a:r>
            <a:r>
              <a:rPr lang="en-US" sz="4800" spc="-19" baseline="3413" dirty="0">
                <a:cs typeface="Calibri"/>
              </a:rPr>
              <a:t>O</a:t>
            </a:r>
            <a:r>
              <a:rPr lang="en-US" sz="4800" baseline="3413" dirty="0">
                <a:cs typeface="Calibri"/>
              </a:rPr>
              <a:t>pen</a:t>
            </a:r>
            <a:r>
              <a:rPr lang="en-US" sz="4800" spc="-126" baseline="3623" dirty="0" smtClean="0">
                <a:cs typeface="Times New Roman"/>
              </a:rPr>
              <a:t> </a:t>
            </a:r>
            <a:r>
              <a:rPr lang="en-US" sz="4800" baseline="3413" dirty="0">
                <a:cs typeface="Calibri"/>
              </a:rPr>
              <a:t>s</a:t>
            </a:r>
            <a:r>
              <a:rPr lang="en-US" sz="4800" spc="3" baseline="3413" dirty="0">
                <a:cs typeface="Calibri"/>
              </a:rPr>
              <a:t>o</a:t>
            </a:r>
            <a:r>
              <a:rPr lang="en-US" sz="4800" baseline="3413" dirty="0">
                <a:cs typeface="Calibri"/>
              </a:rPr>
              <a:t>u</a:t>
            </a:r>
            <a:r>
              <a:rPr lang="en-US" sz="4800" spc="-64" baseline="3413" dirty="0">
                <a:cs typeface="Calibri"/>
              </a:rPr>
              <a:t>r</a:t>
            </a:r>
            <a:r>
              <a:rPr lang="en-US" sz="4800" baseline="3413" dirty="0">
                <a:cs typeface="Calibri"/>
              </a:rPr>
              <a:t>ce</a:t>
            </a:r>
            <a:endParaRPr lang="en-US" sz="4800" dirty="0">
              <a:cs typeface="Calibri"/>
            </a:endParaRPr>
          </a:p>
          <a:p>
            <a:pPr algn="ctr"/>
            <a:endParaRPr lang="en-US" sz="48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FOLDER_UPDATED" val="1"/>
  <p:tag name="ISPRING_UUID" val="{2BCBD6FD-AC0D-4398-BAD3-21F2C4C9592E}"/>
  <p:tag name="ISPRING_RESOURCE_FOLDER" val="C:\Users\Shavinlal E\Desktop\Grovo\Appium\"/>
  <p:tag name="ISPRING_PRESENTATION_PATH" val="C:\Users\Shavinlal E\Desktop\Grovo\Appium.pptx"/>
  <p:tag name="ISPRING_SCREEN_RECS_UPDATED" val="C:\Users\Shavinlal E\Desktop\Grovo\Appium\"/>
  <p:tag name="ISPRING_PRESENTATION_INFO_2" val="&lt;?xml version=&quot;1.0&quot; encoding=&quot;UTF-8&quot; standalone=&quot;no&quot; ?&gt;&#10;&lt;presentation2&gt;&#10;&#10;  &lt;slides&gt;&#10;    &lt;slide id=&quot;{549F3FD7-F1A5-4875-93F5-40DC280875EA}&quot; pptId=&quot;287&quot;/&gt;&#10;    &lt;slide id=&quot;{C83E050E-752E-42A4-B405-C583CE7CA564}&quot; pptId=&quot;260&quot;/&gt;&#10;    &lt;slide id=&quot;{7FE0F4F3-DE76-4669-BA7B-574C2475C248}&quot; pptId=&quot;262&quot;/&gt;&#10;    &lt;slide id=&quot;{8F4AF220-9B43-4944-8ACA-C00E3173437C}&quot; pptId=&quot;263&quot;/&gt;&#10;    &lt;slide id=&quot;{0A7A2455-056B-4A5F-80F6-191B0876E7C3}&quot; pptId=&quot;264&quot;/&gt;&#10;    &lt;slide id=&quot;{5A641825-444F-4894-A99B-E951B6A36FD9}&quot; pptId=&quot;266&quot;/&gt;&#10;    &lt;slide id=&quot;{2B63263D-5986-46D4-BE53-29485F20B2AD}&quot; pptId=&quot;268&quot;/&gt;&#10;    &lt;slide id=&quot;{D6983BC2-41C0-4770-BBFC-1FA7897F9CC2}&quot; pptId=&quot;272&quot;/&gt;&#10;    &lt;slide id=&quot;{A6D87CB7-E0CA-406F-A350-DA4A1F1DB360}&quot; pptId=&quot;273&quot;/&gt;&#10;    &lt;slide id=&quot;{A9BEC7F4-18D2-4CB0-9561-8309D322A869}&quot; pptId=&quot;274&quot;/&gt;&#10;    &lt;slide id=&quot;{7D4CDB04-BB68-4ED7-8A29-7333562C3EFC}&quot; pptId=&quot;277&quot;/&gt;&#10;    &lt;slide id=&quot;{55120023-76C5-4BDE-B8ED-EA5757529125}&quot; pptId=&quot;282&quot;/&gt;&#10;    &lt;slide id=&quot;{CE7B225B-523E-4138-BC2D-C2488BF4B56F}&quot; pptId=&quot;283&quot;/&gt;&#10;    &lt;slide id=&quot;{A19915C3-2DFA-4C48-A414-AB82825758D8}&quot; pptId=&quot;284&quot;/&gt;&#10;    &lt;slide id=&quot;{6D012686-E4B0-4BFF-A6F7-99ACE508DD19}&quot; pptId=&quot;286&quot;/&gt;&#10;  &lt;/slides&gt;&#10;&#10;  &lt;narration&gt;&#10;    &lt;audioTracks&gt;&#10;      &lt;audioTrack muted=&quot;false&quot; name=&quot;Audio 1&quot; resource=&quot;8c524bc2&quot; slideId=&quot;{549F3FD7-F1A5-4875-93F5-40DC280875EA}&quot; startTime=&quot;0&quot; stepIndex=&quot;0&quot; volume=&quot;1&quot;&gt;&#10;        &lt;audio channels=&quot;1&quot; format=&quot;s16&quot; sampleRate=&quot;44100&quot;/&gt;&#10;      &lt;/audioTrack&gt;&#10;    &lt;/audioTracks&gt;&#10;    &lt;videoTracks/&gt;&#10;  &lt;/narration&gt;&#10;&#10;&lt;/presentation2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6983BC2-41C0-4770-BBFC-1FA7897F9CC2}"/>
  <p:tag name="GENSWF_ADVANCE_TIME" val="5"/>
  <p:tag name="ISPRING_CUSTOM_TIMING_US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A6D87CB7-E0CA-406F-A350-DA4A1F1DB360}"/>
  <p:tag name="GENSWF_ADVANCE_TIME" val="5"/>
  <p:tag name="ISPRING_CUSTOM_TIMING_US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A9BEC7F4-18D2-4CB0-9561-8309D322A869}"/>
  <p:tag name="GENSWF_ADVANCE_TIME" val="5"/>
  <p:tag name="ISPRING_CUSTOM_TIMING_US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D4CDB04-BB68-4ED7-8A29-7333562C3EFC}"/>
  <p:tag name="GENSWF_ADVANCE_TIME" val="5"/>
  <p:tag name="ISPRING_CUSTOM_TIMING_US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55120023-76C5-4BDE-B8ED-EA5757529125}"/>
  <p:tag name="GENSWF_ADVANCE_TIME" val="5"/>
  <p:tag name="ISPRING_CUSTOM_TIMING_US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E7B225B-523E-4138-BC2D-C2488BF4B56F}"/>
  <p:tag name="GENSWF_ADVANCE_TIME" val="5"/>
  <p:tag name="ISPRING_CUSTOM_TIMING_US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A19915C3-2DFA-4C48-A414-AB82825758D8}"/>
  <p:tag name="GENSWF_ADVANCE_TIME" val="5"/>
  <p:tag name="ISPRING_CUSTOM_TIMING_US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SCREEN_REC" val="1"/>
  <p:tag name="ISPRING_SLIDE_ID_2" val="{6D012686-E4B0-4BFF-A6F7-99ACE508DD19}"/>
  <p:tag name="GENSWF_ADVANCE_TIME" val="6.533"/>
  <p:tag name="ISPRING_CUSTOM_TIMING_US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DURATION" val="6.53300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SCREEN_REC" val="1"/>
  <p:tag name="ISPRING_SLIDE_ID_2" val="{549F3FD7-F1A5-4875-93F5-40DC280875EA}"/>
  <p:tag name="GENSWF_ADVANCE_TIME" val="5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REENREC_PATH" val="C:\Users\Shavinlal E\Desktop\Grovo\Appium\screenrecs\41160485"/>
  <p:tag name="ISPRING_DURATION" val="6.53300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83E050E-752E-42A4-B405-C583CE7CA564}"/>
  <p:tag name="GENSWF_ADVANCE_TIME" val="5"/>
  <p:tag name="ISPRING_CUSTOM_TIMING_US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FE0F4F3-DE76-4669-BA7B-574C2475C248}"/>
  <p:tag name="GENSWF_ADVANCE_TIME" val="5"/>
  <p:tag name="ISPRING_CUSTOM_TIMING_US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8F4AF220-9B43-4944-8ACA-C00E3173437C}"/>
  <p:tag name="GENSWF_ADVANCE_TIME" val="5"/>
  <p:tag name="ISPRING_CUSTOM_TIMING_US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0A7A2455-056B-4A5F-80F6-191B0876E7C3}"/>
  <p:tag name="GENSWF_ADVANCE_TIME" val="5"/>
  <p:tag name="ISPRING_CUSTOM_TIMING_US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5A641825-444F-4894-A99B-E951B6A36FD9}"/>
  <p:tag name="GENSWF_ADVANCE_TIME" val="5"/>
  <p:tag name="ISPRING_CUSTOM_TIMING_US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2B63263D-5986-46D4-BE53-29485F20B2AD}"/>
  <p:tag name="GENSWF_ADVANCE_TIME" val="5"/>
  <p:tag name="ISPRING_CUSTOM_TIMING_US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371</Words>
  <Application>Microsoft Office PowerPoint</Application>
  <PresentationFormat>Custom</PresentationFormat>
  <Paragraphs>108</Paragraphs>
  <Slides>15</Slides>
  <Notes>15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Shavinlal E</dc:creator>
  <cp:lastModifiedBy>Shavinlal E</cp:lastModifiedBy>
  <cp:revision>14</cp:revision>
  <dcterms:modified xsi:type="dcterms:W3CDTF">2018-01-22T05:02:32Z</dcterms:modified>
</cp:coreProperties>
</file>