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5029200" cy="3886200"/>
  <p:notesSz cx="6858000" cy="9144000"/>
  <p:defaultTextStyle>
    <a:defPPr>
      <a:defRPr lang="en-US"/>
    </a:defPPr>
    <a:lvl1pPr marL="0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1pPr>
    <a:lvl2pPr marL="213970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2pPr>
    <a:lvl3pPr marL="427939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3pPr>
    <a:lvl4pPr marL="641909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4pPr>
    <a:lvl5pPr marL="855878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5pPr>
    <a:lvl6pPr marL="1069848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6pPr>
    <a:lvl7pPr marL="1283818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7pPr>
    <a:lvl8pPr marL="1497787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8pPr>
    <a:lvl9pPr marL="1711757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185" d="100"/>
          <a:sy n="185" d="100"/>
        </p:scale>
        <p:origin x="8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84A89-1FB7-E946-9F93-61730145AD2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44F3F-F63F-BD42-91CB-D3D29918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213970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427939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641909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855878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1069848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1283818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1497787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711757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44F3F-F63F-BD42-91CB-D3D2991869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Higher 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44F3F-F63F-BD42-91CB-D3D2991869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636006"/>
            <a:ext cx="4274820" cy="1352973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041155"/>
            <a:ext cx="3771900" cy="938265"/>
          </a:xfrm>
        </p:spPr>
        <p:txBody>
          <a:bodyPr/>
          <a:lstStyle>
            <a:lvl1pPr marL="0" indent="0" algn="ctr">
              <a:buNone/>
              <a:defRPr sz="1320"/>
            </a:lvl1pPr>
            <a:lvl2pPr marL="251460" indent="0" algn="ctr">
              <a:buNone/>
              <a:defRPr sz="1100"/>
            </a:lvl2pPr>
            <a:lvl3pPr marL="502920" indent="0" algn="ctr">
              <a:buNone/>
              <a:defRPr sz="990"/>
            </a:lvl3pPr>
            <a:lvl4pPr marL="754380" indent="0" algn="ctr">
              <a:buNone/>
              <a:defRPr sz="880"/>
            </a:lvl4pPr>
            <a:lvl5pPr marL="1005840" indent="0" algn="ctr">
              <a:buNone/>
              <a:defRPr sz="880"/>
            </a:lvl5pPr>
            <a:lvl6pPr marL="1257300" indent="0" algn="ctr">
              <a:buNone/>
              <a:defRPr sz="880"/>
            </a:lvl6pPr>
            <a:lvl7pPr marL="1508760" indent="0" algn="ctr">
              <a:buNone/>
              <a:defRPr sz="880"/>
            </a:lvl7pPr>
            <a:lvl8pPr marL="1760220" indent="0" algn="ctr">
              <a:buNone/>
              <a:defRPr sz="880"/>
            </a:lvl8pPr>
            <a:lvl9pPr marL="2011680" indent="0" algn="ctr">
              <a:buNone/>
              <a:defRPr sz="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206904"/>
            <a:ext cx="1084421" cy="3293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206904"/>
            <a:ext cx="3190399" cy="3293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968852"/>
            <a:ext cx="4337685" cy="1616551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2600697"/>
            <a:ext cx="4337685" cy="850106"/>
          </a:xfrm>
        </p:spPr>
        <p:txBody>
          <a:bodyPr/>
          <a:lstStyle>
            <a:lvl1pPr marL="0" indent="0">
              <a:buNone/>
              <a:defRPr sz="1320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1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1034521"/>
            <a:ext cx="2137410" cy="2465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1034521"/>
            <a:ext cx="2137410" cy="2465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06905"/>
            <a:ext cx="4337685" cy="751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952659"/>
            <a:ext cx="2127587" cy="466883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419543"/>
            <a:ext cx="2127587" cy="2087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952659"/>
            <a:ext cx="2138065" cy="466883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419543"/>
            <a:ext cx="2138065" cy="2087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59080"/>
            <a:ext cx="1622048" cy="9067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559542"/>
            <a:ext cx="2546033" cy="2761721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165860"/>
            <a:ext cx="1622048" cy="2159900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59080"/>
            <a:ext cx="1622048" cy="9067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559542"/>
            <a:ext cx="2546033" cy="2761721"/>
          </a:xfrm>
        </p:spPr>
        <p:txBody>
          <a:bodyPr anchor="t"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165860"/>
            <a:ext cx="1622048" cy="2159900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9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206905"/>
            <a:ext cx="4337685" cy="75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1034521"/>
            <a:ext cx="4337685" cy="2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3601933"/>
            <a:ext cx="113157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5524-2D95-1542-975F-4335487C394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3601933"/>
            <a:ext cx="1697355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3601933"/>
            <a:ext cx="113157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5F8B-07D5-004F-9F6C-20C2128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5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2920" rtl="0" eaLnBrk="1" latinLnBrk="0" hangingPunct="1">
        <a:lnSpc>
          <a:spcPct val="90000"/>
        </a:lnSpc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292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3" t="15714" r="21023" b="13754"/>
          <a:stretch/>
        </p:blipFill>
        <p:spPr>
          <a:xfrm>
            <a:off x="0" y="1"/>
            <a:ext cx="5029200" cy="38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t="2170" r="7177"/>
          <a:stretch/>
        </p:blipFill>
        <p:spPr>
          <a:xfrm>
            <a:off x="0" y="0"/>
            <a:ext cx="502882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5029200" cy="3886200"/>
            <a:chOff x="0" y="0"/>
            <a:chExt cx="5029200" cy="38862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029200" cy="388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1" t="2574" r="7177"/>
            <a:stretch/>
          </p:blipFill>
          <p:spPr>
            <a:xfrm>
              <a:off x="0" y="0"/>
              <a:ext cx="5027529" cy="3863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8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5029200" cy="3886200"/>
            <a:chOff x="0" y="0"/>
            <a:chExt cx="5029200" cy="38862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029200" cy="388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54" t="18551" r="23347" b="20276"/>
            <a:stretch/>
          </p:blipFill>
          <p:spPr>
            <a:xfrm>
              <a:off x="2241310" y="385011"/>
              <a:ext cx="2378815" cy="301820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59" t="26332" r="53166" b="63496"/>
            <a:stretch/>
          </p:blipFill>
          <p:spPr>
            <a:xfrm>
              <a:off x="260574" y="385011"/>
              <a:ext cx="1863859" cy="501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92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5400"/>
          <a:stretch/>
        </p:blipFill>
        <p:spPr>
          <a:xfrm>
            <a:off x="0" y="0"/>
            <a:ext cx="5029200" cy="389202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95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4</Words>
  <Application>Microsoft Macintosh PowerPoint</Application>
  <PresentationFormat>Custom</PresentationFormat>
  <Paragraphs>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shavitamit@gmail.com</dc:creator>
  <cp:lastModifiedBy>shavitamit@gmail.com</cp:lastModifiedBy>
  <cp:revision>20</cp:revision>
  <dcterms:created xsi:type="dcterms:W3CDTF">2017-03-12T03:15:24Z</dcterms:created>
  <dcterms:modified xsi:type="dcterms:W3CDTF">2017-03-13T23:59:56Z</dcterms:modified>
</cp:coreProperties>
</file>