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5029200" cy="3886200"/>
  <p:notesSz cx="6858000" cy="9144000"/>
  <p:defaultTextStyle>
    <a:defPPr>
      <a:defRPr lang="en-US"/>
    </a:defPPr>
    <a:lvl1pPr marL="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85" d="100"/>
          <a:sy n="185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4A89-1FB7-E946-9F93-61730145AD2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4F3F-F63F-BD42-91CB-D3D29918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F3F-F63F-BD42-91CB-D3D299186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Higher 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F3F-F63F-BD42-91CB-D3D299186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636006"/>
            <a:ext cx="4274820" cy="1352973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041155"/>
            <a:ext cx="3771900" cy="93826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06904"/>
            <a:ext cx="1084421" cy="3293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06904"/>
            <a:ext cx="3190399" cy="3293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968852"/>
            <a:ext cx="4337685" cy="1616551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600697"/>
            <a:ext cx="4337685" cy="850106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034521"/>
            <a:ext cx="213741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034521"/>
            <a:ext cx="213741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06905"/>
            <a:ext cx="4337685" cy="751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952659"/>
            <a:ext cx="2127587" cy="466883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419543"/>
            <a:ext cx="2127587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952659"/>
            <a:ext cx="2138065" cy="466883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419543"/>
            <a:ext cx="2138065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59080"/>
            <a:ext cx="1622048" cy="9067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559542"/>
            <a:ext cx="2546033" cy="2761721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165860"/>
            <a:ext cx="1622048" cy="2159900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59080"/>
            <a:ext cx="1622048" cy="9067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559542"/>
            <a:ext cx="2546033" cy="2761721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165860"/>
            <a:ext cx="1622048" cy="2159900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9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06905"/>
            <a:ext cx="433768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034521"/>
            <a:ext cx="433768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3601933"/>
            <a:ext cx="113157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3601933"/>
            <a:ext cx="169735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3601933"/>
            <a:ext cx="113157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3" t="15714" r="21023" b="13754"/>
          <a:stretch/>
        </p:blipFill>
        <p:spPr>
          <a:xfrm>
            <a:off x="0" y="1"/>
            <a:ext cx="5029200" cy="38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2170" r="7177"/>
          <a:stretch/>
        </p:blipFill>
        <p:spPr>
          <a:xfrm>
            <a:off x="0" y="0"/>
            <a:ext cx="502882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5029200" cy="3886200"/>
            <a:chOff x="0" y="0"/>
            <a:chExt cx="5029200" cy="38862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029200" cy="388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1" t="2574" r="7177"/>
            <a:stretch/>
          </p:blipFill>
          <p:spPr>
            <a:xfrm>
              <a:off x="0" y="0"/>
              <a:ext cx="5027529" cy="38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5029200" cy="3886200"/>
            <a:chOff x="0" y="0"/>
            <a:chExt cx="5029200" cy="38862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029200" cy="388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4" t="18551" r="23347" b="20276"/>
            <a:stretch/>
          </p:blipFill>
          <p:spPr>
            <a:xfrm>
              <a:off x="2241310" y="385011"/>
              <a:ext cx="2378815" cy="30182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59" t="26332" r="53166" b="63496"/>
            <a:stretch/>
          </p:blipFill>
          <p:spPr>
            <a:xfrm>
              <a:off x="260574" y="385011"/>
              <a:ext cx="1863859" cy="50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2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5400"/>
          <a:stretch/>
        </p:blipFill>
        <p:spPr>
          <a:xfrm>
            <a:off x="0" y="0"/>
            <a:ext cx="5029200" cy="38920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9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</Words>
  <Application>Microsoft Macintosh PowerPoint</Application>
  <PresentationFormat>Custom</PresentationFormat>
  <Paragraphs>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shavitamit@gmail.com</dc:creator>
  <cp:lastModifiedBy>shavitamit@gmail.com</cp:lastModifiedBy>
  <cp:revision>20</cp:revision>
  <dcterms:created xsi:type="dcterms:W3CDTF">2017-03-12T03:15:24Z</dcterms:created>
  <dcterms:modified xsi:type="dcterms:W3CDTF">2017-03-14T00:00:01Z</dcterms:modified>
</cp:coreProperties>
</file>