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4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7EF1-B550-1E45-B849-B31C7794A77F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1B1A-3F3E-0D41-8547-758CDD0C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73310" y="1013732"/>
            <a:ext cx="258780" cy="245078"/>
            <a:chOff x="2473309" y="1013731"/>
            <a:chExt cx="435219" cy="4121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73309" y="1013731"/>
              <a:ext cx="0" cy="4121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08528" y="1013731"/>
              <a:ext cx="0" cy="4121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73309" y="1425907"/>
              <a:ext cx="43521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4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</cp:revision>
  <dcterms:created xsi:type="dcterms:W3CDTF">2013-04-01T18:14:24Z</dcterms:created>
  <dcterms:modified xsi:type="dcterms:W3CDTF">2013-04-01T18:17:21Z</dcterms:modified>
</cp:coreProperties>
</file>