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46.67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276.59033"/>
      <inkml:brushProperty name="anchorY" value="-4201.75244"/>
      <inkml:brushProperty name="scaleFactor" value="0.5"/>
    </inkml:brush>
  </inkml:definitions>
  <inkml:trace contextRef="#ctx0" brushRef="#br0">504 320 24575,'0'0'0,"4"0"0,20-11 0,21-23 0,46-12 0,35-9 0,27 6 0,38 4 0,15 11-1147,-8 11 1133,-11 10-52,-25 6 17,-36 5 413,-109 6-385,-1-2 0,0 1 0,0 0 1,19 8-1,-16-5 31,-3 1 1,-1 0-1,0 1 0,15 11 1,-3-3-11,32 28 0,-36-23 0,32 36 0,16 29 0,-55-61 562,21 41 1,-23-42-724,10 32 0,-17-34 242,9 36-1,-14-46-80,0 2 0,0 27 0,-2-32 0,0 0 0,-1 0 0,0 0 0,-4 11 0,5-15 0,-2 0 0,0 0 0,0 0 0,0 0 0,-1 0 0,-3 5 0,2-2 0,-1-2 0,1 0 0,-1-1 0,-7 7 0,-28 31 0,-7 9 0,-18 16 0,-14 21 0,-30 23 0,-11 16 0,-24 4 0,-6 12-1147,-5-3 371,18-27 928,20-30-310,20-23 158,74-51 0,4-2 0,-36 11 0,35-12 0,0-2 0,-25 2 0,17-2 0,-32-2 0,-20-3 0,5-3 1147,12-2-371,11 0-927,10 2 308,36 6-157,1-3 0,0 1 0,1 1 0,-1-1 0,0 1 0,-6 3 0,5-2 0,1 0 0,0 1 0,0 0 0,0 0 0,-6 5 0,2 4 0,1-3 0,-14 24 0,-15 26 0,2 11 0,2 1 0,2 4 0,1-3 0,1-3 0,1-5 0,-6 9 0,6-3 0,6-2 0,1-3 0,5 2 0,-5-2 0,-3-7 0,4-9 0,-3-14 0,1-11 0,-3-11 0,-1-1 0,5 11 0,5 4 0,5-2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6.99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1477.66016"/>
      <inkml:brushProperty name="anchorY" value="-28432.22461"/>
      <inkml:brushProperty name="scaleFactor" value="0.5"/>
    </inkml:brush>
  </inkml:definitions>
  <inkml:trace contextRef="#ctx0" brushRef="#br0">1 0 24575,'0'0'0,"0"5"0,0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8.52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2324.32715"/>
      <inkml:brushProperty name="anchorY" value="-29289.91992"/>
      <inkml:brushProperty name="scaleFactor" value="0.5"/>
    </inkml:brush>
  </inkml:definitions>
  <inkml:trace contextRef="#ctx0" brushRef="#br0">1 287 24575,'0'0'0,"4"-5"0,14-12 0,11-6 0,10-5 0,14-2 0,5-1 0,5 6 0,0-5 0,16-6 0,10 5 0,0 7 0,-56 22 0,51-2 0,23 5 0,3 16 0,17 19 0,1 17 0,-6 2 0,-7 4 0,-27-4 0,-73-44 0,-1 0 0,20 21 0,-25-21 0,-2-1 0,0-1 0,-1 1 0,10 20 0,-9-16 0,-2 1 0,0-1 0,5 25 0,-4-18 0,2 41 0,-3 19 0,-5 5 0,-8 1 0,-7-11 0,-1-12 0,3-12 0,-3-16 0,-2-7 0,-4-10 0,-1-8 0,-9-6 0,-12 3 0,-7 3 0,-11-1 0,43-3 0,-27 11 0,-20 12 0,-10 3 0,2 1 0,2 5 0,4 5 0,9 4 0,50-37 0,0-1 0,1 1 0,-10 15 0,11-16 0,0 2 0,-9 21 0,-8 17 0,4-11 0,0-6 0,5-5 0,3-2 0,-1 22 0,3 12 0,2 12 0,-3 19 0,2 17 0,2-9 0,-4-18 0,2-17 0,2-16 0,1-10 0,3-13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9.00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3764.09961"/>
      <inkml:brushProperty name="anchorY" value="-32266.52734"/>
      <inkml:brushProperty name="scaleFactor" value="0.5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5:01.55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4610.76563"/>
      <inkml:brushProperty name="anchorY" value="-33113.19531"/>
      <inkml:brushProperty name="scaleFactor" value="0.5"/>
    </inkml:brush>
  </inkml:definitions>
  <inkml:trace contextRef="#ctx0" brushRef="#br0">0 289 24575,'0'0'0,"5"0"0,2-5 0,10-12 0,16-12 0,11-10 0,8 2 0,-1 2 0,8 1 0,18 3 0,13 6 0,32 8 0,32 6 0,28 5 0,10 3-864,-26 3 1111,-36 7-370,-112-4 123,0 0 0,35 9 0,-47-10 0,-1 0 0,0 0 0,1 0 0,-1 1 0,-1 0 0,1 0 0,0 0 0,8 7 0,-7-5 0,-3-1 0,0 0 0,0 0 0,0 1 0,0-1 0,0 1 0,-1-1 0,0 1 0,3 7 0,2 7 0,-3-2 0,0 0 0,1 18 0,16 76 0,-5 2 864,-4-12-1111,-4-13 370,-4-11-123,-2 6 0,-1-10 0,-2-6 0,-5-4 0,-6-9 0,-6-2 0,-4-2 0,-4 0 0,-1-3 0,-2-6 0,-1-4 0,-5-3 0,0-9 0,0-7 0,2-2 0,1-5 0,-9-4 0,-6-2 0,-5-3 0,-8-1 0,3-2 0,4 1 0,3-1 0,10 6 0,6 1 0,4-1 0,8 6 0,2-2 0,0-1 0,4 4 0,-2 3 0,-1-1 0,3 8 0,3 4 0,-1-3 0,3 1 0,-3 6 0,3 1 0,2 12 0,-3 0 0,2 0 0,2 3 0,3-4 0,1-3 0,-3-3 0,0-4 0,-4-1 0,-5-2 0,1-1 0,-3-1 0,3 1 0,4-1 0,2 1 0,5 0 0,1 0 0,2 6 0,1 0 0,1 0 0,-1 4 0,1 0 0,0-2 0,-1-1 0,0-3 0,0-2 0,-5 5 0,-1-1 0,1 0 0,0-1 0,2-2 0,1-1 0,-5-6 0,0-7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5:01.84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5897.51074"/>
      <inkml:brushProperty name="anchorY" value="-36457.36719"/>
      <inkml:brushProperty name="scaleFactor" value="0.5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5:06.28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6744.17773"/>
      <inkml:brushProperty name="anchorY" value="-37304.03516"/>
      <inkml:brushProperty name="scaleFactor" value="0.5"/>
    </inkml:brush>
  </inkml:definitions>
  <inkml:trace contextRef="#ctx0" brushRef="#br0">1 145 24575,'0'0'0,"0"-5"0,5-1 0,12 0 0,18-4 0,21-5 0,9-4 0,4-4 0,0 2 0,-7 5 0,7 5 0,4 3 0,10 5 0,15 1 0,3 2 0,-5 1 0,-15 0 0,-9 0 0,-20 5 0,-6 1 0,-41-4 0,0-1 0,0 1 0,0-1 0,-1 1 0,1 0 0,4 4 0,-5-4 0,-1 1 0,1 0 0,0 0 0,-1 0 0,0 0 0,3 6 0,24 34 0,9 18 0,12 22 0,0 9 0,-2 4 0,-5 0 0,-10-13 0,-10-8 0,-10-10 0,-6-11 0,-6-9 0,-3-43 0,0 0 0,1 0 0,-1 0 0,0 0 0,0 1 0,0-1 0,0 0 0,-3 4 0,2-3 0,0-1 0,0 0 0,-1-1 0,1 1 0,-1 0 0,1-1 0,-6 4 0,3-3 0,0 0 0,0 0 0,0 0 0,-1-1 0,-5 2 0,-35 12 0,-12 7 0,2-3 0,-8 2 0,0-4 0,6-5 0,8 2 0,-4-4 0,-6 2 0,-12-1 0,-2 2 0,1-2 0,-2 3 0,-8 3 0,3 3 0,4-2 0,11 7 0,54-21 0,0 1 0,-15 11 0,20-14 0,1 2 0,-1-1 0,1 1 0,-6 7 0,7-8 0,2 0 0,-1 0 0,1 0 0,0 0 0,0 1 0,-3 6 0,2-1 0,1-1 0,0 0 0,0 16 0,-1 44 0,4 17 0,2 1 0,-6-3 0,1-11 0,-2-13 0,1-7 0,-5-2 0,0-7 0,-4 6 0,-5 2 0,2 14 0,2-4 0,4-11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5:06.67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7768.20703"/>
      <inkml:brushProperty name="anchorY" value="-40279.87891"/>
      <inkml:brushProperty name="scaleFactor" value="0.5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5:08.20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8614.875"/>
      <inkml:brushProperty name="anchorY" value="-41126.54688"/>
      <inkml:brushProperty name="scaleFactor" value="0.5"/>
    </inkml:brush>
  </inkml:definitions>
  <inkml:trace contextRef="#ctx0" brushRef="#br0">0 425 24575,'0'0'0,"10"-14"0,9-28 0,9-9 0,11-10 0,1 3 0,6 5 0,-35 44 0,1-2 0,15-9 0,-12 10 0,28-14 0,18 1 0,7 9 0,27 1 0,23 3 0,32 4 0,16 3 0,4 1 0,-12 7 0,-29 1 0,-30 1 0,-27 4 0,-67-7 0,-1-3 0,0 1 0,0 0 0,-1 0 0,1 0 0,0 0 0,-1 1 0,0-1 0,1 1 0,4 6 0,-3-2 0,-2-1 0,0-1 0,0 1 0,-1 0 0,0 0 0,0 0 0,0 0 0,2 11 0,0-1 0,-1 2 0,0 29 0,-1 45 0,-5 16 0,-2 16 0,0 17 0,1-5 0,1-3 0,1-22 0,-5-29 0,4-76 0,2 0 0,-1 0 0,1 0 0,-2 0 0,1-1 0,0 1 0,-7 8 0,8-10 0,-1-1 0,-1 0 0,1-1 0,0 1 0,-1 0 0,0-1 0,1 0 0,-1 0 0,0 0 0,0 0 0,-4 2 0,1 0 0,1-2 0,-1 0 0,1 0 0,-1-1 0,1 0 0,-1 0 0,-6 1 0,3 0 0,-3-1 0,-19 0 0,-25 2 0,-7 4 0,-1 10 0,-5 7 0,12 3 0,2 3 0,14 1 0,0 0 0,6-1 0,-3 0 0,8 5 0,1-1 0,2 0 0,7 5 0,-1 4 0,0 16 0,4 4 0,5 2 0,3 7 0,4-3 0,3-7 0,1-9 0,1-9 0,7-1 0,5 7 0,6 7 0,5-7 0,-3 1 0,-3 0 0,0-5 0,-3-5 0,-4 2 0,1-4 0,-1-3 0,2-2 0,-1-3 0,-2-1 0,3-2 0,-2-6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5:08.60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0432.37305"/>
      <inkml:brushProperty name="anchorY" value="-44343.21094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46.95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926.87073"/>
      <inkml:brushProperty name="anchorY" value="-6270.50146"/>
      <inkml:brushProperty name="scaleFactor" value="0.5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48.21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773.53735"/>
      <inkml:brushProperty name="anchorY" value="-7117.16797"/>
      <inkml:brushProperty name="scaleFactor" value="0.5"/>
    </inkml:brush>
  </inkml:definitions>
  <inkml:trace contextRef="#ctx0" brushRef="#br0">1 429 24575,'0'0'0,"9"-5"0,16-8 0,26-4 0,10 1 0,13-4 0,18-19 0,5-8 0,8-2 0,-2-4 0,-9 10 0,-9-1 0,6 10 0,5 10 0,-6 8 0,-7 7 0,-51 11 0,34 4 0,-32 0 0,34 11 0,-37-4 0,53 26 0,-51-19 0,46 34 0,-38-18 0,38 38 0,41 77 0,-7 26-1147,-6 34 1276,-19-13-236,-18-13 79,-21-20 28,-18-25 0,-15-27 0,-10-27 0,-6-68 0,-1-2 0,-3 19 0,2-26 0,0 0 0,0 0 0,-7 15 0,6-18 0,0-1 0,0 1 0,0-1 0,-1 0 0,-7 8 0,-15 19 0,-14-5 0,-6 4 1147,-5-5-1276,-10-2 236,-25-5-79,-18-5-28,-11 0 0,-12-3 0,-12 2 0,5 15 0,4 14 0,0 22 0,15 5 0,21 4 0,74-56 0,-27 31 0,38-37 0,0 0 0,1 1 0,-9 16 0,11-20 0,2 1 0,-1 0 0,-4 18 0,5-18 0,2 0 0,0-1 0,0 17 0,0 24 0,5 7 0,1 2 0,1 23 0,-1 2 0,-1 16 0,5 7 0,4-11 0,0-14 0,-1-17 0,2-20 0,4-5 0,3-7 0,4 8 0,2 9 0,-5 6 0,2 4 0,-5-4 0,0-6 0,1 5 0,-2 6 0,-5 7 0,-3 1 0,-4-12-1147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48.55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3636.43213"/>
      <inkml:brushProperty name="anchorY" value="-11605.13867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2.58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631.15137"/>
      <inkml:brushProperty name="anchorY" value="-16272.8457"/>
      <inkml:brushProperty name="scaleFactor" value="0.5"/>
    </inkml:brush>
  </inkml:definitions>
  <inkml:trace contextRef="#ctx0" brushRef="#br0">0 339 24575,'0'0'0,"10"-5"0,32-18 0,21-12 0,21-4 0,10-2 0,4 2 0,-11 8 0,-3 3 0,-9 2 0,0 6 0,-6 7 0,2-7 0,-4 4 0,-50 16 0,-1-2 0,22 2 0,-26 0 0,3 1 0,20 5 0,25 6 0,-44-5 0,-2-1 0,18 10 0,41 23 0,5 8 0,16 18 0,3 4 0,-11 1 0,-12-6 0,-61-49 0,1 0 0,13 20 0,-20-22 0,0-1 0,-1 0 0,9 25 0,-6-12 0,8 40 0,-3 41 0,-6-9 0,-5 15 0,-3-9 0,-7 2 0,-7-16 0,11-72 0,-13 33 0,12-38 0,0-1 0,-11 18 0,-6 10 0,17-35 0,1-1 0,0 0 0,0 1 0,-1-1 0,1 0 0,-5 2 0,5-2 0,-1-1 0,1 0 0,-1 0 0,0 0 0,-7 2 0,-19 3 0,-12-5 0,-6-3 0,-5-1 0,-3-1 0,4 1 0,-1 0 0,1 7 0,-13 0 0,5 12 0,50-10 0,-1-2 0,1 1 0,1 0 0,-12 9 0,13-8 0,-1 1 0,0 1 0,-13 16 0,10-11 0,-17 30 0,22-29 0,0 1 0,-8 20 0,9-17 0,-6 31 0,-4 23 0,6-7 0,4-8 0,2-5 0,3-7 0,1 11 0,0 1 0,6 2 0,1-6 0,-1 1 0,10-2 0,-1 0 0,5-4 0,-4-6 0,-2 1 0,-5 1 0,-3-2 0,2 7 0,-1-2 0,5 2 0,-2-4 0,-2-10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2.92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7567.18262"/>
      <inkml:brushProperty name="anchorY" value="-19670.37695"/>
      <inkml:brushProperty name="scaleFactor" value="0.5"/>
    </inkml:brush>
  </inkml:definitions>
  <inkml:trace contextRef="#ctx0" brushRef="#br0">1 0 24575,'0'0'0,"5"0"0,1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4.58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8425.52637"/>
      <inkml:brushProperty name="anchorY" value="-20517.04297"/>
      <inkml:brushProperty name="scaleFactor" value="0.5"/>
    </inkml:brush>
  </inkml:definitions>
  <inkml:trace contextRef="#ctx0" brushRef="#br0">0 405 24575,'0'0'0,"0"-5"0,12-18 0,5-17 0,12-10 0,9-8 0,8-4 0,6 6 0,-38 44 0,27-20 0,-29 24 0,1 1 0,20-10 0,20-3 0,5 10 0,5 6 0,24 3 0,29 9 0,5 11 0,16 17 0,-11 5 0,-20-3 0,-22-8 0,-32-3 0,-49-22 0,-1-4 0,0 2 0,0-1 0,0 0 0,0 0 0,-1 1 0,1-1 0,0 1 0,-1-1 0,0 1 0,0 0 0,0-1 0,1 6 0,1 14 0,-2-7 0,0 0 0,-2-1 0,-1 18 0,-14 85 0,-9 20 0,-23 11 0,-15 14 0,-11 13-1147,9-8 857,8-27 303,4-24-101,13-29 88,12-24 0,5-22 0,21-38 0,0 0 0,0 0 0,-1-1 0,1 1 0,0-1 0,-5 4 0,5-4 0,1-1 0,-1 0 0,0 0 0,1 0 0,-1-1 0,1 1 0,-1 0 0,0-1 0,0 1 0,-2 0 0,-18 0 1147,-1-3-857,-8 3-303,-2 0 101,-17 12-88,-1 12 0,39-17 0,-25 20 0,31-19 0,-2-1 0,1 1 0,-11 16 0,8-9 0,-14 31 0,-6 26 0,8 18 0,7 5 0,1 13 0,4-1 0,3 3 0,2 1 0,3-5 0,2 1 0,0 10 0,0-3 0,1 1 0,-1-7 0,1-7 0,-1-17 0,0-17 0,0-15 0,0-17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4.92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9640.31445"/>
      <inkml:brushProperty name="anchorY" value="-24587.43555"/>
      <inkml:brushProperty name="scaleFactor" value="0.5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2:14:56.65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0486.98047"/>
      <inkml:brushProperty name="anchorY" value="-25434.10156"/>
      <inkml:brushProperty name="scaleFactor" value="0.5"/>
    </inkml:brush>
  </inkml:definitions>
  <inkml:trace contextRef="#ctx0" brushRef="#br0">1 86 24575,'0'0'0,"4"0"0,14 0 0,5 0 0,10-5 0,3-7 0,6 0 0,0 1 0,3 3 0,3 2 0,3-3 0,20 2 0,7 1 0,2 1 0,-9 3 0,-11 0 0,-4 1 0,-4 7 0,5 11 0,-45-10 0,1-1 0,20 15 0,31 30 0,-5-3 0,-7 9 0,-43-43 0,1 0 0,11 23 0,-14-22 0,0 0 0,6 21 0,-7-17 0,5 33 0,-10-30 0,0 37 0,-9 32 0,-4 2 0,3-63 0,-12 35 0,-12 28 0,-9-2 0,5-2 0,-4-13 0,28-56 0,-18 23 0,23-32 0,-2-1 0,-14 14 0,-15 11 0,3-13 0,3-9 0,-4-7 0,-4 1 0,-4 3 0,-22 17 0,45-14 0,-26 16 0,-36 35 0,1 1 0,10 2 0,11-7 0,17-8 0,15-8 0,14-7 0,8 1 0,6 2 0,4 5 0,1-2 0,0 4 0,-1-4 0,0 2 0,-6-8 0,-1-4 0,5 2 0,7-7 0,1-7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FF94-0059-4018-8FEB-FD718216C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B71-A014-43D6-8416-EFB6CA37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5CFE-5874-4968-BFA9-B0FFA97C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6B9E-5010-4EBF-9805-3F1226BD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30C0-C0E1-4C75-8D54-A97FD521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F6CA-6100-4A93-AA01-94F577AA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C98AD-C896-4F89-A82B-2ECE3BF1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6E-8D8B-4FE7-A25E-8719867E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0FEC-2652-4667-8E45-DCCE1BD9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BC72-C932-4A7B-A5E1-18C5CAC9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313B2-50FE-4CEF-BF58-39EE160A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4356-B950-4274-803E-92D2BCC9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EB3F-45D8-4D4C-8413-D6F5F0A5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7D6B-8204-4C89-A1AD-5586D1D9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CC4D-B00B-4369-BA82-DD90A570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6932-84C4-4F18-BC4B-3D1A3244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9725-9C13-408D-A9DC-4703E689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0B18-2CCC-4DD8-BFB9-4CB8A9F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9CBA-FD9B-4D64-A5AC-952769A1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E0E8-EC3F-43B1-B619-F41D4A30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D613-A15D-4165-9F19-C8615BFF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26CF-ACE4-42FB-8F7D-410DCC49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339F-D693-4D28-AA6B-D2F4CC7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B792-C126-44C0-957C-75067C7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C6F6F-868F-44F6-B7FE-1E50E37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26FF-840F-4D54-8B8C-345FFD7A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BE1-229B-4D2F-BBBF-0011FE369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782AF-8099-4271-9D3A-A493038C4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87B14-94B2-4E9D-B9E2-DDF57B6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EA4B-E8EC-4E6D-AC11-51B2932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421E-F2D7-40C8-BB66-C8080483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F2B1-3E8D-4F54-9890-068C8E00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B6E2D-C73C-45B0-B8D1-614418DD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F06A-E055-4AF7-B71B-DAF3A3C03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76F2D-AA9D-455C-B442-E1F7A031F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F5F61-5A4F-4273-8301-B0C645FE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1E7B9-3078-4A9C-8347-4FA23F4E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8A574-7687-443D-91A2-F6C9B1B8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2E78-1718-4BA5-8AAC-6C70AF32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9255-DDCC-4FDA-94DA-9E86A8D3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D3DA5-CDAA-4CED-B6D9-35F86B67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F18DA-1F1E-48AB-B47D-A9187D0A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3512-F5AE-479D-9845-97E8392A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9CEA3-AE6F-4CC5-A828-EFA68D5E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3B5B2-271C-4198-A82A-C20F08AF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A1956-6D7C-4B56-BFD5-9E43B8C3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D7DB-DDF7-4713-99BF-C84104C5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C016-607E-441F-A333-8E122B4E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AA377-A969-404F-A52E-1328A12A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CA88D-FDF3-4F3C-8874-A2E4B3B6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2F1B7-3A39-4AAC-9821-C9F259C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B1B36-4170-4ADC-9A06-15D84A59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4629-EEE4-4AB5-88E9-F13ADD67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4A954-EE32-4291-9826-AA439532F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2A5A-4FFF-4E13-9529-B742C4B4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FC7A-D7EC-4E71-AB11-CB061DFC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40AD-804E-4461-8B74-04833761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D3CD1-DC46-43CC-9A71-05CE38B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255B3-58AA-4D0D-BDA2-CEBFAA7B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C819-2720-49CA-9FE4-4064E69B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FF16-12CB-4015-B9AF-F065651BC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9DF8-2109-4D04-9D20-1F7D5100B9B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F53B-B7B6-4DDA-A48E-1812284A7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6B0A-08FF-40C1-8F72-E01906C99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DF86-6C2C-45AD-B939-0749E337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8" Type="http://schemas.openxmlformats.org/officeDocument/2006/relationships/image" Target="../media/image7.png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9/cyber-security-trends-to-watch-out-for-organizations-to-stay-ahead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74B3-7120-4094-B8F8-846A324FB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US" sz="7200" b="1" dirty="0">
                <a:latin typeface="Consolas" panose="020B0609020204030204" pitchFamily="49" charset="0"/>
              </a:rPr>
              <a:t>Gotcha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02698-30B5-4693-8B1C-6B588C34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en-US" dirty="0" err="1">
                <a:latin typeface="Consolas" panose="020B0609020204030204" pitchFamily="49" charset="0"/>
              </a:rPr>
              <a:t>Almog</a:t>
            </a:r>
            <a:r>
              <a:rPr lang="en-US" dirty="0">
                <a:latin typeface="Consolas" panose="020B0609020204030204" pitchFamily="49" charset="0"/>
              </a:rPr>
              <a:t> Hackathon 2021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586FBB-68B9-43A7-AB0F-7D823ADC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112" y="3835581"/>
            <a:ext cx="2964704" cy="6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מצו&amp;quot;ב – ויקיפדיה">
            <a:extLst>
              <a:ext uri="{FF2B5EF4-FFF2-40B4-BE49-F238E27FC236}">
                <a16:creationId xmlns:a16="http://schemas.microsoft.com/office/drawing/2014/main" id="{E1FE0397-3817-4F83-8DF0-D805CD33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0920" y="1138176"/>
            <a:ext cx="1868197" cy="21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FF07-6B40-4370-B3EA-1B8424CF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Kotick is a talented poet.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79092-0E38-4E5C-A21E-4E75EF2BF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8" r="1" b="3057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624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E5F8EB-1174-4740-9486-87027C75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Consolas" panose="020B0609020204030204" pitchFamily="49" charset="0"/>
              </a:rPr>
              <a:t>WHO POSTED THE POEM ONLINE?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26F859-0F8C-4034-8282-8A7F9B8FC0CB}"/>
                  </a:ext>
                </a:extLst>
              </p14:cNvPr>
              <p14:cNvContentPartPr/>
              <p14:nvPr/>
            </p14:nvContentPartPr>
            <p14:xfrm>
              <a:off x="10466400" y="544960"/>
              <a:ext cx="924480" cy="1164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26F859-0F8C-4034-8282-8A7F9B8FC0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3760" y="482320"/>
                <a:ext cx="1050120" cy="12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335461-742F-49D6-8454-853F532E7387}"/>
                  </a:ext>
                </a:extLst>
              </p14:cNvPr>
              <p14:cNvContentPartPr/>
              <p14:nvPr/>
            </p14:nvContentPartPr>
            <p14:xfrm>
              <a:off x="10535880" y="21437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335461-742F-49D6-8454-853F532E73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72880" y="208108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0DD98EE-6BA8-4798-9752-AEA77CE9FCD7}"/>
              </a:ext>
            </a:extLst>
          </p:cNvPr>
          <p:cNvGrpSpPr/>
          <p:nvPr/>
        </p:nvGrpSpPr>
        <p:grpSpPr>
          <a:xfrm>
            <a:off x="8310720" y="2771920"/>
            <a:ext cx="829440" cy="1708560"/>
            <a:chOff x="8310720" y="2771920"/>
            <a:chExt cx="829440" cy="1708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2B80F1-A3B5-4458-8C9A-FE75322D5009}"/>
                    </a:ext>
                  </a:extLst>
                </p14:cNvPr>
                <p14:cNvContentPartPr/>
                <p14:nvPr/>
              </p14:nvContentPartPr>
              <p14:xfrm>
                <a:off x="8310720" y="2771920"/>
                <a:ext cx="829440" cy="146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2B80F1-A3B5-4458-8C9A-FE75322D50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48080" y="2708920"/>
                  <a:ext cx="955080" cy="15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8D195E-96A3-4E9C-8BA0-C431A0F7A97B}"/>
                    </a:ext>
                  </a:extLst>
                </p14:cNvPr>
                <p14:cNvContentPartPr/>
                <p14:nvPr/>
              </p14:nvContentPartPr>
              <p14:xfrm>
                <a:off x="8818680" y="448012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8D195E-96A3-4E9C-8BA0-C431A0F7A9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6040" y="4417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69FE82-BC62-43F4-8917-8E2E08724684}"/>
              </a:ext>
            </a:extLst>
          </p:cNvPr>
          <p:cNvGrpSpPr/>
          <p:nvPr/>
        </p:nvGrpSpPr>
        <p:grpSpPr>
          <a:xfrm>
            <a:off x="3911160" y="3718360"/>
            <a:ext cx="653760" cy="1290960"/>
            <a:chOff x="3911160" y="3718360"/>
            <a:chExt cx="653760" cy="1290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2CE442-FCAB-4E0A-83A2-1D4C9326E75C}"/>
                    </a:ext>
                  </a:extLst>
                </p14:cNvPr>
                <p14:cNvContentPartPr/>
                <p14:nvPr/>
              </p14:nvContentPartPr>
              <p14:xfrm>
                <a:off x="3911160" y="3718360"/>
                <a:ext cx="653760" cy="104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2CE442-FCAB-4E0A-83A2-1D4C9326E7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48160" y="3655720"/>
                  <a:ext cx="77940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CA68A5-E837-4B76-85E0-7BB669092999}"/>
                    </a:ext>
                  </a:extLst>
                </p14:cNvPr>
                <p14:cNvContentPartPr/>
                <p14:nvPr/>
              </p14:nvContentPartPr>
              <p14:xfrm>
                <a:off x="4419120" y="5008960"/>
                <a:ext cx="46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CA68A5-E837-4B76-85E0-7BB6690929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56480" y="4945960"/>
                  <a:ext cx="1303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B605252-5055-40AF-A982-5850A8E0DF61}"/>
                  </a:ext>
                </a:extLst>
              </p14:cNvPr>
              <p14:cNvContentPartPr/>
              <p14:nvPr/>
            </p14:nvContentPartPr>
            <p14:xfrm>
              <a:off x="6725640" y="3125440"/>
              <a:ext cx="482040" cy="1306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B605252-5055-40AF-A982-5850A8E0DF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62640" y="3062440"/>
                <a:ext cx="607680" cy="14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B63EE0-FA9C-4A2A-A0D9-09142746E047}"/>
                  </a:ext>
                </a:extLst>
              </p14:cNvPr>
              <p14:cNvContentPartPr/>
              <p14:nvPr/>
            </p14:nvContentPartPr>
            <p14:xfrm>
              <a:off x="7030920" y="503956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B63EE0-FA9C-4A2A-A0D9-09142746E0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67920" y="4976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4FFA93A-2AC2-4BB2-B3BB-89EF28420D31}"/>
              </a:ext>
            </a:extLst>
          </p:cNvPr>
          <p:cNvGrpSpPr/>
          <p:nvPr/>
        </p:nvGrpSpPr>
        <p:grpSpPr>
          <a:xfrm>
            <a:off x="1605360" y="172360"/>
            <a:ext cx="427680" cy="1041120"/>
            <a:chOff x="1605360" y="172360"/>
            <a:chExt cx="427680" cy="104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FD9A5D-D5A0-412A-88C1-C884FE7E931F}"/>
                    </a:ext>
                  </a:extLst>
                </p14:cNvPr>
                <p14:cNvContentPartPr/>
                <p14:nvPr/>
              </p14:nvContentPartPr>
              <p14:xfrm>
                <a:off x="1605360" y="172360"/>
                <a:ext cx="427680" cy="806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FD9A5D-D5A0-412A-88C1-C884FE7E93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2720" y="109360"/>
                  <a:ext cx="55332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BE5998-78AB-4B03-9AEE-79CFB854E223}"/>
                    </a:ext>
                  </a:extLst>
                </p14:cNvPr>
                <p14:cNvContentPartPr/>
                <p14:nvPr/>
              </p14:nvContentPartPr>
              <p14:xfrm>
                <a:off x="1716960" y="1209160"/>
                <a:ext cx="360" cy="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BE5998-78AB-4B03-9AEE-79CFB854E2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54320" y="1146160"/>
                  <a:ext cx="1260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C32046-3784-400B-A352-1391E3EC81E1}"/>
              </a:ext>
            </a:extLst>
          </p:cNvPr>
          <p:cNvGrpSpPr/>
          <p:nvPr/>
        </p:nvGrpSpPr>
        <p:grpSpPr>
          <a:xfrm>
            <a:off x="11216640" y="5362480"/>
            <a:ext cx="595440" cy="1140480"/>
            <a:chOff x="11216640" y="5362480"/>
            <a:chExt cx="595440" cy="1140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B119F2-21D6-4FC0-9BED-8BBF9EAD45FA}"/>
                    </a:ext>
                  </a:extLst>
                </p14:cNvPr>
                <p14:cNvContentPartPr/>
                <p14:nvPr/>
              </p14:nvContentPartPr>
              <p14:xfrm>
                <a:off x="11216640" y="5362480"/>
                <a:ext cx="595440" cy="87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B119F2-21D6-4FC0-9BED-8BBF9EAD45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54000" y="5299840"/>
                  <a:ext cx="72108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3F4201-AA1E-4AFD-8D54-9F271E423C42}"/>
                    </a:ext>
                  </a:extLst>
                </p14:cNvPr>
                <p14:cNvContentPartPr/>
                <p14:nvPr/>
              </p14:nvContentPartPr>
              <p14:xfrm>
                <a:off x="11429760" y="650260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3F4201-AA1E-4AFD-8D54-9F271E423C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67120" y="6439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A98A2FE-F55C-4B8F-9131-2D1A9698F381}"/>
                  </a:ext>
                </a:extLst>
              </p14:cNvPr>
              <p14:cNvContentPartPr/>
              <p14:nvPr/>
            </p14:nvContentPartPr>
            <p14:xfrm>
              <a:off x="7650120" y="485200"/>
              <a:ext cx="590760" cy="1003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A98A2FE-F55C-4B8F-9131-2D1A9698F3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87120" y="422200"/>
                <a:ext cx="71640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B0ABA6-DDEE-4607-90A0-F9EBDFAF4A1A}"/>
                  </a:ext>
                </a:extLst>
              </p14:cNvPr>
              <p14:cNvContentPartPr/>
              <p14:nvPr/>
            </p14:nvContentPartPr>
            <p14:xfrm>
              <a:off x="7761720" y="194068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B0ABA6-DDEE-4607-90A0-F9EBDFAF4A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99080" y="187768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EA9F724-4A58-4925-B4E2-2A96126D59E8}"/>
              </a:ext>
            </a:extLst>
          </p:cNvPr>
          <p:cNvGrpSpPr/>
          <p:nvPr/>
        </p:nvGrpSpPr>
        <p:grpSpPr>
          <a:xfrm>
            <a:off x="4602360" y="292960"/>
            <a:ext cx="562320" cy="1119600"/>
            <a:chOff x="4602360" y="292960"/>
            <a:chExt cx="562320" cy="111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BE9146-50D9-406A-8EEA-BF2A1C132FEC}"/>
                    </a:ext>
                  </a:extLst>
                </p14:cNvPr>
                <p14:cNvContentPartPr/>
                <p14:nvPr/>
              </p14:nvContentPartPr>
              <p14:xfrm>
                <a:off x="4602360" y="292960"/>
                <a:ext cx="562320" cy="819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BE9146-50D9-406A-8EEA-BF2A1C132F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39720" y="229960"/>
                  <a:ext cx="68796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F6AD9F-45D5-4742-A1AD-7E421F9D4E2C}"/>
                    </a:ext>
                  </a:extLst>
                </p14:cNvPr>
                <p14:cNvContentPartPr/>
                <p14:nvPr/>
              </p14:nvContentPartPr>
              <p14:xfrm>
                <a:off x="4612800" y="141220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F6AD9F-45D5-4742-A1AD-7E421F9D4E2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9800" y="1349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784DA2A-A7B0-4894-828F-C50C1573459F}"/>
                  </a:ext>
                </a:extLst>
              </p14:cNvPr>
              <p14:cNvContentPartPr/>
              <p14:nvPr/>
            </p14:nvContentPartPr>
            <p14:xfrm>
              <a:off x="1137720" y="3595600"/>
              <a:ext cx="597960" cy="1006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784DA2A-A7B0-4894-828F-C50C157345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74720" y="3532960"/>
                <a:ext cx="723600" cy="11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BB4C39E-575A-4D47-8FD1-C43051B305F7}"/>
                  </a:ext>
                </a:extLst>
              </p14:cNvPr>
              <p14:cNvContentPartPr/>
              <p14:nvPr/>
            </p14:nvContentPartPr>
            <p14:xfrm>
              <a:off x="1574760" y="499852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BB4C39E-575A-4D47-8FD1-C43051B305F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12120" y="493552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8D36A-0773-46DA-93A2-011D15F8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Introducing </a:t>
            </a:r>
            <a:r>
              <a:rPr lang="en-US" sz="4400" b="1" dirty="0">
                <a:latin typeface="Consolas" panose="020B0609020204030204" pitchFamily="49" charset="0"/>
              </a:rPr>
              <a:t>Gotcha</a:t>
            </a:r>
            <a:r>
              <a:rPr lang="en-US" sz="4400" dirty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9979-F920-4687-B258-9349FFB0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456722" cy="38436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onsolas" panose="020B0609020204030204" pitchFamily="49" charset="0"/>
              </a:rPr>
              <a:t>Find out who leaked your personal data.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onsolas" panose="020B0609020204030204" pitchFamily="49" charset="0"/>
              </a:rPr>
              <a:t>Prevent cyberbullying.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onsolas" panose="020B0609020204030204" pitchFamily="49" charset="0"/>
              </a:rPr>
              <a:t>Protect organization data.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334FA2B-3098-42CE-9453-21FD906F0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019" r="3276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026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70972-BE1A-4DD2-BB14-2AA2AC06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Consolas" panose="020B0609020204030204" pitchFamily="49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70141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BB481-FECF-4BD6-9998-D1310F26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r="79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B619B-B2A3-437B-93BB-E6247590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6697E-C759-4655-9D8C-3A5484D18EA0}"/>
              </a:ext>
            </a:extLst>
          </p:cNvPr>
          <p:cNvSpPr txBox="1"/>
          <p:nvPr/>
        </p:nvSpPr>
        <p:spPr>
          <a:xfrm>
            <a:off x="20705" y="646038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* PICK US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* You know we are the best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2E6CE-9568-4552-BFE7-6ECF2EC1A6D9}"/>
              </a:ext>
            </a:extLst>
          </p:cNvPr>
          <p:cNvSpPr txBox="1"/>
          <p:nvPr/>
        </p:nvSpPr>
        <p:spPr>
          <a:xfrm>
            <a:off x="473618" y="4817196"/>
            <a:ext cx="2379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Matan Kotick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Gal Sade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Noam </a:t>
            </a:r>
            <a:r>
              <a:rPr lang="en-US" sz="1600" dirty="0" err="1">
                <a:latin typeface="Consolas" panose="020B0609020204030204" pitchFamily="49" charset="0"/>
              </a:rPr>
              <a:t>Fogelnest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Yaron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Shinkar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Shavit Borisov</a:t>
            </a:r>
            <a:endParaRPr lang="en-IL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3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1478</TotalTime>
  <Words>59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 Theme</vt:lpstr>
      <vt:lpstr>Gotcha</vt:lpstr>
      <vt:lpstr>Kotick is a talented poet.</vt:lpstr>
      <vt:lpstr>WHO POSTED THE POEM ONLINE?</vt:lpstr>
      <vt:lpstr>Introducing Gotcha.</vt:lpstr>
      <vt:lpstr>Demonstration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Reputation</dc:title>
  <dc:creator>Shavit Borisov</dc:creator>
  <cp:lastModifiedBy>Matan Kotick</cp:lastModifiedBy>
  <cp:revision>10</cp:revision>
  <dcterms:created xsi:type="dcterms:W3CDTF">2021-12-09T09:49:38Z</dcterms:created>
  <dcterms:modified xsi:type="dcterms:W3CDTF">2021-12-10T10:53:13Z</dcterms:modified>
</cp:coreProperties>
</file>