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2"/>
  </p:notesMasterIdLst>
  <p:handoutMasterIdLst>
    <p:handoutMasterId r:id="rId13"/>
  </p:handoutMasterIdLst>
  <p:sldIdLst>
    <p:sldId id="258" r:id="rId5"/>
    <p:sldId id="269" r:id="rId6"/>
    <p:sldId id="270" r:id="rId7"/>
    <p:sldId id="277" r:id="rId8"/>
    <p:sldId id="273" r:id="rId9"/>
    <p:sldId id="278" r:id="rId10"/>
    <p:sldId id="27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567A"/>
    <a:srgbClr val="0D1D51"/>
    <a:srgbClr val="0072C7"/>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7949" autoAdjust="0"/>
  </p:normalViewPr>
  <p:slideViewPr>
    <p:cSldViewPr snapToGrid="0" showGuides="1">
      <p:cViewPr varScale="1">
        <p:scale>
          <a:sx n="51" d="100"/>
          <a:sy n="51" d="100"/>
        </p:scale>
        <p:origin x="72" y="38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00" d="100"/>
          <a:sy n="100" d="100"/>
        </p:scale>
        <p:origin x="1560" y="-14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243D74-B9C1-450A-B0F3-6C6DCB0CF20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2C27C33-9BB1-41D5-A236-12767E7E72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AB3EA8-A58D-4C92-A3AB-D271CCC294C7}" type="datetimeFigureOut">
              <a:rPr lang="en-US" smtClean="0"/>
              <a:t>3/11/2021</a:t>
            </a:fld>
            <a:endParaRPr lang="en-US" dirty="0"/>
          </a:p>
        </p:txBody>
      </p:sp>
      <p:sp>
        <p:nvSpPr>
          <p:cNvPr id="4" name="Footer Placeholder 3">
            <a:extLst>
              <a:ext uri="{FF2B5EF4-FFF2-40B4-BE49-F238E27FC236}">
                <a16:creationId xmlns:a16="http://schemas.microsoft.com/office/drawing/2014/main" id="{44A7EADB-04A4-4093-B238-438E2C7317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DDD8696-706D-440E-AE04-4C644F0613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2A5DE8-F2C4-4DB3-88D1-656DCD59E73E}" type="slidenum">
              <a:rPr lang="en-US" smtClean="0"/>
              <a:t>‹#›</a:t>
            </a:fld>
            <a:endParaRPr lang="en-US" dirty="0"/>
          </a:p>
        </p:txBody>
      </p:sp>
    </p:spTree>
    <p:extLst>
      <p:ext uri="{BB962C8B-B14F-4D97-AF65-F5344CB8AC3E}">
        <p14:creationId xmlns:p14="http://schemas.microsoft.com/office/powerpoint/2010/main" val="1789824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FB4FA-E877-413E-B608-88789D806C57}" type="datetimeFigureOut">
              <a:rPr lang="en-US" noProof="0" smtClean="0"/>
              <a:t>3/11/2021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6304E-FDE3-4B4F-A3B7-EBE87F3FA5E2}" type="slidenum">
              <a:rPr lang="en-US" noProof="0" smtClean="0"/>
              <a:t>‹#›</a:t>
            </a:fld>
            <a:endParaRPr lang="en-US" noProof="0" dirty="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a:t>
            </a:fld>
            <a:endParaRPr lang="en-US"/>
          </a:p>
        </p:txBody>
      </p:sp>
    </p:spTree>
    <p:extLst>
      <p:ext uri="{BB962C8B-B14F-4D97-AF65-F5344CB8AC3E}">
        <p14:creationId xmlns:p14="http://schemas.microsoft.com/office/powerpoint/2010/main" val="3179795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2</a:t>
            </a:fld>
            <a:endParaRPr lang="en-US"/>
          </a:p>
        </p:txBody>
      </p:sp>
    </p:spTree>
    <p:extLst>
      <p:ext uri="{BB962C8B-B14F-4D97-AF65-F5344CB8AC3E}">
        <p14:creationId xmlns:p14="http://schemas.microsoft.com/office/powerpoint/2010/main" val="2851398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3</a:t>
            </a:fld>
            <a:endParaRPr lang="en-US"/>
          </a:p>
        </p:txBody>
      </p:sp>
    </p:spTree>
    <p:extLst>
      <p:ext uri="{BB962C8B-B14F-4D97-AF65-F5344CB8AC3E}">
        <p14:creationId xmlns:p14="http://schemas.microsoft.com/office/powerpoint/2010/main" val="3328078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4</a:t>
            </a:fld>
            <a:endParaRPr lang="en-US"/>
          </a:p>
        </p:txBody>
      </p:sp>
    </p:spTree>
    <p:extLst>
      <p:ext uri="{BB962C8B-B14F-4D97-AF65-F5344CB8AC3E}">
        <p14:creationId xmlns:p14="http://schemas.microsoft.com/office/powerpoint/2010/main" val="4184447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smtClean="0"/>
              <a:t>5</a:t>
            </a:fld>
            <a:endParaRPr lang="en-US"/>
          </a:p>
        </p:txBody>
      </p:sp>
    </p:spTree>
    <p:extLst>
      <p:ext uri="{BB962C8B-B14F-4D97-AF65-F5344CB8AC3E}">
        <p14:creationId xmlns:p14="http://schemas.microsoft.com/office/powerpoint/2010/main" val="4092240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6</a:t>
            </a:fld>
            <a:endParaRPr lang="en-US"/>
          </a:p>
        </p:txBody>
      </p:sp>
    </p:spTree>
    <p:extLst>
      <p:ext uri="{BB962C8B-B14F-4D97-AF65-F5344CB8AC3E}">
        <p14:creationId xmlns:p14="http://schemas.microsoft.com/office/powerpoint/2010/main" val="515581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noProof="0" smtClean="0"/>
              <a:t>7</a:t>
            </a:fld>
            <a:endParaRPr lang="en-US" noProof="0" dirty="0"/>
          </a:p>
        </p:txBody>
      </p:sp>
    </p:spTree>
    <p:extLst>
      <p:ext uri="{BB962C8B-B14F-4D97-AF65-F5344CB8AC3E}">
        <p14:creationId xmlns:p14="http://schemas.microsoft.com/office/powerpoint/2010/main" val="10039034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accent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312605"/>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0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9758E15-A93D-4FB9-843D-1490E27A151B}"/>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844881"/>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4E0FBE0E-A6B0-483E-93DD-5C20DA069DB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lvl1pPr>
          </a:lstStyle>
          <a:p>
            <a:pPr marL="228600" lvl="0" indent="-228600"/>
            <a:r>
              <a:rPr lang="en-US" noProof="0" dirty="0"/>
              <a:t>Website </a:t>
            </a:r>
            <a:r>
              <a:rPr lang="en-US" noProof="0" dirty="0" err="1"/>
              <a:t>url</a:t>
            </a:r>
            <a:r>
              <a:rPr lang="en-US" noProof="0" dirty="0"/>
              <a:t> here</a:t>
            </a:r>
          </a:p>
        </p:txBody>
      </p:sp>
      <p:pic>
        <p:nvPicPr>
          <p:cNvPr id="17" name="Graphic 16" descr="Envelope">
            <a:extLst>
              <a:ext uri="{FF2B5EF4-FFF2-40B4-BE49-F238E27FC236}">
                <a16:creationId xmlns:a16="http://schemas.microsoft.com/office/drawing/2014/main" id="{E5B30B87-6C2E-48F1-9026-E4F6BEA1CFE7}"/>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541475" y="4452337"/>
            <a:ext cx="387795" cy="387795"/>
          </a:xfrm>
          <a:prstGeom prst="rect">
            <a:avLst/>
          </a:prstGeom>
        </p:spPr>
      </p:pic>
      <p:pic>
        <p:nvPicPr>
          <p:cNvPr id="18" name="Graphic 17" descr="Network">
            <a:extLst>
              <a:ext uri="{FF2B5EF4-FFF2-40B4-BE49-F238E27FC236}">
                <a16:creationId xmlns:a16="http://schemas.microsoft.com/office/drawing/2014/main" id="{2DA3CFE0-4ED8-4345-A158-94E70F463E99}"/>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6522084" y="4925640"/>
            <a:ext cx="426575" cy="426575"/>
          </a:xfrm>
          <a:prstGeom prst="rect">
            <a:avLst/>
          </a:prstGeom>
        </p:spPr>
      </p:pic>
      <p:sp>
        <p:nvSpPr>
          <p:cNvPr id="2" name="Title 1">
            <a:extLst>
              <a:ext uri="{FF2B5EF4-FFF2-40B4-BE49-F238E27FC236}">
                <a16:creationId xmlns:a16="http://schemas.microsoft.com/office/drawing/2014/main" id="{2CE9908F-CF81-43F9-880A-401D0C0FB2ED}"/>
              </a:ext>
            </a:extLst>
          </p:cNvPr>
          <p:cNvSpPr>
            <a:spLocks noGrp="1"/>
          </p:cNvSpPr>
          <p:nvPr>
            <p:ph type="title"/>
          </p:nvPr>
        </p:nvSpPr>
        <p:spPr>
          <a:xfrm>
            <a:off x="6469778" y="3429000"/>
            <a:ext cx="5011410" cy="651448"/>
          </a:xfrm>
          <a:noFill/>
        </p:spPr>
        <p:txBody>
          <a:bodyPr wrap="square" rtlCol="0">
            <a:noAutofit/>
          </a:bodyPr>
          <a:lstStyle>
            <a:lvl1pPr>
              <a:defRPr lang="en-US" sz="6000" b="1" cap="all" baseline="0">
                <a:solidFill>
                  <a:schemeClr val="accent1"/>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637136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12" name="Straight Connector 11">
            <a:extLst>
              <a:ext uri="{FF2B5EF4-FFF2-40B4-BE49-F238E27FC236}">
                <a16:creationId xmlns:a16="http://schemas.microsoft.com/office/drawing/2014/main" id="{77C312F4-62C2-4903-8C4B-423A8717E481}"/>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Graphic 18" descr="Envelope">
            <a:extLst>
              <a:ext uri="{FF2B5EF4-FFF2-40B4-BE49-F238E27FC236}">
                <a16:creationId xmlns:a16="http://schemas.microsoft.com/office/drawing/2014/main" id="{A686352B-226C-4579-B831-0DC14EC3895E}"/>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6541475" y="4452337"/>
            <a:ext cx="387795" cy="387795"/>
          </a:xfrm>
          <a:prstGeom prst="rect">
            <a:avLst/>
          </a:prstGeom>
        </p:spPr>
      </p:pic>
      <p:pic>
        <p:nvPicPr>
          <p:cNvPr id="20" name="Graphic 19" descr="Network">
            <a:extLst>
              <a:ext uri="{FF2B5EF4-FFF2-40B4-BE49-F238E27FC236}">
                <a16:creationId xmlns:a16="http://schemas.microsoft.com/office/drawing/2014/main" id="{460C8169-012B-451A-A6C2-6FEC0DC82AFC}"/>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6522084" y="4925640"/>
            <a:ext cx="426575" cy="426575"/>
          </a:xfrm>
          <a:prstGeom prst="rect">
            <a:avLst/>
          </a:prstGeom>
        </p:spPr>
      </p:pic>
      <p:sp>
        <p:nvSpPr>
          <p:cNvPr id="21" name="Subtitle 2">
            <a:extLst>
              <a:ext uri="{FF2B5EF4-FFF2-40B4-BE49-F238E27FC236}">
                <a16:creationId xmlns:a16="http://schemas.microsoft.com/office/drawing/2014/main" id="{ADF17BC1-06CE-42EA-A970-31A7ED871AA4}"/>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22" name="Text Placeholder 6">
            <a:extLst>
              <a:ext uri="{FF2B5EF4-FFF2-40B4-BE49-F238E27FC236}">
                <a16:creationId xmlns:a16="http://schemas.microsoft.com/office/drawing/2014/main" id="{7035F1B3-4E91-44FF-B4E7-E5D87C7A034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solidFill>
                  <a:schemeClr val="bg1"/>
                </a:solidFill>
              </a:defRPr>
            </a:lvl1pPr>
          </a:lstStyle>
          <a:p>
            <a:pPr marL="228600" lvl="0" indent="-228600"/>
            <a:r>
              <a:rPr lang="en-US" noProof="0" dirty="0"/>
              <a:t>Website </a:t>
            </a:r>
            <a:r>
              <a:rPr lang="en-US" noProof="0" dirty="0" err="1"/>
              <a:t>url</a:t>
            </a:r>
            <a:r>
              <a:rPr lang="en-US" noProof="0" dirty="0"/>
              <a:t> here</a:t>
            </a:r>
          </a:p>
        </p:txBody>
      </p:sp>
      <p:sp>
        <p:nvSpPr>
          <p:cNvPr id="18" name="Title 1">
            <a:extLst>
              <a:ext uri="{FF2B5EF4-FFF2-40B4-BE49-F238E27FC236}">
                <a16:creationId xmlns:a16="http://schemas.microsoft.com/office/drawing/2014/main" id="{525B5135-F466-4A63-A42C-3BB2BAA7D24D}"/>
              </a:ext>
            </a:extLst>
          </p:cNvPr>
          <p:cNvSpPr>
            <a:spLocks noGrp="1"/>
          </p:cNvSpPr>
          <p:nvPr>
            <p:ph type="title"/>
          </p:nvPr>
        </p:nvSpPr>
        <p:spPr>
          <a:xfrm>
            <a:off x="6469778" y="3158641"/>
            <a:ext cx="5011410" cy="921807"/>
          </a:xfrm>
          <a:noFill/>
        </p:spPr>
        <p:txBody>
          <a:bodyPr wrap="square" rtlCol="0">
            <a:noAutofit/>
          </a:bodyPr>
          <a:lstStyle>
            <a:lvl1pPr>
              <a:defRPr lang="en-US" sz="6000" b="1" cap="all" baseline="0" dirty="0">
                <a:solidFill>
                  <a:schemeClr val="bg1"/>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81010702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0578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endParaRPr lang="en-US" noProof="0" dirty="0"/>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grpSp>
        <p:nvGrpSpPr>
          <p:cNvPr id="4" name="Group 3">
            <a:extLst>
              <a:ext uri="{FF2B5EF4-FFF2-40B4-BE49-F238E27FC236}">
                <a16:creationId xmlns:a16="http://schemas.microsoft.com/office/drawing/2014/main" id="{AD5251EA-F450-4DD1-995B-DC89513424C8}"/>
              </a:ext>
            </a:extLst>
          </p:cNvPr>
          <p:cNvGrpSpPr/>
          <p:nvPr userDrawn="1"/>
        </p:nvGrpSpPr>
        <p:grpSpPr>
          <a:xfrm rot="16200000">
            <a:off x="1637386" y="1473117"/>
            <a:ext cx="8917229" cy="10769768"/>
            <a:chOff x="-1728305" y="-2049517"/>
            <a:chExt cx="8917229" cy="10769768"/>
          </a:xfrm>
        </p:grpSpPr>
        <p:sp>
          <p:nvSpPr>
            <p:cNvPr id="17" name="Oval 16">
              <a:extLst>
                <a:ext uri="{FF2B5EF4-FFF2-40B4-BE49-F238E27FC236}">
                  <a16:creationId xmlns:a16="http://schemas.microsoft.com/office/drawing/2014/main"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8" name="Group 17">
              <a:extLst>
                <a:ext uri="{FF2B5EF4-FFF2-40B4-BE49-F238E27FC236}">
                  <a16:creationId xmlns:a16="http://schemas.microsoft.com/office/drawing/2014/main"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Freeform 5">
                <a:extLst>
                  <a:ext uri="{FF2B5EF4-FFF2-40B4-BE49-F238E27FC236}">
                    <a16:creationId xmlns:a16="http://schemas.microsoft.com/office/drawing/2014/main"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grpSp>
      <p:sp>
        <p:nvSpPr>
          <p:cNvPr id="21" name="Text Placeholder 2">
            <a:extLst>
              <a:ext uri="{FF2B5EF4-FFF2-40B4-BE49-F238E27FC236}">
                <a16:creationId xmlns:a16="http://schemas.microsoft.com/office/drawing/2014/main" id="{4D77C47B-CC1E-41DA-9146-5DFD63065491}"/>
              </a:ext>
            </a:extLst>
          </p:cNvPr>
          <p:cNvSpPr>
            <a:spLocks noGrp="1"/>
          </p:cNvSpPr>
          <p:nvPr>
            <p:ph type="body" idx="1"/>
          </p:nvPr>
        </p:nvSpPr>
        <p:spPr>
          <a:xfrm>
            <a:off x="831850" y="1153348"/>
            <a:ext cx="10515600" cy="648543"/>
          </a:xfrm>
        </p:spPr>
        <p:txBody>
          <a:bodyPr>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422654412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Freeform 5">
              <a:extLst>
                <a:ext uri="{FF2B5EF4-FFF2-40B4-BE49-F238E27FC236}">
                  <a16:creationId xmlns:a16="http://schemas.microsoft.com/office/drawing/2014/main"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5" name="Freeform 6">
              <a:extLst>
                <a:ext uri="{FF2B5EF4-FFF2-40B4-BE49-F238E27FC236}">
                  <a16:creationId xmlns:a16="http://schemas.microsoft.com/office/drawing/2014/main"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6" name="Freeform 7">
              <a:extLst>
                <a:ext uri="{FF2B5EF4-FFF2-40B4-BE49-F238E27FC236}">
                  <a16:creationId xmlns:a16="http://schemas.microsoft.com/office/drawing/2014/main"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7" name="Content Placeholder 2">
            <a:extLst>
              <a:ext uri="{FF2B5EF4-FFF2-40B4-BE49-F238E27FC236}">
                <a16:creationId xmlns:a16="http://schemas.microsoft.com/office/drawing/2014/main" id="{1A1F33A2-66F7-4D85-99DD-7B00F265AC6D}"/>
              </a:ext>
            </a:extLst>
          </p:cNvPr>
          <p:cNvSpPr>
            <a:spLocks noGrp="1"/>
          </p:cNvSpPr>
          <p:nvPr>
            <p:ph idx="1"/>
          </p:nvPr>
        </p:nvSpPr>
        <p:spPr>
          <a:xfrm>
            <a:off x="515938" y="1825625"/>
            <a:ext cx="10837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2" name="Picture 11">
            <a:extLst>
              <a:ext uri="{FF2B5EF4-FFF2-40B4-BE49-F238E27FC236}">
                <a16:creationId xmlns:a16="http://schemas.microsoft.com/office/drawing/2014/main" id="{EC2DFD46-BF74-47BA-A496-92ED1979C36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3" name="Title 1">
            <a:extLst>
              <a:ext uri="{FF2B5EF4-FFF2-40B4-BE49-F238E27FC236}">
                <a16:creationId xmlns:a16="http://schemas.microsoft.com/office/drawing/2014/main" id="{EF788279-D710-447A-9E71-4D1344575691}"/>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3789758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C2A6B906-ACDA-40FD-8AC8-0B693AB1279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Freeform 5">
              <a:extLst>
                <a:ext uri="{FF2B5EF4-FFF2-40B4-BE49-F238E27FC236}">
                  <a16:creationId xmlns:a16="http://schemas.microsoft.com/office/drawing/2014/main"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7">
              <a:extLst>
                <a:ext uri="{FF2B5EF4-FFF2-40B4-BE49-F238E27FC236}">
                  <a16:creationId xmlns:a16="http://schemas.microsoft.com/office/drawing/2014/main"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Content Placeholder 2">
            <a:extLst>
              <a:ext uri="{FF2B5EF4-FFF2-40B4-BE49-F238E27FC236}">
                <a16:creationId xmlns:a16="http://schemas.microsoft.com/office/drawing/2014/main" id="{079DA8F4-EDD3-4D62-A90B-8C3C1AFB0083}"/>
              </a:ext>
            </a:extLst>
          </p:cNvPr>
          <p:cNvSpPr>
            <a:spLocks noGrp="1"/>
          </p:cNvSpPr>
          <p:nvPr>
            <p:ph sz="half" idx="1"/>
          </p:nvPr>
        </p:nvSpPr>
        <p:spPr>
          <a:xfrm>
            <a:off x="515938" y="1825625"/>
            <a:ext cx="5503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Content Placeholder 3">
            <a:extLst>
              <a:ext uri="{FF2B5EF4-FFF2-40B4-BE49-F238E27FC236}">
                <a16:creationId xmlns:a16="http://schemas.microsoft.com/office/drawing/2014/main" id="{DA0DA994-B4A9-447A-BEBF-3EA31D3755A2}"/>
              </a:ext>
            </a:extLst>
          </p:cNvPr>
          <p:cNvSpPr>
            <a:spLocks noGrp="1"/>
          </p:cNvSpPr>
          <p:nvPr>
            <p:ph sz="half" idx="2"/>
          </p:nvPr>
        </p:nvSpPr>
        <p:spPr>
          <a:xfrm>
            <a:off x="6172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3" name="Picture 12">
            <a:extLst>
              <a:ext uri="{FF2B5EF4-FFF2-40B4-BE49-F238E27FC236}">
                <a16:creationId xmlns:a16="http://schemas.microsoft.com/office/drawing/2014/main" id="{332150F9-14BF-4DCB-884D-49596914C29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1" name="Title 1">
            <a:extLst>
              <a:ext uri="{FF2B5EF4-FFF2-40B4-BE49-F238E27FC236}">
                <a16:creationId xmlns:a16="http://schemas.microsoft.com/office/drawing/2014/main" id="{19DEF115-82C2-4E9D-A22C-8DA561FB37B8}"/>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2092934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Freeform 5">
              <a:extLst>
                <a:ext uri="{FF2B5EF4-FFF2-40B4-BE49-F238E27FC236}">
                  <a16:creationId xmlns:a16="http://schemas.microsoft.com/office/drawing/2014/main"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6">
              <a:extLst>
                <a:ext uri="{FF2B5EF4-FFF2-40B4-BE49-F238E27FC236}">
                  <a16:creationId xmlns:a16="http://schemas.microsoft.com/office/drawing/2014/main"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4" name="Freeform 7">
              <a:extLst>
                <a:ext uri="{FF2B5EF4-FFF2-40B4-BE49-F238E27FC236}">
                  <a16:creationId xmlns:a16="http://schemas.microsoft.com/office/drawing/2014/main"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ext Placeholder 2">
            <a:extLst>
              <a:ext uri="{FF2B5EF4-FFF2-40B4-BE49-F238E27FC236}">
                <a16:creationId xmlns:a16="http://schemas.microsoft.com/office/drawing/2014/main" id="{774CF4BA-8DCB-42CF-A2C4-D6AF95EE3F54}"/>
              </a:ext>
            </a:extLst>
          </p:cNvPr>
          <p:cNvSpPr>
            <a:spLocks noGrp="1"/>
          </p:cNvSpPr>
          <p:nvPr>
            <p:ph type="body" idx="1"/>
          </p:nvPr>
        </p:nvSpPr>
        <p:spPr>
          <a:xfrm>
            <a:off x="51593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3">
            <a:extLst>
              <a:ext uri="{FF2B5EF4-FFF2-40B4-BE49-F238E27FC236}">
                <a16:creationId xmlns:a16="http://schemas.microsoft.com/office/drawing/2014/main" id="{67BA8B6E-A28D-4658-8C91-6CA7BD539B85}"/>
              </a:ext>
            </a:extLst>
          </p:cNvPr>
          <p:cNvSpPr>
            <a:spLocks noGrp="1"/>
          </p:cNvSpPr>
          <p:nvPr>
            <p:ph sz="half" idx="2"/>
          </p:nvPr>
        </p:nvSpPr>
        <p:spPr>
          <a:xfrm>
            <a:off x="515938" y="2505075"/>
            <a:ext cx="5157787"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8" name="Text Placeholder 4">
            <a:extLst>
              <a:ext uri="{FF2B5EF4-FFF2-40B4-BE49-F238E27FC236}">
                <a16:creationId xmlns:a16="http://schemas.microsoft.com/office/drawing/2014/main" id="{F73B3215-82DB-4DBF-9E77-3AE2308C6920}"/>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Content Placeholder 5">
            <a:extLst>
              <a:ext uri="{FF2B5EF4-FFF2-40B4-BE49-F238E27FC236}">
                <a16:creationId xmlns:a16="http://schemas.microsoft.com/office/drawing/2014/main" id="{8DFD34E8-36CC-4FFE-926B-C170208FEDB8}"/>
              </a:ext>
            </a:extLst>
          </p:cNvPr>
          <p:cNvSpPr>
            <a:spLocks noGrp="1"/>
          </p:cNvSpPr>
          <p:nvPr>
            <p:ph sz="quarter" idx="4"/>
          </p:nvPr>
        </p:nvSpPr>
        <p:spPr>
          <a:xfrm>
            <a:off x="6172200" y="2505075"/>
            <a:ext cx="5183188"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21" name="Picture 20">
            <a:extLst>
              <a:ext uri="{FF2B5EF4-FFF2-40B4-BE49-F238E27FC236}">
                <a16:creationId xmlns:a16="http://schemas.microsoft.com/office/drawing/2014/main" id="{03383C6B-3BE4-4380-AF26-1C21492FCE8A}"/>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5" name="Title 1">
            <a:extLst>
              <a:ext uri="{FF2B5EF4-FFF2-40B4-BE49-F238E27FC236}">
                <a16:creationId xmlns:a16="http://schemas.microsoft.com/office/drawing/2014/main" id="{AE3770E9-CB74-47B0-8229-91F6F756015E}"/>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2461794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9" name="Title 1">
            <a:extLst>
              <a:ext uri="{FF2B5EF4-FFF2-40B4-BE49-F238E27FC236}">
                <a16:creationId xmlns:a16="http://schemas.microsoft.com/office/drawing/2014/main" id="{19A1397F-1946-4CBE-9EC5-159C3CBC78B6}"/>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20" name="Text Placeholder 3">
            <a:extLst>
              <a:ext uri="{FF2B5EF4-FFF2-40B4-BE49-F238E27FC236}">
                <a16:creationId xmlns:a16="http://schemas.microsoft.com/office/drawing/2014/main" id="{C535F2AB-153E-44A9-97BE-00553BEC1770}"/>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pic>
        <p:nvPicPr>
          <p:cNvPr id="8" name="Picture 7">
            <a:extLst>
              <a:ext uri="{FF2B5EF4-FFF2-40B4-BE49-F238E27FC236}">
                <a16:creationId xmlns:a16="http://schemas.microsoft.com/office/drawing/2014/main" id="{06298D65-1027-4897-A948-DCEEF8FC3D98}"/>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21071857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9F866E5C-B8AA-4805-B232-831BA01AAF1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Freeform 5">
              <a:extLst>
                <a:ext uri="{FF2B5EF4-FFF2-40B4-BE49-F238E27FC236}">
                  <a16:creationId xmlns:a16="http://schemas.microsoft.com/office/drawing/2014/main"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6">
              <a:extLst>
                <a:ext uri="{FF2B5EF4-FFF2-40B4-BE49-F238E27FC236}">
                  <a16:creationId xmlns:a16="http://schemas.microsoft.com/office/drawing/2014/main"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7">
              <a:extLst>
                <a:ext uri="{FF2B5EF4-FFF2-40B4-BE49-F238E27FC236}">
                  <a16:creationId xmlns:a16="http://schemas.microsoft.com/office/drawing/2014/main"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itle 1">
            <a:extLst>
              <a:ext uri="{FF2B5EF4-FFF2-40B4-BE49-F238E27FC236}">
                <a16:creationId xmlns:a16="http://schemas.microsoft.com/office/drawing/2014/main" id="{9009D5C6-6206-4291-8037-67DC025F0B4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17" name="Text Placeholder 3">
            <a:extLst>
              <a:ext uri="{FF2B5EF4-FFF2-40B4-BE49-F238E27FC236}">
                <a16:creationId xmlns:a16="http://schemas.microsoft.com/office/drawing/2014/main" id="{BEB643FD-AA85-4A43-8EBD-AFD10DD98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8" name="Content Placeholder 2">
            <a:extLst>
              <a:ext uri="{FF2B5EF4-FFF2-40B4-BE49-F238E27FC236}">
                <a16:creationId xmlns:a16="http://schemas.microsoft.com/office/drawing/2014/main" id="{9001F313-F798-43BE-AFF0-A68C84C3640D}"/>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3" name="Picture 12">
            <a:extLst>
              <a:ext uri="{FF2B5EF4-FFF2-40B4-BE49-F238E27FC236}">
                <a16:creationId xmlns:a16="http://schemas.microsoft.com/office/drawing/2014/main" id="{91881DEA-0ECB-4310-ADF5-4337ACB4338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302531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14083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33" userDrawn="1">
          <p15:clr>
            <a:srgbClr val="FBAE40"/>
          </p15:clr>
        </p15:guide>
        <p15:guide id="4" pos="36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p>
        </p:txBody>
      </p:sp>
      <p:sp>
        <p:nvSpPr>
          <p:cNvPr id="3" name="Text Placeholder 2">
            <a:extLst>
              <a:ext uri="{FF2B5EF4-FFF2-40B4-BE49-F238E27FC236}">
                <a16:creationId xmlns:a16="http://schemas.microsoft.com/office/drawing/2014/main" id="{4ACB5603-8A62-4D45-B6EF-0D7E2D5FC4F7}"/>
              </a:ext>
            </a:extLst>
          </p:cNvPr>
          <p:cNvSpPr>
            <a:spLocks noGrp="1"/>
          </p:cNvSpPr>
          <p:nvPr>
            <p:ph type="body" idx="1" hasCustomPrompt="1"/>
          </p:nvPr>
        </p:nvSpPr>
        <p:spPr>
          <a:xfrm>
            <a:off x="2139388" y="1154832"/>
            <a:ext cx="7900525" cy="764460"/>
          </a:xfrm>
        </p:spPr>
        <p:txBody>
          <a:bodyPr>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Dummy Text Comes Here</a:t>
            </a:r>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sp>
        <p:nvSpPr>
          <p:cNvPr id="15" name="Picture Placeholder 14">
            <a:extLst>
              <a:ext uri="{FF2B5EF4-FFF2-40B4-BE49-F238E27FC236}">
                <a16:creationId xmlns:a16="http://schemas.microsoft.com/office/drawing/2014/main"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anchor="ctr">
            <a:noAutofit/>
          </a:bodyPr>
          <a:lstStyle>
            <a:lvl1pPr marL="0" indent="0" algn="ctr">
              <a:buNone/>
              <a:defRPr sz="2400"/>
            </a:lvl1pPr>
          </a:lstStyle>
          <a:p>
            <a:r>
              <a:rPr lang="en-US" noProof="0"/>
              <a:t>Click icon to add picture</a:t>
            </a:r>
            <a:endParaRPr lang="en-US" noProof="0" dirty="0"/>
          </a:p>
        </p:txBody>
      </p:sp>
    </p:spTree>
    <p:extLst>
      <p:ext uri="{BB962C8B-B14F-4D97-AF65-F5344CB8AC3E}">
        <p14:creationId xmlns:p14="http://schemas.microsoft.com/office/powerpoint/2010/main" val="27504955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grpSp>
        <p:nvGrpSpPr>
          <p:cNvPr id="10" name="Group 9">
            <a:extLst>
              <a:ext uri="{FF2B5EF4-FFF2-40B4-BE49-F238E27FC236}">
                <a16:creationId xmlns:a16="http://schemas.microsoft.com/office/drawing/2014/main" id="{42E17FB3-B5C4-4B3A-A57B-C6493A9D0C66}"/>
              </a:ext>
            </a:extLst>
          </p:cNvPr>
          <p:cNvGrpSpPr/>
          <p:nvPr userDrawn="1"/>
        </p:nvGrpSpPr>
        <p:grpSpPr>
          <a:xfrm rot="8650774">
            <a:off x="5037655" y="4336093"/>
            <a:ext cx="1905000" cy="2354263"/>
            <a:chOff x="11114088" y="2241550"/>
            <a:chExt cx="1905000" cy="2354263"/>
          </a:xfrm>
          <a:solidFill>
            <a:schemeClr val="bg2"/>
          </a:solidFill>
        </p:grpSpPr>
        <p:sp>
          <p:nvSpPr>
            <p:cNvPr id="11" name="Freeform 5">
              <a:extLst>
                <a:ext uri="{FF2B5EF4-FFF2-40B4-BE49-F238E27FC236}">
                  <a16:creationId xmlns:a16="http://schemas.microsoft.com/office/drawing/2014/main" id="{DCA6C454-F761-4265-BB5E-DFD947CC3592}"/>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6">
              <a:extLst>
                <a:ext uri="{FF2B5EF4-FFF2-40B4-BE49-F238E27FC236}">
                  <a16:creationId xmlns:a16="http://schemas.microsoft.com/office/drawing/2014/main" id="{6B853B2F-9E1C-4AC4-9344-8610498D5B5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7">
              <a:extLst>
                <a:ext uri="{FF2B5EF4-FFF2-40B4-BE49-F238E27FC236}">
                  <a16:creationId xmlns:a16="http://schemas.microsoft.com/office/drawing/2014/main" id="{B7FCC84B-2235-4948-8277-8363DFC691A4}"/>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3" name="Picture Placeholder 22">
            <a:extLst>
              <a:ext uri="{FF2B5EF4-FFF2-40B4-BE49-F238E27FC236}">
                <a16:creationId xmlns:a16="http://schemas.microsoft.com/office/drawing/2014/main"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anchor="ctr">
            <a:noAutofit/>
          </a:bodyPr>
          <a:lstStyle>
            <a:lvl1pPr marL="0" indent="0" algn="ctr">
              <a:buNone/>
              <a:defRPr/>
            </a:lvl1pPr>
          </a:lstStyle>
          <a:p>
            <a:r>
              <a:rPr lang="en-US" noProof="0"/>
              <a:t>Click icon to add picture</a:t>
            </a:r>
            <a:endParaRPr lang="en-US" noProof="0" dirty="0"/>
          </a:p>
        </p:txBody>
      </p:sp>
      <p:sp>
        <p:nvSpPr>
          <p:cNvPr id="14" name="Title 1">
            <a:extLst>
              <a:ext uri="{FF2B5EF4-FFF2-40B4-BE49-F238E27FC236}">
                <a16:creationId xmlns:a16="http://schemas.microsoft.com/office/drawing/2014/main" id="{2E646B4F-6CCB-724C-9D5E-6D5770023939}"/>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169620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Rectangle 13">
            <a:extLst>
              <a:ext uri="{FF2B5EF4-FFF2-40B4-BE49-F238E27FC236}">
                <a16:creationId xmlns:a16="http://schemas.microsoft.com/office/drawing/2014/main" id="{9D415693-E2CB-4DB4-B07C-2F96B0CAB302}"/>
              </a:ext>
            </a:extLst>
          </p:cNvPr>
          <p:cNvSpPr/>
          <p:nvPr userDrawn="1"/>
        </p:nvSpPr>
        <p:spPr>
          <a:xfrm>
            <a:off x="7854462" y="988536"/>
            <a:ext cx="4329129" cy="4880927"/>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5">
            <a:extLst>
              <a:ext uri="{FF2B5EF4-FFF2-40B4-BE49-F238E27FC236}">
                <a16:creationId xmlns:a16="http://schemas.microsoft.com/office/drawing/2014/main"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spTree>
    <p:extLst>
      <p:ext uri="{BB962C8B-B14F-4D97-AF65-F5344CB8AC3E}">
        <p14:creationId xmlns:p14="http://schemas.microsoft.com/office/powerpoint/2010/main" val="19699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E799E3E2-888B-2343-9A63-F84C03265CB5}"/>
              </a:ext>
            </a:extLst>
          </p:cNvPr>
          <p:cNvSpPr>
            <a:spLocks noChangeAspect="1"/>
          </p:cNvSpPr>
          <p:nvPr userDrawn="1"/>
        </p:nvSpPr>
        <p:spPr>
          <a:xfrm>
            <a:off x="9833702" y="1823757"/>
            <a:ext cx="832104" cy="832104"/>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Picture Placeholder 11">
            <a:extLst>
              <a:ext uri="{FF2B5EF4-FFF2-40B4-BE49-F238E27FC236}">
                <a16:creationId xmlns:a16="http://schemas.microsoft.com/office/drawing/2014/main"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
        <p:nvSpPr>
          <p:cNvPr id="9" name="Rectangle 8">
            <a:extLst>
              <a:ext uri="{FF2B5EF4-FFF2-40B4-BE49-F238E27FC236}">
                <a16:creationId xmlns:a16="http://schemas.microsoft.com/office/drawing/2014/main"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8C1E0992-271E-4948-9461-C7AA54AF8FEA}"/>
              </a:ext>
            </a:extLst>
          </p:cNvPr>
          <p:cNvSpPr>
            <a:spLocks noChangeAspect="1"/>
          </p:cNvSpPr>
          <p:nvPr userDrawn="1"/>
        </p:nvSpPr>
        <p:spPr>
          <a:xfrm>
            <a:off x="1526011" y="1823757"/>
            <a:ext cx="832104" cy="83210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219126" y="3207024"/>
            <a:ext cx="3445566"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6" name="Picture Placeholder 5">
            <a:extLst>
              <a:ext uri="{FF2B5EF4-FFF2-40B4-BE49-F238E27FC236}">
                <a16:creationId xmlns:a16="http://schemas.microsoft.com/office/drawing/2014/main" id="{35B71D50-AA4B-4E0C-8F6A-0F64F2C8A8C7}"/>
              </a:ext>
            </a:extLst>
          </p:cNvPr>
          <p:cNvSpPr>
            <a:spLocks noGrp="1"/>
          </p:cNvSpPr>
          <p:nvPr>
            <p:ph type="pic" sz="quarter" idx="13"/>
          </p:nvPr>
        </p:nvSpPr>
        <p:spPr>
          <a:xfrm>
            <a:off x="3883819" y="1630018"/>
            <a:ext cx="4424362" cy="4373217"/>
          </a:xfrm>
          <a:solidFill>
            <a:schemeClr val="bg2">
              <a:lumMod val="90000"/>
            </a:schemeClr>
          </a:solidFill>
        </p:spPr>
        <p:txBody>
          <a:bodyPr anchor="ctr"/>
          <a:lstStyle>
            <a:lvl1pPr marL="0" indent="0" algn="ctr">
              <a:buNone/>
              <a:defRPr/>
            </a:lvl1pPr>
          </a:lstStyle>
          <a:p>
            <a:r>
              <a:rPr lang="en-US" noProof="0"/>
              <a:t>Click icon to add picture</a:t>
            </a:r>
            <a:endParaRPr lang="en-US" noProof="0" dirty="0"/>
          </a:p>
        </p:txBody>
      </p:sp>
      <p:sp>
        <p:nvSpPr>
          <p:cNvPr id="17" name="Content Placeholder 2">
            <a:extLst>
              <a:ext uri="{FF2B5EF4-FFF2-40B4-BE49-F238E27FC236}">
                <a16:creationId xmlns:a16="http://schemas.microsoft.com/office/drawing/2014/main" id="{147C9C38-5B17-467D-B581-EF28ECB11E80}"/>
              </a:ext>
            </a:extLst>
          </p:cNvPr>
          <p:cNvSpPr>
            <a:spLocks noGrp="1"/>
          </p:cNvSpPr>
          <p:nvPr>
            <p:ph idx="14" hasCustomPrompt="1"/>
          </p:nvPr>
        </p:nvSpPr>
        <p:spPr>
          <a:xfrm>
            <a:off x="8527490" y="3207024"/>
            <a:ext cx="3445200"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219126"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1" name="Content Placeholder 2">
            <a:extLst>
              <a:ext uri="{FF2B5EF4-FFF2-40B4-BE49-F238E27FC236}">
                <a16:creationId xmlns:a16="http://schemas.microsoft.com/office/drawing/2014/main" id="{F694448B-800C-40EF-8F61-18C018E8374C}"/>
              </a:ext>
            </a:extLst>
          </p:cNvPr>
          <p:cNvSpPr>
            <a:spLocks noGrp="1"/>
          </p:cNvSpPr>
          <p:nvPr>
            <p:ph idx="16" hasCustomPrompt="1"/>
          </p:nvPr>
        </p:nvSpPr>
        <p:spPr>
          <a:xfrm>
            <a:off x="8527124"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12" name="Picture Placeholder 11">
            <a:extLst>
              <a:ext uri="{FF2B5EF4-FFF2-40B4-BE49-F238E27FC236}">
                <a16:creationId xmlns:a16="http://schemas.microsoft.com/office/drawing/2014/main"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174103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Layou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B6EB0C6-606C-4AFB-8FF8-AB43606B95BD}"/>
              </a:ext>
            </a:extLst>
          </p:cNvPr>
          <p:cNvSpPr/>
          <p:nvPr userDrawn="1"/>
        </p:nvSpPr>
        <p:spPr>
          <a:xfrm>
            <a:off x="6599236" y="4707908"/>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ectangle 3">
            <a:extLst>
              <a:ext uri="{FF2B5EF4-FFF2-40B4-BE49-F238E27FC236}">
                <a16:creationId xmlns:a16="http://schemas.microsoft.com/office/drawing/2014/main" id="{25CE6D5A-A5C0-4B12-A26A-691D5743FA5C}"/>
              </a:ext>
            </a:extLst>
          </p:cNvPr>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680934" y="2863158"/>
            <a:ext cx="4074002" cy="2846648"/>
          </a:xfrm>
        </p:spPr>
        <p:txBody>
          <a:bodyPr lIns="0" tIns="0" rIns="0" bIns="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2"/>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1309370" y="1903728"/>
            <a:ext cx="3445566" cy="495389"/>
          </a:xfrm>
        </p:spPr>
        <p:txBody>
          <a:bodyPr lIns="0" tIns="0" rIns="0" bIns="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01 comes here</a:t>
            </a:r>
          </a:p>
        </p:txBody>
      </p:sp>
      <p:sp>
        <p:nvSpPr>
          <p:cNvPr id="23" name="Content Placeholder 2">
            <a:extLst>
              <a:ext uri="{FF2B5EF4-FFF2-40B4-BE49-F238E27FC236}">
                <a16:creationId xmlns:a16="http://schemas.microsoft.com/office/drawing/2014/main" id="{E5123CE7-2F8A-489B-BD99-0C2A33ADF49A}"/>
              </a:ext>
            </a:extLst>
          </p:cNvPr>
          <p:cNvSpPr>
            <a:spLocks noGrp="1"/>
          </p:cNvSpPr>
          <p:nvPr>
            <p:ph idx="19" hasCustomPrompt="1"/>
          </p:nvPr>
        </p:nvSpPr>
        <p:spPr>
          <a:xfrm>
            <a:off x="7327918" y="1648186"/>
            <a:ext cx="4074002" cy="2834508"/>
          </a:xfrm>
        </p:spPr>
        <p:txBody>
          <a:bodyPr lIns="0" tIns="0" rIns="0" bIns="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5" name="Content Placeholder 2">
            <a:extLst>
              <a:ext uri="{FF2B5EF4-FFF2-40B4-BE49-F238E27FC236}">
                <a16:creationId xmlns:a16="http://schemas.microsoft.com/office/drawing/2014/main" id="{07730BCF-AC2A-4FEC-8F01-63964DB444CF}"/>
              </a:ext>
            </a:extLst>
          </p:cNvPr>
          <p:cNvSpPr>
            <a:spLocks noGrp="1"/>
          </p:cNvSpPr>
          <p:nvPr>
            <p:ph idx="20" hasCustomPrompt="1"/>
          </p:nvPr>
        </p:nvSpPr>
        <p:spPr>
          <a:xfrm>
            <a:off x="7475709" y="4963450"/>
            <a:ext cx="3445566" cy="495389"/>
          </a:xfrm>
        </p:spPr>
        <p:txBody>
          <a:bodyPr lIns="0" tIns="0" rIns="0" bIns="0" anchor="ctr">
            <a:noAutofit/>
          </a:bodyPr>
          <a:lstStyle>
            <a:lvl1pPr marL="0" indent="0" algn="l">
              <a:buNone/>
              <a:defRPr sz="1800" b="1" cap="all" baseline="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02 comes here</a:t>
            </a:r>
          </a:p>
        </p:txBody>
      </p:sp>
      <p:sp>
        <p:nvSpPr>
          <p:cNvPr id="21" name="Oval 20">
            <a:extLst>
              <a:ext uri="{FF2B5EF4-FFF2-40B4-BE49-F238E27FC236}">
                <a16:creationId xmlns:a16="http://schemas.microsoft.com/office/drawing/2014/main" id="{919C8692-230B-D543-A7F7-4FD61B04D1C6}"/>
              </a:ext>
            </a:extLst>
          </p:cNvPr>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11">
            <a:extLst>
              <a:ext uri="{FF2B5EF4-FFF2-40B4-BE49-F238E27FC236}">
                <a16:creationId xmlns:a16="http://schemas.microsoft.com/office/drawing/2014/main"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
        <p:nvSpPr>
          <p:cNvPr id="28" name="Oval 27">
            <a:extLst>
              <a:ext uri="{FF2B5EF4-FFF2-40B4-BE49-F238E27FC236}">
                <a16:creationId xmlns:a16="http://schemas.microsoft.com/office/drawing/2014/main" id="{F95B55F4-B501-3440-8904-A1C7F049CBE8}"/>
              </a:ext>
            </a:extLst>
          </p:cNvPr>
          <p:cNvSpPr>
            <a:spLocks noChangeAspect="1"/>
          </p:cNvSpPr>
          <p:nvPr userDrawn="1"/>
        </p:nvSpPr>
        <p:spPr>
          <a:xfrm>
            <a:off x="6100576" y="4707907"/>
            <a:ext cx="1001899" cy="100189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1">
            <a:extLst>
              <a:ext uri="{FF2B5EF4-FFF2-40B4-BE49-F238E27FC236}">
                <a16:creationId xmlns:a16="http://schemas.microsoft.com/office/drawing/2014/main"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89140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4B31150-A166-4DB3-A898-2154C9665891}"/>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1C1A95BC-42CA-4166-918D-DF4306881408}"/>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id="{4B4D5F91-2158-4A30-B83C-5CC9CC6E5D4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id="{C509E5D6-79CC-4E1D-AAF4-C6F28F3C1777}"/>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Tree>
    <p:extLst>
      <p:ext uri="{BB962C8B-B14F-4D97-AF65-F5344CB8AC3E}">
        <p14:creationId xmlns:p14="http://schemas.microsoft.com/office/powerpoint/2010/main" val="156476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431CD316-21C7-4FA9-A45A-374D6AE71ED5}"/>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36" name="Freeform 5">
              <a:extLst>
                <a:ext uri="{FF2B5EF4-FFF2-40B4-BE49-F238E27FC236}">
                  <a16:creationId xmlns:a16="http://schemas.microsoft.com/office/drawing/2014/main" id="{E107D9FB-3967-4583-A9DA-6787AF71202C}"/>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7" name="Freeform 6">
              <a:extLst>
                <a:ext uri="{FF2B5EF4-FFF2-40B4-BE49-F238E27FC236}">
                  <a16:creationId xmlns:a16="http://schemas.microsoft.com/office/drawing/2014/main" id="{138D5FEB-37FF-4F26-B625-CE2BE91FF21B}"/>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8" name="Freeform 7">
              <a:extLst>
                <a:ext uri="{FF2B5EF4-FFF2-40B4-BE49-F238E27FC236}">
                  <a16:creationId xmlns:a16="http://schemas.microsoft.com/office/drawing/2014/main" id="{6C2B67E8-673C-422C-B021-296E2E2B952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23" name="Oval 22">
            <a:extLst>
              <a:ext uri="{FF2B5EF4-FFF2-40B4-BE49-F238E27FC236}">
                <a16:creationId xmlns:a16="http://schemas.microsoft.com/office/drawing/2014/main" id="{687010E4-ADF2-486D-8DF7-B0FF38C6DADF}"/>
              </a:ext>
            </a:extLst>
          </p:cNvPr>
          <p:cNvSpPr/>
          <p:nvPr userDrawn="1"/>
        </p:nvSpPr>
        <p:spPr>
          <a:xfrm>
            <a:off x="954140"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a16="http://schemas.microsoft.com/office/drawing/2014/main" id="{9159AA79-2237-4A27-BBC2-D44032158D19}"/>
              </a:ext>
            </a:extLst>
          </p:cNvPr>
          <p:cNvSpPr/>
          <p:nvPr userDrawn="1"/>
        </p:nvSpPr>
        <p:spPr>
          <a:xfrm>
            <a:off x="3807539"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Oval 24">
            <a:extLst>
              <a:ext uri="{FF2B5EF4-FFF2-40B4-BE49-F238E27FC236}">
                <a16:creationId xmlns:a16="http://schemas.microsoft.com/office/drawing/2014/main" id="{0272B962-9566-42D2-B4C3-E7AA81884A83}"/>
              </a:ext>
            </a:extLst>
          </p:cNvPr>
          <p:cNvSpPr/>
          <p:nvPr userDrawn="1"/>
        </p:nvSpPr>
        <p:spPr>
          <a:xfrm>
            <a:off x="6646275"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19733285-016C-4C38-816C-83D30C075C70}"/>
              </a:ext>
            </a:extLst>
          </p:cNvPr>
          <p:cNvSpPr/>
          <p:nvPr userDrawn="1"/>
        </p:nvSpPr>
        <p:spPr>
          <a:xfrm>
            <a:off x="9498658"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EF40DBA4-AB63-4B47-B37F-BCC3D59B5392}"/>
              </a:ext>
            </a:extLst>
          </p:cNvPr>
          <p:cNvSpPr/>
          <p:nvPr userDrawn="1"/>
        </p:nvSpPr>
        <p:spPr>
          <a:xfrm>
            <a:off x="4011967"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33EF0AFB-D099-4FF1-8963-7DA87268867F}"/>
              </a:ext>
            </a:extLst>
          </p:cNvPr>
          <p:cNvSpPr/>
          <p:nvPr userDrawn="1"/>
        </p:nvSpPr>
        <p:spPr>
          <a:xfrm>
            <a:off x="6850703"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6872C96E-9AF3-4FA0-8180-C213C7F2209E}"/>
              </a:ext>
            </a:extLst>
          </p:cNvPr>
          <p:cNvSpPr/>
          <p:nvPr userDrawn="1"/>
        </p:nvSpPr>
        <p:spPr>
          <a:xfrm>
            <a:off x="9703086"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3A08BE29-CFA5-4E0D-9DBE-A430AE1B8072}"/>
              </a:ext>
            </a:extLst>
          </p:cNvPr>
          <p:cNvSpPr/>
          <p:nvPr userDrawn="1"/>
        </p:nvSpPr>
        <p:spPr>
          <a:xfrm>
            <a:off x="1158568"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3" name="Picture Placeholder 2">
            <a:extLst>
              <a:ext uri="{FF2B5EF4-FFF2-40B4-BE49-F238E27FC236}">
                <a16:creationId xmlns:a16="http://schemas.microsoft.com/office/drawing/2014/main" id="{B1B995BE-66C2-4379-885F-4BE069DA39E4}"/>
              </a:ext>
            </a:extLst>
          </p:cNvPr>
          <p:cNvSpPr>
            <a:spLocks noGrp="1"/>
          </p:cNvSpPr>
          <p:nvPr>
            <p:ph type="pic" sz="quarter" idx="13"/>
          </p:nvPr>
        </p:nvSpPr>
        <p:spPr>
          <a:xfrm>
            <a:off x="1103638"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1" name="Picture Placeholder 2">
            <a:extLst>
              <a:ext uri="{FF2B5EF4-FFF2-40B4-BE49-F238E27FC236}">
                <a16:creationId xmlns:a16="http://schemas.microsoft.com/office/drawing/2014/main" id="{9B56B6C6-9F3C-4E80-BBAD-280E697B895C}"/>
              </a:ext>
            </a:extLst>
          </p:cNvPr>
          <p:cNvSpPr>
            <a:spLocks noGrp="1"/>
          </p:cNvSpPr>
          <p:nvPr>
            <p:ph type="pic" sz="quarter" idx="14"/>
          </p:nvPr>
        </p:nvSpPr>
        <p:spPr>
          <a:xfrm>
            <a:off x="3957037"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2" name="Picture Placeholder 2">
            <a:extLst>
              <a:ext uri="{FF2B5EF4-FFF2-40B4-BE49-F238E27FC236}">
                <a16:creationId xmlns:a16="http://schemas.microsoft.com/office/drawing/2014/main" id="{54704160-1ED7-4B90-8963-0F887C73E94D}"/>
              </a:ext>
            </a:extLst>
          </p:cNvPr>
          <p:cNvSpPr>
            <a:spLocks noGrp="1"/>
          </p:cNvSpPr>
          <p:nvPr>
            <p:ph type="pic" sz="quarter" idx="15"/>
          </p:nvPr>
        </p:nvSpPr>
        <p:spPr>
          <a:xfrm>
            <a:off x="6795773"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3" name="Picture Placeholder 2">
            <a:extLst>
              <a:ext uri="{FF2B5EF4-FFF2-40B4-BE49-F238E27FC236}">
                <a16:creationId xmlns:a16="http://schemas.microsoft.com/office/drawing/2014/main" id="{36610597-6A76-4A06-82A5-A8FFC5BAEA0F}"/>
              </a:ext>
            </a:extLst>
          </p:cNvPr>
          <p:cNvSpPr>
            <a:spLocks noGrp="1"/>
          </p:cNvSpPr>
          <p:nvPr>
            <p:ph type="pic" sz="quarter" idx="16"/>
          </p:nvPr>
        </p:nvSpPr>
        <p:spPr>
          <a:xfrm>
            <a:off x="9648156"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27" name="Content Placeholder 2">
            <a:extLst>
              <a:ext uri="{FF2B5EF4-FFF2-40B4-BE49-F238E27FC236}">
                <a16:creationId xmlns:a16="http://schemas.microsoft.com/office/drawing/2014/main" id="{FF56D2E5-86E4-473A-A62F-B7029E5B2558}"/>
              </a:ext>
            </a:extLst>
          </p:cNvPr>
          <p:cNvSpPr>
            <a:spLocks noGrp="1"/>
          </p:cNvSpPr>
          <p:nvPr>
            <p:ph idx="1"/>
          </p:nvPr>
        </p:nvSpPr>
        <p:spPr>
          <a:xfrm>
            <a:off x="524454"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28" name="Content Placeholder 2">
            <a:extLst>
              <a:ext uri="{FF2B5EF4-FFF2-40B4-BE49-F238E27FC236}">
                <a16:creationId xmlns:a16="http://schemas.microsoft.com/office/drawing/2014/main" id="{93934E34-6CC7-492D-9515-EBEC72EFF4CB}"/>
              </a:ext>
            </a:extLst>
          </p:cNvPr>
          <p:cNvSpPr>
            <a:spLocks noGrp="1"/>
          </p:cNvSpPr>
          <p:nvPr>
            <p:ph idx="17" hasCustomPrompt="1"/>
          </p:nvPr>
        </p:nvSpPr>
        <p:spPr>
          <a:xfrm>
            <a:off x="524454"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29" name="Content Placeholder 2">
            <a:extLst>
              <a:ext uri="{FF2B5EF4-FFF2-40B4-BE49-F238E27FC236}">
                <a16:creationId xmlns:a16="http://schemas.microsoft.com/office/drawing/2014/main" id="{E4E27467-A1AA-4773-AAB5-A96267FBD712}"/>
              </a:ext>
            </a:extLst>
          </p:cNvPr>
          <p:cNvSpPr>
            <a:spLocks noGrp="1"/>
          </p:cNvSpPr>
          <p:nvPr>
            <p:ph idx="18"/>
          </p:nvPr>
        </p:nvSpPr>
        <p:spPr>
          <a:xfrm>
            <a:off x="3377853"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0" name="Content Placeholder 2">
            <a:extLst>
              <a:ext uri="{FF2B5EF4-FFF2-40B4-BE49-F238E27FC236}">
                <a16:creationId xmlns:a16="http://schemas.microsoft.com/office/drawing/2014/main" id="{6CABD5EB-4A8B-448B-8ED1-B8B420815B2D}"/>
              </a:ext>
            </a:extLst>
          </p:cNvPr>
          <p:cNvSpPr>
            <a:spLocks noGrp="1"/>
          </p:cNvSpPr>
          <p:nvPr>
            <p:ph idx="19" hasCustomPrompt="1"/>
          </p:nvPr>
        </p:nvSpPr>
        <p:spPr>
          <a:xfrm>
            <a:off x="3377853"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1" name="Content Placeholder 2">
            <a:extLst>
              <a:ext uri="{FF2B5EF4-FFF2-40B4-BE49-F238E27FC236}">
                <a16:creationId xmlns:a16="http://schemas.microsoft.com/office/drawing/2014/main" id="{0D86883C-E501-47FF-AE1A-E9CE8B71B421}"/>
              </a:ext>
            </a:extLst>
          </p:cNvPr>
          <p:cNvSpPr>
            <a:spLocks noGrp="1"/>
          </p:cNvSpPr>
          <p:nvPr>
            <p:ph idx="20"/>
          </p:nvPr>
        </p:nvSpPr>
        <p:spPr>
          <a:xfrm>
            <a:off x="6216589"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2" name="Content Placeholder 2">
            <a:extLst>
              <a:ext uri="{FF2B5EF4-FFF2-40B4-BE49-F238E27FC236}">
                <a16:creationId xmlns:a16="http://schemas.microsoft.com/office/drawing/2014/main" id="{3683A037-F698-4CC9-904D-F377D71F690F}"/>
              </a:ext>
            </a:extLst>
          </p:cNvPr>
          <p:cNvSpPr>
            <a:spLocks noGrp="1"/>
          </p:cNvSpPr>
          <p:nvPr>
            <p:ph idx="21" hasCustomPrompt="1"/>
          </p:nvPr>
        </p:nvSpPr>
        <p:spPr>
          <a:xfrm>
            <a:off x="6216589"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3" name="Content Placeholder 2">
            <a:extLst>
              <a:ext uri="{FF2B5EF4-FFF2-40B4-BE49-F238E27FC236}">
                <a16:creationId xmlns:a16="http://schemas.microsoft.com/office/drawing/2014/main" id="{0A095594-2B82-44ED-8C9B-DA7C4D3D2872}"/>
              </a:ext>
            </a:extLst>
          </p:cNvPr>
          <p:cNvSpPr>
            <a:spLocks noGrp="1"/>
          </p:cNvSpPr>
          <p:nvPr>
            <p:ph idx="22"/>
          </p:nvPr>
        </p:nvSpPr>
        <p:spPr>
          <a:xfrm>
            <a:off x="9068972"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4" name="Content Placeholder 2">
            <a:extLst>
              <a:ext uri="{FF2B5EF4-FFF2-40B4-BE49-F238E27FC236}">
                <a16:creationId xmlns:a16="http://schemas.microsoft.com/office/drawing/2014/main" id="{54CDD46A-22ED-48F5-9B5F-13B1B5C4B320}"/>
              </a:ext>
            </a:extLst>
          </p:cNvPr>
          <p:cNvSpPr>
            <a:spLocks noGrp="1"/>
          </p:cNvSpPr>
          <p:nvPr>
            <p:ph idx="23" hasCustomPrompt="1"/>
          </p:nvPr>
        </p:nvSpPr>
        <p:spPr>
          <a:xfrm>
            <a:off x="9068972"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Tree>
    <p:extLst>
      <p:ext uri="{BB962C8B-B14F-4D97-AF65-F5344CB8AC3E}">
        <p14:creationId xmlns:p14="http://schemas.microsoft.com/office/powerpoint/2010/main" val="3876503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1F27F-98F9-A147-8986-34441C7B752D}" type="datetime1">
              <a:rPr lang="en-US" noProof="0" smtClean="0"/>
              <a:t>3/11/2021</a:t>
            </a:fld>
            <a:endParaRPr lang="en-US" noProof="0" dirty="0"/>
          </a:p>
        </p:txBody>
      </p:sp>
      <p:sp>
        <p:nvSpPr>
          <p:cNvPr id="5" name="Footer Placeholder 4">
            <a:extLst>
              <a:ext uri="{FF2B5EF4-FFF2-40B4-BE49-F238E27FC236}">
                <a16:creationId xmlns:a16="http://schemas.microsoft.com/office/drawing/2014/main"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71654-96A5-4280-94F3-931C61A9F92C}" type="slidenum">
              <a:rPr lang="en-US" noProof="0" smtClean="0"/>
              <a:t>‹#›</a:t>
            </a:fld>
            <a:endParaRPr lang="en-US" noProof="0" dirty="0"/>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1" r:id="rId5"/>
    <p:sldLayoutId id="2147483662" r:id="rId6"/>
    <p:sldLayoutId id="2147483663" r:id="rId7"/>
    <p:sldLayoutId id="2147483654"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s://dataplatform.cloud.ibm.com/data/notebooks/converter/assets/a75e0c70-8d06-4f47-b1d1-8a026eb26ca5?project=da0d0a12-68d7-4863-b53d-c1eede219f94#Methodology" TargetMode="External"/><Relationship Id="rId7" Type="http://schemas.openxmlformats.org/officeDocument/2006/relationships/hyperlink" Target="https://dataplatform.cloud.ibm.com/data/notebooks/converter/assets/a75e0c70-8d06-4f47-b1d1-8a026eb26ca5?project=da0d0a12-68d7-4863-b53d-c1eede219f94#Compare-Miami-neighborhoods-to-Williamsburg-in-restaurant-profile"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hyperlink" Target="https://dataplatform.cloud.ibm.com/data/notebooks/converter/assets/a75e0c70-8d06-4f47-b1d1-8a026eb26ca5?project=da0d0a12-68d7-4863-b53d-c1eede219f94#Create-Foodie-score-for-Miami-Neighborhoods" TargetMode="External"/><Relationship Id="rId5" Type="http://schemas.openxmlformats.org/officeDocument/2006/relationships/hyperlink" Target="https://dataplatform.cloud.ibm.com/data/notebooks/converter/assets/a75e0c70-8d06-4f47-b1d1-8a026eb26ca5?project=da0d0a12-68d7-4863-b53d-c1eede219f94#Get-Restaurant-Data" TargetMode="External"/><Relationship Id="rId4" Type="http://schemas.openxmlformats.org/officeDocument/2006/relationships/hyperlink" Target="https://dataplatform.cloud.ibm.com/data/notebooks/converter/assets/a75e0c70-8d06-4f47-b1d1-8a026eb26ca5?project=da0d0a12-68d7-4863-b53d-c1eede219f94#Prepare-location-data"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B08B8-3DB3-4637-AE23-B8DB96D9FCEC}"/>
              </a:ext>
            </a:extLst>
          </p:cNvPr>
          <p:cNvSpPr>
            <a:spLocks noGrp="1"/>
          </p:cNvSpPr>
          <p:nvPr>
            <p:ph type="ctrTitle"/>
          </p:nvPr>
        </p:nvSpPr>
        <p:spPr>
          <a:xfrm>
            <a:off x="6343650" y="2173288"/>
            <a:ext cx="5848350" cy="2090808"/>
          </a:xfrm>
        </p:spPr>
        <p:txBody>
          <a:bodyPr/>
          <a:lstStyle/>
          <a:p>
            <a:r>
              <a:rPr lang="en-US" dirty="0"/>
              <a:t>Neighborhood Selection</a:t>
            </a:r>
          </a:p>
        </p:txBody>
      </p:sp>
      <p:sp>
        <p:nvSpPr>
          <p:cNvPr id="3" name="Subtitle 2">
            <a:extLst>
              <a:ext uri="{FF2B5EF4-FFF2-40B4-BE49-F238E27FC236}">
                <a16:creationId xmlns:a16="http://schemas.microsoft.com/office/drawing/2014/main" id="{2198AA37-E298-4CD8-9F0F-2123ACFD9653}"/>
              </a:ext>
            </a:extLst>
          </p:cNvPr>
          <p:cNvSpPr>
            <a:spLocks noGrp="1"/>
          </p:cNvSpPr>
          <p:nvPr>
            <p:ph type="subTitle" idx="1"/>
          </p:nvPr>
        </p:nvSpPr>
        <p:spPr/>
        <p:txBody>
          <a:bodyPr/>
          <a:lstStyle/>
          <a:p>
            <a:r>
              <a:rPr lang="en-US" dirty="0"/>
              <a:t>Comparison of Miami Neighborhoods to Williamsburg, Brooklyn</a:t>
            </a:r>
          </a:p>
        </p:txBody>
      </p:sp>
      <p:pic>
        <p:nvPicPr>
          <p:cNvPr id="10" name="Picture Placeholder 9" descr="city scape">
            <a:extLst>
              <a:ext uri="{FF2B5EF4-FFF2-40B4-BE49-F238E27FC236}">
                <a16:creationId xmlns:a16="http://schemas.microsoft.com/office/drawing/2014/main" id="{ABD7F97D-15E8-4032-B615-0562046B7542}"/>
              </a:ext>
            </a:extLst>
          </p:cNvPr>
          <p:cNvPicPr>
            <a:picLocks noGrp="1" noChangeAspect="1"/>
          </p:cNvPicPr>
          <p:nvPr>
            <p:ph type="pic" sz="quarter" idx="10"/>
          </p:nvPr>
        </p:nvPicPr>
        <p:blipFill>
          <a:blip r:embed="rId3"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3167172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p:txBody>
          <a:bodyPr/>
          <a:lstStyle/>
          <a:p>
            <a:pPr algn="l"/>
            <a:r>
              <a:rPr lang="en-US" b="1" i="0" dirty="0">
                <a:solidFill>
                  <a:srgbClr val="000000"/>
                </a:solidFill>
                <a:effectLst/>
                <a:latin typeface="Helvetica Neue"/>
              </a:rPr>
              <a:t>Introduction</a:t>
            </a:r>
          </a:p>
        </p:txBody>
      </p:sp>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150313" y="1478070"/>
            <a:ext cx="7628350" cy="5379929"/>
          </a:xfrm>
        </p:spPr>
        <p:txBody>
          <a:bodyPr/>
          <a:lstStyle/>
          <a:p>
            <a:pPr>
              <a:lnSpc>
                <a:spcPct val="150000"/>
              </a:lnSpc>
            </a:pPr>
            <a:r>
              <a:rPr lang="en-US" sz="2000" b="0" i="0" dirty="0">
                <a:solidFill>
                  <a:srgbClr val="000000"/>
                </a:solidFill>
                <a:effectLst/>
                <a:latin typeface="Helvetica Neue"/>
              </a:rPr>
              <a:t>Target Market: People that place high importance</a:t>
            </a:r>
            <a:br>
              <a:rPr lang="en-US" sz="2000" b="0" i="0" dirty="0">
                <a:solidFill>
                  <a:srgbClr val="000000"/>
                </a:solidFill>
                <a:effectLst/>
                <a:latin typeface="Helvetica Neue"/>
              </a:rPr>
            </a:br>
            <a:r>
              <a:rPr lang="en-US" sz="2000" b="0" i="0" dirty="0">
                <a:solidFill>
                  <a:srgbClr val="000000"/>
                </a:solidFill>
                <a:effectLst/>
                <a:latin typeface="Helvetica Neue"/>
              </a:rPr>
              <a:t> on restaurant options and are looking for places</a:t>
            </a:r>
            <a:br>
              <a:rPr lang="en-US" sz="2000" b="0" i="0" dirty="0">
                <a:solidFill>
                  <a:srgbClr val="000000"/>
                </a:solidFill>
                <a:effectLst/>
                <a:latin typeface="Helvetica Neue"/>
              </a:rPr>
            </a:br>
            <a:r>
              <a:rPr lang="en-US" sz="2000" b="0" i="0" dirty="0">
                <a:solidFill>
                  <a:srgbClr val="000000"/>
                </a:solidFill>
                <a:effectLst/>
                <a:latin typeface="Helvetica Neue"/>
              </a:rPr>
              <a:t> to move.</a:t>
            </a:r>
          </a:p>
          <a:p>
            <a:pPr>
              <a:lnSpc>
                <a:spcPct val="150000"/>
              </a:lnSpc>
            </a:pPr>
            <a:r>
              <a:rPr lang="en-US" sz="2000" b="0" i="0" dirty="0">
                <a:solidFill>
                  <a:srgbClr val="000000"/>
                </a:solidFill>
                <a:effectLst/>
                <a:latin typeface="Helvetica Neue"/>
              </a:rPr>
              <a:t>The project will calculate a "foodie" score for each</a:t>
            </a:r>
            <a:br>
              <a:rPr lang="en-US" sz="2000" b="0" i="0" dirty="0">
                <a:solidFill>
                  <a:srgbClr val="000000"/>
                </a:solidFill>
                <a:effectLst/>
                <a:latin typeface="Helvetica Neue"/>
              </a:rPr>
            </a:br>
            <a:r>
              <a:rPr lang="en-US" sz="2000" b="0" i="0" dirty="0">
                <a:solidFill>
                  <a:srgbClr val="000000"/>
                </a:solidFill>
                <a:effectLst/>
                <a:latin typeface="Helvetica Neue"/>
              </a:rPr>
              <a:t>neighborhood in Miami which will incorporate the </a:t>
            </a:r>
            <a:br>
              <a:rPr lang="en-US" sz="2000" b="0" i="0" dirty="0">
                <a:solidFill>
                  <a:srgbClr val="000000"/>
                </a:solidFill>
                <a:effectLst/>
                <a:latin typeface="Helvetica Neue"/>
              </a:rPr>
            </a:br>
            <a:r>
              <a:rPr lang="en-US" sz="2000" b="0" i="0" dirty="0">
                <a:solidFill>
                  <a:srgbClr val="000000"/>
                </a:solidFill>
                <a:effectLst/>
                <a:latin typeface="Helvetica Neue"/>
              </a:rPr>
              <a:t>amount of restaurants within walking distance and </a:t>
            </a:r>
            <a:br>
              <a:rPr lang="en-US" sz="2000" b="0" i="0" dirty="0">
                <a:solidFill>
                  <a:srgbClr val="000000"/>
                </a:solidFill>
                <a:effectLst/>
                <a:latin typeface="Helvetica Neue"/>
              </a:rPr>
            </a:br>
            <a:r>
              <a:rPr lang="en-US" sz="2000" b="0" i="0" dirty="0">
                <a:solidFill>
                  <a:srgbClr val="000000"/>
                </a:solidFill>
                <a:effectLst/>
                <a:latin typeface="Helvetica Neue"/>
              </a:rPr>
              <a:t>their diversity.</a:t>
            </a:r>
          </a:p>
          <a:p>
            <a:pPr>
              <a:lnSpc>
                <a:spcPct val="150000"/>
              </a:lnSpc>
            </a:pPr>
            <a:r>
              <a:rPr lang="en-US" sz="2000" b="0" i="0" dirty="0">
                <a:solidFill>
                  <a:srgbClr val="000000"/>
                </a:solidFill>
                <a:effectLst/>
                <a:latin typeface="Helvetica Neue"/>
              </a:rPr>
              <a:t>The project will also rank the neighborhoods in the target</a:t>
            </a:r>
            <a:br>
              <a:rPr lang="en-US" sz="2000" b="0" i="0" dirty="0">
                <a:solidFill>
                  <a:srgbClr val="000000"/>
                </a:solidFill>
                <a:effectLst/>
                <a:latin typeface="Helvetica Neue"/>
              </a:rPr>
            </a:br>
            <a:r>
              <a:rPr lang="en-US" sz="2000" b="0" i="0" dirty="0">
                <a:solidFill>
                  <a:srgbClr val="000000"/>
                </a:solidFill>
                <a:effectLst/>
                <a:latin typeface="Helvetica Neue"/>
              </a:rPr>
              <a:t>location (Miami) based on how similar they are to the source neighborhood (Williamsburg, Brooklyn) in restaurant offerings.</a:t>
            </a:r>
            <a:endParaRPr lang="en-US" sz="2800" dirty="0"/>
          </a:p>
        </p:txBody>
      </p:sp>
      <p:pic>
        <p:nvPicPr>
          <p:cNvPr id="7" name="Picture Placeholder 6" descr="skycrapers">
            <a:extLst>
              <a:ext uri="{FF2B5EF4-FFF2-40B4-BE49-F238E27FC236}">
                <a16:creationId xmlns:a16="http://schemas.microsoft.com/office/drawing/2014/main" id="{A241642C-CB49-4AA1-9EAD-3BCEA280B5B6}"/>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p:pic>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2</a:t>
            </a:fld>
            <a:endParaRPr lang="en-US" dirty="0"/>
          </a:p>
        </p:txBody>
      </p:sp>
    </p:spTree>
    <p:extLst>
      <p:ext uri="{BB962C8B-B14F-4D97-AF65-F5344CB8AC3E}">
        <p14:creationId xmlns:p14="http://schemas.microsoft.com/office/powerpoint/2010/main" val="433561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A9A18-93E0-4615-B7AA-B8C8FBB14464}"/>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B91B32C0-5E61-447F-9557-57AF415D6FE9}"/>
              </a:ext>
            </a:extLst>
          </p:cNvPr>
          <p:cNvSpPr>
            <a:spLocks noGrp="1"/>
          </p:cNvSpPr>
          <p:nvPr>
            <p:ph idx="1"/>
          </p:nvPr>
        </p:nvSpPr>
        <p:spPr>
          <a:xfrm>
            <a:off x="513875" y="1253331"/>
            <a:ext cx="4151027" cy="4884848"/>
          </a:xfrm>
        </p:spPr>
        <p:txBody>
          <a:bodyPr/>
          <a:lstStyle/>
          <a:p>
            <a:pPr>
              <a:lnSpc>
                <a:spcPct val="150000"/>
              </a:lnSpc>
            </a:pPr>
            <a:r>
              <a:rPr lang="en-US" sz="1800" b="0" i="0" dirty="0">
                <a:solidFill>
                  <a:srgbClr val="000000"/>
                </a:solidFill>
                <a:effectLst/>
                <a:latin typeface="Helvetica Neue"/>
              </a:rPr>
              <a:t>Location Data: </a:t>
            </a:r>
          </a:p>
          <a:p>
            <a:pPr lvl="1">
              <a:lnSpc>
                <a:spcPct val="150000"/>
              </a:lnSpc>
              <a:buFont typeface="+mj-lt"/>
              <a:buAutoNum type="arabicPeriod"/>
            </a:pPr>
            <a:r>
              <a:rPr lang="en-US" sz="1400" b="0" i="0" dirty="0">
                <a:solidFill>
                  <a:srgbClr val="000000"/>
                </a:solidFill>
                <a:effectLst/>
                <a:latin typeface="Helvetica Neue"/>
              </a:rPr>
              <a:t>The coordinates of Williamsburg are </a:t>
            </a:r>
            <a:r>
              <a:rPr lang="en-US" sz="1400" b="0" i="0" dirty="0" err="1">
                <a:solidFill>
                  <a:srgbClr val="000000"/>
                </a:solidFill>
                <a:effectLst/>
                <a:latin typeface="Helvetica Neue"/>
              </a:rPr>
              <a:t>avialable</a:t>
            </a:r>
            <a:r>
              <a:rPr lang="en-US" sz="1400" b="0" i="0" dirty="0">
                <a:solidFill>
                  <a:srgbClr val="000000"/>
                </a:solidFill>
                <a:effectLst/>
                <a:latin typeface="Helvetica Neue"/>
              </a:rPr>
              <a:t> in the </a:t>
            </a:r>
            <a:r>
              <a:rPr lang="en-US" sz="1400" b="0" i="0" dirty="0" err="1">
                <a:solidFill>
                  <a:srgbClr val="000000"/>
                </a:solidFill>
                <a:effectLst/>
                <a:latin typeface="Helvetica Neue"/>
              </a:rPr>
              <a:t>newyork_data.json</a:t>
            </a:r>
            <a:endParaRPr lang="en-US" sz="1400" b="0" i="0" dirty="0">
              <a:solidFill>
                <a:srgbClr val="000000"/>
              </a:solidFill>
              <a:effectLst/>
              <a:latin typeface="Helvetica Neue"/>
            </a:endParaRPr>
          </a:p>
          <a:p>
            <a:pPr lvl="1">
              <a:lnSpc>
                <a:spcPct val="150000"/>
              </a:lnSpc>
              <a:buFont typeface="+mj-lt"/>
              <a:buAutoNum type="arabicPeriod"/>
            </a:pPr>
            <a:r>
              <a:rPr lang="en-US" sz="1400" b="0" i="0" dirty="0">
                <a:solidFill>
                  <a:srgbClr val="000000"/>
                </a:solidFill>
                <a:effectLst/>
                <a:latin typeface="Helvetica Neue"/>
              </a:rPr>
              <a:t>The names and coordinates of the Miami neighborhoods will be scraped from Wikipedia</a:t>
            </a:r>
          </a:p>
          <a:p>
            <a:pPr>
              <a:lnSpc>
                <a:spcPct val="150000"/>
              </a:lnSpc>
            </a:pPr>
            <a:r>
              <a:rPr lang="en-US" sz="1800" b="0" i="0" dirty="0">
                <a:solidFill>
                  <a:srgbClr val="000000"/>
                </a:solidFill>
                <a:effectLst/>
                <a:latin typeface="Helvetica Neue"/>
              </a:rPr>
              <a:t>Foodie Score:</a:t>
            </a:r>
          </a:p>
          <a:p>
            <a:pPr lvl="1">
              <a:lnSpc>
                <a:spcPct val="150000"/>
              </a:lnSpc>
              <a:buFont typeface="+mj-lt"/>
              <a:buAutoNum type="arabicPeriod"/>
            </a:pPr>
            <a:r>
              <a:rPr lang="en-US" sz="1400" b="0" i="0" dirty="0">
                <a:solidFill>
                  <a:srgbClr val="000000"/>
                </a:solidFill>
                <a:effectLst/>
                <a:latin typeface="Helvetica Neue"/>
              </a:rPr>
              <a:t>Number of restaurants within 1000m of each neighborhood coordinate from Foursquare</a:t>
            </a:r>
          </a:p>
          <a:p>
            <a:pPr lvl="1">
              <a:lnSpc>
                <a:spcPct val="150000"/>
              </a:lnSpc>
              <a:buFont typeface="+mj-lt"/>
              <a:buAutoNum type="arabicPeriod"/>
            </a:pPr>
            <a:r>
              <a:rPr lang="en-US" sz="1400" b="0" i="0" dirty="0">
                <a:solidFill>
                  <a:srgbClr val="000000"/>
                </a:solidFill>
                <a:effectLst/>
                <a:latin typeface="Helvetica Neue"/>
              </a:rPr>
              <a:t>The names and coordinates of the Miami neighborhoods will be scraped from Wikipedia</a:t>
            </a:r>
          </a:p>
          <a:p>
            <a:pPr marL="0" indent="0">
              <a:lnSpc>
                <a:spcPct val="150000"/>
              </a:lnSpc>
              <a:buNone/>
            </a:pPr>
            <a:endParaRPr lang="en-US" sz="1800" dirty="0"/>
          </a:p>
        </p:txBody>
      </p:sp>
      <p:pic>
        <p:nvPicPr>
          <p:cNvPr id="7" name="Picture Placeholder 6" descr="skyscrapers">
            <a:extLst>
              <a:ext uri="{FF2B5EF4-FFF2-40B4-BE49-F238E27FC236}">
                <a16:creationId xmlns:a16="http://schemas.microsoft.com/office/drawing/2014/main" id="{29305ED8-D39E-4A20-A7CB-7EC58B3E325D}"/>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p:pic>
      <p:sp>
        <p:nvSpPr>
          <p:cNvPr id="4" name="Slide Number Placeholder 3">
            <a:extLst>
              <a:ext uri="{FF2B5EF4-FFF2-40B4-BE49-F238E27FC236}">
                <a16:creationId xmlns:a16="http://schemas.microsoft.com/office/drawing/2014/main" id="{0BDDBFEE-BC50-46CF-AB8F-D145B99B57A6}"/>
              </a:ext>
            </a:extLst>
          </p:cNvPr>
          <p:cNvSpPr>
            <a:spLocks noGrp="1"/>
          </p:cNvSpPr>
          <p:nvPr>
            <p:ph type="sldNum" sz="quarter" idx="12"/>
          </p:nvPr>
        </p:nvSpPr>
        <p:spPr/>
        <p:txBody>
          <a:bodyPr/>
          <a:lstStyle/>
          <a:p>
            <a:fld id="{9EC71654-96A5-4280-94F3-931C61A9F92C}" type="slidenum">
              <a:rPr lang="en-US" smtClean="0"/>
              <a:pPr/>
              <a:t>3</a:t>
            </a:fld>
            <a:endParaRPr lang="en-US" dirty="0"/>
          </a:p>
        </p:txBody>
      </p:sp>
    </p:spTree>
    <p:extLst>
      <p:ext uri="{BB962C8B-B14F-4D97-AF65-F5344CB8AC3E}">
        <p14:creationId xmlns:p14="http://schemas.microsoft.com/office/powerpoint/2010/main" val="961730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p:txBody>
          <a:bodyPr/>
          <a:lstStyle/>
          <a:p>
            <a:r>
              <a:rPr lang="en-US" b="1" dirty="0">
                <a:solidFill>
                  <a:srgbClr val="000000"/>
                </a:solidFill>
                <a:effectLst/>
                <a:latin typeface="inherit"/>
              </a:rPr>
              <a:t>Methodology</a:t>
            </a:r>
            <a:r>
              <a:rPr lang="en-US" b="1" u="none" strike="noStrike" dirty="0">
                <a:solidFill>
                  <a:srgbClr val="337AB7"/>
                </a:solidFill>
                <a:effectLst/>
                <a:latin typeface="inherit"/>
                <a:hlinkClick r:id="rId3"/>
              </a:rPr>
              <a:t>¶</a:t>
            </a:r>
            <a:endParaRPr lang="en-US" b="1" i="0" dirty="0">
              <a:solidFill>
                <a:srgbClr val="000000"/>
              </a:solidFill>
              <a:effectLst/>
              <a:latin typeface="Helvetica Neue"/>
            </a:endParaRPr>
          </a:p>
        </p:txBody>
      </p:sp>
      <p:sp>
        <p:nvSpPr>
          <p:cNvPr id="3" name="Content Placeholder 2">
            <a:extLst>
              <a:ext uri="{FF2B5EF4-FFF2-40B4-BE49-F238E27FC236}">
                <a16:creationId xmlns:a16="http://schemas.microsoft.com/office/drawing/2014/main" id="{552A9C73-06ED-419B-81B5-491CBFC22330}"/>
              </a:ext>
            </a:extLst>
          </p:cNvPr>
          <p:cNvSpPr>
            <a:spLocks noGrp="1"/>
          </p:cNvSpPr>
          <p:nvPr>
            <p:ph idx="1"/>
          </p:nvPr>
        </p:nvSpPr>
        <p:spPr>
          <a:xfrm>
            <a:off x="538961" y="1825625"/>
            <a:ext cx="10145740" cy="4351338"/>
          </a:xfrm>
        </p:spPr>
        <p:txBody>
          <a:bodyPr/>
          <a:lstStyle/>
          <a:p>
            <a:pPr>
              <a:lnSpc>
                <a:spcPct val="150000"/>
              </a:lnSpc>
            </a:pPr>
            <a:r>
              <a:rPr lang="en-US" sz="1400" b="1" dirty="0">
                <a:solidFill>
                  <a:srgbClr val="000000"/>
                </a:solidFill>
                <a:effectLst/>
                <a:latin typeface="Helvetica Neue"/>
              </a:rPr>
              <a:t>Prepare location data</a:t>
            </a:r>
            <a:r>
              <a:rPr lang="en-US" sz="1400" b="1" u="none" strike="noStrike" dirty="0">
                <a:solidFill>
                  <a:srgbClr val="337AB7"/>
                </a:solidFill>
                <a:effectLst/>
                <a:latin typeface="Helvetica Neue"/>
                <a:hlinkClick r:id="rId4"/>
              </a:rPr>
              <a:t>¶</a:t>
            </a:r>
            <a:endParaRPr lang="en-US" sz="1400" b="1" u="none" strike="noStrike" dirty="0">
              <a:solidFill>
                <a:srgbClr val="337AB7"/>
              </a:solidFill>
              <a:effectLst/>
              <a:latin typeface="Helvetica Neue"/>
            </a:endParaRPr>
          </a:p>
          <a:p>
            <a:pPr lvl="1">
              <a:lnSpc>
                <a:spcPct val="150000"/>
              </a:lnSpc>
            </a:pPr>
            <a:r>
              <a:rPr lang="en-US" sz="1400" b="0" i="0" dirty="0">
                <a:solidFill>
                  <a:srgbClr val="000000"/>
                </a:solidFill>
                <a:effectLst/>
                <a:latin typeface="Helvetica Neue"/>
              </a:rPr>
              <a:t>Clean up Miami </a:t>
            </a:r>
            <a:r>
              <a:rPr lang="en-US" sz="1400" b="0" i="0" dirty="0" err="1">
                <a:solidFill>
                  <a:srgbClr val="000000"/>
                </a:solidFill>
                <a:effectLst/>
                <a:latin typeface="Helvetica Neue"/>
              </a:rPr>
              <a:t>dataframe</a:t>
            </a:r>
            <a:r>
              <a:rPr lang="en-US" sz="1400" b="0" i="0" dirty="0">
                <a:solidFill>
                  <a:srgbClr val="000000"/>
                </a:solidFill>
                <a:effectLst/>
                <a:latin typeface="Helvetica Neue"/>
              </a:rPr>
              <a:t>:</a:t>
            </a:r>
          </a:p>
          <a:p>
            <a:pPr lvl="1">
              <a:lnSpc>
                <a:spcPct val="150000"/>
              </a:lnSpc>
            </a:pPr>
            <a:r>
              <a:rPr lang="en-US" sz="1400" dirty="0">
                <a:solidFill>
                  <a:srgbClr val="000000"/>
                </a:solidFill>
                <a:effectLst/>
                <a:latin typeface="Helvetica Neue"/>
              </a:rPr>
              <a:t>Create map with Miami </a:t>
            </a:r>
            <a:r>
              <a:rPr lang="en-US" sz="1400" dirty="0" err="1">
                <a:solidFill>
                  <a:srgbClr val="000000"/>
                </a:solidFill>
                <a:effectLst/>
                <a:latin typeface="Helvetica Neue"/>
              </a:rPr>
              <a:t>Neighboorhoods</a:t>
            </a:r>
            <a:endParaRPr lang="en-US" sz="1400" b="0" i="0" dirty="0">
              <a:solidFill>
                <a:srgbClr val="303F9F"/>
              </a:solidFill>
              <a:effectLst/>
              <a:latin typeface="Helvetica Neue"/>
            </a:endParaRPr>
          </a:p>
          <a:p>
            <a:pPr>
              <a:lnSpc>
                <a:spcPct val="150000"/>
              </a:lnSpc>
            </a:pPr>
            <a:r>
              <a:rPr lang="en-US" sz="1400" b="1" dirty="0">
                <a:solidFill>
                  <a:srgbClr val="000000"/>
                </a:solidFill>
                <a:effectLst/>
                <a:latin typeface="Helvetica Neue"/>
              </a:rPr>
              <a:t>Get Restaurant Data</a:t>
            </a:r>
            <a:r>
              <a:rPr lang="en-US" sz="1400" b="1" u="none" strike="noStrike" dirty="0">
                <a:solidFill>
                  <a:srgbClr val="337AB7"/>
                </a:solidFill>
                <a:effectLst/>
                <a:latin typeface="Helvetica Neue"/>
                <a:hlinkClick r:id="rId5"/>
              </a:rPr>
              <a:t>¶</a:t>
            </a:r>
            <a:endParaRPr lang="en-US" sz="1400" b="1" u="none" strike="noStrike" dirty="0">
              <a:solidFill>
                <a:srgbClr val="000000"/>
              </a:solidFill>
              <a:latin typeface="Helvetica Neue"/>
            </a:endParaRPr>
          </a:p>
          <a:p>
            <a:pPr>
              <a:lnSpc>
                <a:spcPct val="150000"/>
              </a:lnSpc>
            </a:pPr>
            <a:r>
              <a:rPr lang="en-US" sz="1400" b="1" dirty="0">
                <a:solidFill>
                  <a:srgbClr val="000000"/>
                </a:solidFill>
                <a:effectLst/>
                <a:latin typeface="Helvetica Neue"/>
              </a:rPr>
              <a:t>Create Foodie score for Miami Neighborhoods</a:t>
            </a:r>
            <a:r>
              <a:rPr lang="en-US" sz="1400" b="1" u="none" strike="noStrike" dirty="0">
                <a:solidFill>
                  <a:srgbClr val="337AB7"/>
                </a:solidFill>
                <a:effectLst/>
                <a:latin typeface="Helvetica Neue"/>
                <a:hlinkClick r:id="rId6"/>
              </a:rPr>
              <a:t>¶</a:t>
            </a:r>
            <a:endParaRPr lang="en-US" sz="1400" b="1" dirty="0">
              <a:solidFill>
                <a:srgbClr val="000000"/>
              </a:solidFill>
              <a:effectLst/>
              <a:latin typeface="Helvetica Neue"/>
            </a:endParaRPr>
          </a:p>
          <a:p>
            <a:pPr>
              <a:lnSpc>
                <a:spcPct val="150000"/>
              </a:lnSpc>
            </a:pPr>
            <a:r>
              <a:rPr lang="en-US" sz="1400" b="1" dirty="0">
                <a:solidFill>
                  <a:srgbClr val="000000"/>
                </a:solidFill>
                <a:effectLst/>
                <a:latin typeface="Helvetica Neue"/>
              </a:rPr>
              <a:t>Compare Miami neighborhoods to Williamsburg in restaurant profile</a:t>
            </a:r>
            <a:r>
              <a:rPr lang="en-US" sz="1400" b="1" u="none" strike="noStrike" dirty="0">
                <a:solidFill>
                  <a:srgbClr val="337AB7"/>
                </a:solidFill>
                <a:effectLst/>
                <a:latin typeface="Helvetica Neue"/>
                <a:hlinkClick r:id="rId7"/>
              </a:rPr>
              <a:t>¶</a:t>
            </a:r>
            <a:endParaRPr lang="en-US" sz="1400" b="1" dirty="0">
              <a:solidFill>
                <a:srgbClr val="000000"/>
              </a:solidFill>
              <a:effectLst/>
              <a:latin typeface="Helvetica Neue"/>
            </a:endParaRPr>
          </a:p>
          <a:p>
            <a:pPr lvl="1">
              <a:lnSpc>
                <a:spcPct val="150000"/>
              </a:lnSpc>
            </a:pPr>
            <a:r>
              <a:rPr lang="en-US" sz="1400" dirty="0">
                <a:solidFill>
                  <a:srgbClr val="000000"/>
                </a:solidFill>
                <a:effectLst/>
                <a:latin typeface="Helvetica Neue"/>
              </a:rPr>
              <a:t>Create a table with the frequency of each restaurant cuisine in each neighborhood</a:t>
            </a:r>
          </a:p>
          <a:p>
            <a:pPr lvl="1">
              <a:lnSpc>
                <a:spcPct val="150000"/>
              </a:lnSpc>
            </a:pPr>
            <a:r>
              <a:rPr lang="en-US" sz="1400" dirty="0">
                <a:solidFill>
                  <a:srgbClr val="000000"/>
                </a:solidFill>
                <a:effectLst/>
                <a:latin typeface="Helvetica Neue"/>
              </a:rPr>
              <a:t>Create a </a:t>
            </a:r>
            <a:r>
              <a:rPr lang="en-US" sz="1400" dirty="0" err="1">
                <a:solidFill>
                  <a:srgbClr val="000000"/>
                </a:solidFill>
                <a:effectLst/>
                <a:latin typeface="Helvetica Neue"/>
              </a:rPr>
              <a:t>dataframe</a:t>
            </a:r>
            <a:r>
              <a:rPr lang="en-US" sz="1400" dirty="0">
                <a:solidFill>
                  <a:srgbClr val="000000"/>
                </a:solidFill>
                <a:effectLst/>
                <a:latin typeface="Helvetica Neue"/>
              </a:rPr>
              <a:t> of the 10 most common restaurants in each neighborhood in Miami</a:t>
            </a:r>
          </a:p>
          <a:p>
            <a:pPr lvl="1">
              <a:lnSpc>
                <a:spcPct val="150000"/>
              </a:lnSpc>
            </a:pPr>
            <a:r>
              <a:rPr lang="en-US" sz="1400" b="0" i="0" dirty="0">
                <a:solidFill>
                  <a:srgbClr val="000000"/>
                </a:solidFill>
                <a:effectLst/>
                <a:latin typeface="Helvetica Neue"/>
              </a:rPr>
              <a:t>calculate the Euclidean distance between the each of the Miami neighborhoods and Williamsburg</a:t>
            </a:r>
            <a:endParaRPr lang="en-US" sz="1400" b="0" i="0" dirty="0">
              <a:solidFill>
                <a:srgbClr val="000000"/>
              </a:solidFill>
              <a:latin typeface="Helvetica Neue"/>
            </a:endParaRPr>
          </a:p>
          <a:p>
            <a:pPr lvl="1">
              <a:lnSpc>
                <a:spcPct val="150000"/>
              </a:lnSpc>
            </a:pPr>
            <a:r>
              <a:rPr lang="en-US" sz="1400" b="0" i="0" dirty="0">
                <a:solidFill>
                  <a:srgbClr val="000000"/>
                </a:solidFill>
                <a:effectLst/>
                <a:latin typeface="Helvetica Neue"/>
              </a:rPr>
              <a:t>put these similarity scores on the map</a:t>
            </a:r>
            <a:br>
              <a:rPr lang="en-US" sz="1400" b="0" i="0" dirty="0">
                <a:solidFill>
                  <a:srgbClr val="000000"/>
                </a:solidFill>
                <a:effectLst/>
                <a:latin typeface="Helvetica Neue"/>
              </a:rPr>
            </a:br>
            <a:endParaRPr lang="en-US" sz="1400" dirty="0">
              <a:solidFill>
                <a:srgbClr val="000000"/>
              </a:solidFill>
              <a:effectLst/>
              <a:latin typeface="Helvetica Neue"/>
            </a:endParaRPr>
          </a:p>
          <a:p>
            <a:pPr marL="0" indent="0">
              <a:lnSpc>
                <a:spcPct val="150000"/>
              </a:lnSpc>
              <a:buNone/>
            </a:pPr>
            <a:br>
              <a:rPr lang="en-US" sz="1400" b="0" i="0" dirty="0">
                <a:solidFill>
                  <a:srgbClr val="000000"/>
                </a:solidFill>
                <a:effectLst/>
                <a:latin typeface="Helvetica Neue"/>
              </a:rPr>
            </a:br>
            <a:endParaRPr lang="en-US" sz="1400" dirty="0">
              <a:latin typeface="Helvetica Neue"/>
            </a:endParaRPr>
          </a:p>
        </p:txBody>
      </p:sp>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4</a:t>
            </a:fld>
            <a:endParaRPr lang="en-US" dirty="0"/>
          </a:p>
        </p:txBody>
      </p:sp>
    </p:spTree>
    <p:extLst>
      <p:ext uri="{BB962C8B-B14F-4D97-AF65-F5344CB8AC3E}">
        <p14:creationId xmlns:p14="http://schemas.microsoft.com/office/powerpoint/2010/main" val="4238576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2B532-EB3E-428B-9224-EFA237D16A73}"/>
              </a:ext>
            </a:extLst>
          </p:cNvPr>
          <p:cNvSpPr>
            <a:spLocks noGrp="1"/>
          </p:cNvSpPr>
          <p:nvPr>
            <p:ph type="title"/>
          </p:nvPr>
        </p:nvSpPr>
        <p:spPr/>
        <p:txBody>
          <a:bodyPr/>
          <a:lstStyle/>
          <a:p>
            <a:r>
              <a:rPr lang="en-US" dirty="0"/>
              <a:t>Results</a:t>
            </a:r>
          </a:p>
        </p:txBody>
      </p:sp>
      <p:sp>
        <p:nvSpPr>
          <p:cNvPr id="3" name="Slide Number Placeholder 2">
            <a:extLst>
              <a:ext uri="{FF2B5EF4-FFF2-40B4-BE49-F238E27FC236}">
                <a16:creationId xmlns:a16="http://schemas.microsoft.com/office/drawing/2014/main" id="{EB5F9B50-CED9-4961-91E8-058BE256771F}"/>
              </a:ext>
            </a:extLst>
          </p:cNvPr>
          <p:cNvSpPr>
            <a:spLocks noGrp="1"/>
          </p:cNvSpPr>
          <p:nvPr>
            <p:ph type="sldNum" sz="quarter" idx="12"/>
          </p:nvPr>
        </p:nvSpPr>
        <p:spPr/>
        <p:txBody>
          <a:bodyPr/>
          <a:lstStyle/>
          <a:p>
            <a:fld id="{9EC71654-96A5-4280-94F3-931C61A9F92C}" type="slidenum">
              <a:rPr lang="en-US" smtClean="0"/>
              <a:pPr/>
              <a:t>5</a:t>
            </a:fld>
            <a:endParaRPr lang="en-US" dirty="0"/>
          </a:p>
        </p:txBody>
      </p:sp>
      <p:sp>
        <p:nvSpPr>
          <p:cNvPr id="7" name="TextBox 6">
            <a:extLst>
              <a:ext uri="{FF2B5EF4-FFF2-40B4-BE49-F238E27FC236}">
                <a16:creationId xmlns:a16="http://schemas.microsoft.com/office/drawing/2014/main" id="{BAC25C5E-C95E-4866-9396-5B6301DEA5EB}"/>
              </a:ext>
            </a:extLst>
          </p:cNvPr>
          <p:cNvSpPr txBox="1"/>
          <p:nvPr/>
        </p:nvSpPr>
        <p:spPr>
          <a:xfrm>
            <a:off x="6989521" y="1194689"/>
            <a:ext cx="3704129" cy="646331"/>
          </a:xfrm>
          <a:prstGeom prst="rect">
            <a:avLst/>
          </a:prstGeom>
          <a:noFill/>
        </p:spPr>
        <p:txBody>
          <a:bodyPr wrap="square">
            <a:spAutoFit/>
          </a:bodyPr>
          <a:lstStyle/>
          <a:p>
            <a:pPr algn="l"/>
            <a:r>
              <a:rPr lang="en-US" dirty="0">
                <a:solidFill>
                  <a:srgbClr val="000000"/>
                </a:solidFill>
                <a:effectLst/>
                <a:latin typeface="Helvetica Neue"/>
              </a:rPr>
              <a:t>The 5 neighborhoods most similar to Williamsburg are</a:t>
            </a:r>
            <a:endParaRPr lang="en-US" dirty="0"/>
          </a:p>
        </p:txBody>
      </p:sp>
      <p:pic>
        <p:nvPicPr>
          <p:cNvPr id="8" name="Picture 7">
            <a:extLst>
              <a:ext uri="{FF2B5EF4-FFF2-40B4-BE49-F238E27FC236}">
                <a16:creationId xmlns:a16="http://schemas.microsoft.com/office/drawing/2014/main" id="{AD836AC8-DEC5-4065-8A31-3B6CA4B490F8}"/>
              </a:ext>
            </a:extLst>
          </p:cNvPr>
          <p:cNvPicPr>
            <a:picLocks noChangeAspect="1"/>
          </p:cNvPicPr>
          <p:nvPr/>
        </p:nvPicPr>
        <p:blipFill>
          <a:blip r:embed="rId3"/>
          <a:stretch>
            <a:fillRect/>
          </a:stretch>
        </p:blipFill>
        <p:spPr>
          <a:xfrm>
            <a:off x="118997" y="1194689"/>
            <a:ext cx="6362700" cy="2790825"/>
          </a:xfrm>
          <a:prstGeom prst="rect">
            <a:avLst/>
          </a:prstGeom>
        </p:spPr>
      </p:pic>
      <p:sp>
        <p:nvSpPr>
          <p:cNvPr id="10" name="TextBox 9">
            <a:extLst>
              <a:ext uri="{FF2B5EF4-FFF2-40B4-BE49-F238E27FC236}">
                <a16:creationId xmlns:a16="http://schemas.microsoft.com/office/drawing/2014/main" id="{78DB4232-CF99-4C51-95CC-3254DF2D7EEE}"/>
              </a:ext>
            </a:extLst>
          </p:cNvPr>
          <p:cNvSpPr txBox="1"/>
          <p:nvPr/>
        </p:nvSpPr>
        <p:spPr>
          <a:xfrm>
            <a:off x="394049" y="5493517"/>
            <a:ext cx="4203003" cy="646331"/>
          </a:xfrm>
          <a:prstGeom prst="rect">
            <a:avLst/>
          </a:prstGeom>
          <a:noFill/>
        </p:spPr>
        <p:txBody>
          <a:bodyPr wrap="square">
            <a:spAutoFit/>
          </a:bodyPr>
          <a:lstStyle/>
          <a:p>
            <a:pPr algn="l"/>
            <a:r>
              <a:rPr lang="en-US" dirty="0">
                <a:solidFill>
                  <a:srgbClr val="000000"/>
                </a:solidFill>
                <a:effectLst/>
                <a:latin typeface="Helvetica Neue"/>
              </a:rPr>
              <a:t>The 5 neighborhoods with the highest "Foodie Score" are:</a:t>
            </a:r>
            <a:endParaRPr lang="en-US" dirty="0">
              <a:latin typeface="Helvetica Neue"/>
            </a:endParaRPr>
          </a:p>
        </p:txBody>
      </p:sp>
      <p:pic>
        <p:nvPicPr>
          <p:cNvPr id="12" name="Picture 11">
            <a:extLst>
              <a:ext uri="{FF2B5EF4-FFF2-40B4-BE49-F238E27FC236}">
                <a16:creationId xmlns:a16="http://schemas.microsoft.com/office/drawing/2014/main" id="{C63EA948-A896-472C-A15E-686931454FEB}"/>
              </a:ext>
            </a:extLst>
          </p:cNvPr>
          <p:cNvPicPr>
            <a:picLocks noChangeAspect="1"/>
          </p:cNvPicPr>
          <p:nvPr/>
        </p:nvPicPr>
        <p:blipFill>
          <a:blip r:embed="rId4"/>
          <a:stretch>
            <a:fillRect/>
          </a:stretch>
        </p:blipFill>
        <p:spPr>
          <a:xfrm>
            <a:off x="4791206" y="4013246"/>
            <a:ext cx="7620000" cy="2781300"/>
          </a:xfrm>
          <a:prstGeom prst="rect">
            <a:avLst/>
          </a:prstGeom>
        </p:spPr>
      </p:pic>
    </p:spTree>
    <p:extLst>
      <p:ext uri="{BB962C8B-B14F-4D97-AF65-F5344CB8AC3E}">
        <p14:creationId xmlns:p14="http://schemas.microsoft.com/office/powerpoint/2010/main" val="1169930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A9A18-93E0-4615-B7AA-B8C8FBB1446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91B32C0-5E61-447F-9557-57AF415D6FE9}"/>
              </a:ext>
            </a:extLst>
          </p:cNvPr>
          <p:cNvSpPr>
            <a:spLocks noGrp="1"/>
          </p:cNvSpPr>
          <p:nvPr>
            <p:ph idx="1"/>
          </p:nvPr>
        </p:nvSpPr>
        <p:spPr>
          <a:xfrm>
            <a:off x="664187" y="1473557"/>
            <a:ext cx="4151027" cy="3787375"/>
          </a:xfrm>
        </p:spPr>
        <p:txBody>
          <a:bodyPr/>
          <a:lstStyle/>
          <a:p>
            <a:pPr marL="0" indent="0">
              <a:lnSpc>
                <a:spcPct val="150000"/>
              </a:lnSpc>
              <a:buNone/>
            </a:pPr>
            <a:r>
              <a:rPr lang="en-US" sz="1800" b="0" i="0" dirty="0">
                <a:solidFill>
                  <a:srgbClr val="000000"/>
                </a:solidFill>
                <a:effectLst/>
                <a:latin typeface="Helvetica Neue"/>
              </a:rPr>
              <a:t>The analysis above is done for one source neighborhood and one destination city but could be generalized for any source and destination and even could look for destination neighborhoods in multiple cities. The most important limitation factor is a reliable source of neighborhood information for all cities.</a:t>
            </a:r>
            <a:endParaRPr lang="en-US" sz="1800" dirty="0"/>
          </a:p>
        </p:txBody>
      </p:sp>
      <p:pic>
        <p:nvPicPr>
          <p:cNvPr id="7" name="Picture Placeholder 6" descr="skyscrapers">
            <a:extLst>
              <a:ext uri="{FF2B5EF4-FFF2-40B4-BE49-F238E27FC236}">
                <a16:creationId xmlns:a16="http://schemas.microsoft.com/office/drawing/2014/main" id="{29305ED8-D39E-4A20-A7CB-7EC58B3E325D}"/>
              </a:ext>
            </a:extLst>
          </p:cNvPr>
          <p:cNvPicPr>
            <a:picLocks noGrp="1" noChangeAspect="1"/>
          </p:cNvPicPr>
          <p:nvPr>
            <p:ph type="pic" sz="quarter" idx="13"/>
          </p:nvPr>
        </p:nvPicPr>
        <p:blipFill>
          <a:blip r:embed="rId3" cstate="print">
            <a:extLst>
              <a:ext uri="{28A0092B-C50C-407E-A947-70E740481C1C}">
                <a14:useLocalDpi xmlns:a14="http://schemas.microsoft.com/office/drawing/2010/main"/>
              </a:ext>
            </a:extLst>
          </a:blip>
          <a:srcRect/>
          <a:stretch>
            <a:fillRect/>
          </a:stretch>
        </p:blipFill>
        <p:spPr/>
      </p:pic>
      <p:sp>
        <p:nvSpPr>
          <p:cNvPr id="4" name="Slide Number Placeholder 3">
            <a:extLst>
              <a:ext uri="{FF2B5EF4-FFF2-40B4-BE49-F238E27FC236}">
                <a16:creationId xmlns:a16="http://schemas.microsoft.com/office/drawing/2014/main" id="{0BDDBFEE-BC50-46CF-AB8F-D145B99B57A6}"/>
              </a:ext>
            </a:extLst>
          </p:cNvPr>
          <p:cNvSpPr>
            <a:spLocks noGrp="1"/>
          </p:cNvSpPr>
          <p:nvPr>
            <p:ph type="sldNum" sz="quarter" idx="12"/>
          </p:nvPr>
        </p:nvSpPr>
        <p:spPr/>
        <p:txBody>
          <a:bodyPr/>
          <a:lstStyle/>
          <a:p>
            <a:fld id="{9EC71654-96A5-4280-94F3-931C61A9F92C}" type="slidenum">
              <a:rPr lang="en-US" smtClean="0"/>
              <a:pPr/>
              <a:t>6</a:t>
            </a:fld>
            <a:endParaRPr lang="en-US" dirty="0"/>
          </a:p>
        </p:txBody>
      </p:sp>
    </p:spTree>
    <p:extLst>
      <p:ext uri="{BB962C8B-B14F-4D97-AF65-F5344CB8AC3E}">
        <p14:creationId xmlns:p14="http://schemas.microsoft.com/office/powerpoint/2010/main" val="2211864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9" descr="cityscape">
            <a:extLst>
              <a:ext uri="{FF2B5EF4-FFF2-40B4-BE49-F238E27FC236}">
                <a16:creationId xmlns:a16="http://schemas.microsoft.com/office/drawing/2014/main" id="{63493B9E-F6F8-4C0F-9706-CA547A8B2B3F}"/>
              </a:ext>
            </a:extLst>
          </p:cNvPr>
          <p:cNvPicPr>
            <a:picLocks noGrp="1" noChangeAspect="1"/>
          </p:cNvPicPr>
          <p:nvPr>
            <p:ph type="pic" sz="quarter" idx="10"/>
          </p:nvPr>
        </p:nvPicPr>
        <p:blipFill>
          <a:blip r:embed="rId3" cstate="print">
            <a:extLst>
              <a:ext uri="{28A0092B-C50C-407E-A947-70E740481C1C}">
                <a14:useLocalDpi xmlns:a14="http://schemas.microsoft.com/office/drawing/2010/main"/>
              </a:ext>
            </a:extLst>
          </a:blip>
          <a:srcRect t="39" b="39"/>
          <a:stretch>
            <a:fillRect/>
          </a:stretch>
        </p:blipFill>
        <p:spPr/>
      </p:pic>
      <p:sp>
        <p:nvSpPr>
          <p:cNvPr id="6" name="Title 5">
            <a:extLst>
              <a:ext uri="{FF2B5EF4-FFF2-40B4-BE49-F238E27FC236}">
                <a16:creationId xmlns:a16="http://schemas.microsoft.com/office/drawing/2014/main" id="{95D612B9-68B9-4C9F-98FE-CEE07DB1F00D}"/>
              </a:ext>
            </a:extLst>
          </p:cNvPr>
          <p:cNvSpPr>
            <a:spLocks noGrp="1"/>
          </p:cNvSpPr>
          <p:nvPr>
            <p:ph type="title"/>
          </p:nvPr>
        </p:nvSpPr>
        <p:spPr>
          <a:xfrm>
            <a:off x="6469777" y="3158641"/>
            <a:ext cx="5722223" cy="921807"/>
          </a:xfrm>
        </p:spPr>
        <p:txBody>
          <a:bodyPr/>
          <a:lstStyle/>
          <a:p>
            <a:r>
              <a:rPr lang="en-US" dirty="0"/>
              <a:t>Thank you!</a:t>
            </a:r>
          </a:p>
        </p:txBody>
      </p:sp>
      <p:sp>
        <p:nvSpPr>
          <p:cNvPr id="5" name="Subtitle 4">
            <a:extLst>
              <a:ext uri="{FF2B5EF4-FFF2-40B4-BE49-F238E27FC236}">
                <a16:creationId xmlns:a16="http://schemas.microsoft.com/office/drawing/2014/main" id="{E3C40962-BA6A-43E4-97BA-511A9B90CF41}"/>
              </a:ext>
            </a:extLst>
          </p:cNvPr>
          <p:cNvSpPr>
            <a:spLocks noGrp="1"/>
          </p:cNvSpPr>
          <p:nvPr>
            <p:ph type="subTitle" idx="1"/>
          </p:nvPr>
        </p:nvSpPr>
        <p:spPr/>
        <p:txBody>
          <a:bodyPr/>
          <a:lstStyle/>
          <a:p>
            <a:r>
              <a:rPr lang="en-US" dirty="0"/>
              <a:t>Flora@contoso.com</a:t>
            </a:r>
          </a:p>
        </p:txBody>
      </p:sp>
      <p:sp>
        <p:nvSpPr>
          <p:cNvPr id="7" name="Text Placeholder 6">
            <a:extLst>
              <a:ext uri="{FF2B5EF4-FFF2-40B4-BE49-F238E27FC236}">
                <a16:creationId xmlns:a16="http://schemas.microsoft.com/office/drawing/2014/main" id="{11FDFFBF-E125-47CF-AAE0-ACC45013CE38}"/>
              </a:ext>
            </a:extLst>
          </p:cNvPr>
          <p:cNvSpPr>
            <a:spLocks noGrp="1"/>
          </p:cNvSpPr>
          <p:nvPr>
            <p:ph type="body" sz="quarter" idx="11"/>
          </p:nvPr>
        </p:nvSpPr>
        <p:spPr/>
        <p:txBody>
          <a:bodyPr/>
          <a:lstStyle/>
          <a:p>
            <a:r>
              <a:rPr lang="en-US" dirty="0"/>
              <a:t>http://www.contoso.com/</a:t>
            </a:r>
          </a:p>
        </p:txBody>
      </p:sp>
    </p:spTree>
    <p:extLst>
      <p:ext uri="{BB962C8B-B14F-4D97-AF65-F5344CB8AC3E}">
        <p14:creationId xmlns:p14="http://schemas.microsoft.com/office/powerpoint/2010/main" val="1124779538"/>
      </p:ext>
    </p:extLst>
  </p:cSld>
  <p:clrMapOvr>
    <a:masterClrMapping/>
  </p:clrMapOvr>
</p:sld>
</file>

<file path=ppt/theme/theme1.xml><?xml version="1.0" encoding="utf-8"?>
<a:theme xmlns:a="http://schemas.openxmlformats.org/drawingml/2006/main" name="Office Theme">
  <a:themeElements>
    <a:clrScheme name="Contoso v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ntoso v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076243_Blue spheres presentation_RVA_v5" id="{E4C0B511-76E7-4C07-AFEA-8FEA0A5A8C84}" vid="{3A463146-28EF-4F73-B63C-03710F66E2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EA9B47F-3DD8-4645-81DC-B88780643C0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0C07E3D-60A7-4F4E-8208-D9CCD01982CB}">
  <ds:schemaRefs>
    <ds:schemaRef ds:uri="http://schemas.microsoft.com/sharepoint/v3/contenttype/forms"/>
  </ds:schemaRefs>
</ds:datastoreItem>
</file>

<file path=customXml/itemProps3.xml><?xml version="1.0" encoding="utf-8"?>
<ds:datastoreItem xmlns:ds="http://schemas.openxmlformats.org/officeDocument/2006/customXml" ds:itemID="{631071E6-22AE-499A-B09C-BF21CF5F74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Blue spheres presentation</Template>
  <TotalTime>17</TotalTime>
  <Words>340</Words>
  <Application>Microsoft Office PowerPoint</Application>
  <PresentationFormat>Widescreen</PresentationFormat>
  <Paragraphs>45</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Corbel</vt:lpstr>
      <vt:lpstr>Helvetica Neue</vt:lpstr>
      <vt:lpstr>inherit</vt:lpstr>
      <vt:lpstr>Office Theme</vt:lpstr>
      <vt:lpstr>Neighborhood Selection</vt:lpstr>
      <vt:lpstr>Introduction</vt:lpstr>
      <vt:lpstr>DATA</vt:lpstr>
      <vt:lpstr>Methodology¶</vt:lpstr>
      <vt:lpstr>Results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Neighborhood Selection</dc:title>
  <dc:creator>Guy Shavit</dc:creator>
  <cp:lastModifiedBy>Guy Shavit</cp:lastModifiedBy>
  <cp:revision>2</cp:revision>
  <dcterms:created xsi:type="dcterms:W3CDTF">2021-03-12T01:38:58Z</dcterms:created>
  <dcterms:modified xsi:type="dcterms:W3CDTF">2021-03-12T01:56:48Z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