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22"/>
    <p:restoredTop sz="95890"/>
  </p:normalViewPr>
  <p:slideViewPr>
    <p:cSldViewPr snapToGrid="0" snapToObjects="1">
      <p:cViewPr varScale="1">
        <p:scale>
          <a:sx n="73" d="100"/>
          <a:sy n="73" d="100"/>
        </p:scale>
        <p:origin x="23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74F8-23ED-564E-BE1E-74DDE8F80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S5 </a:t>
            </a:r>
            <a:r>
              <a:rPr lang="en-US" dirty="0" err="1"/>
              <a:t>pART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CFF16-F3AF-BB49-9BDA-6F5FD5616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sHAVON</a:t>
            </a:r>
            <a:r>
              <a:rPr lang="en-US" dirty="0"/>
              <a:t> </a:t>
            </a:r>
            <a:r>
              <a:rPr lang="en-US" dirty="0" err="1"/>
              <a:t>pARKER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3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8F9A-B24B-8D4A-9275-98BC2C7B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33" y="158260"/>
            <a:ext cx="3763733" cy="593037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statement 5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AB92145D-D819-4B49-B811-40CCCCED61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63221" y="2216177"/>
            <a:ext cx="11065558" cy="42544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A8359-8180-B543-9692-F1E9B6D75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1270" y="804052"/>
            <a:ext cx="9109457" cy="13593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Get the passengers along with their flights; each flight comes with the </a:t>
            </a:r>
            <a:r>
              <a:rPr lang="en-US" sz="2400" dirty="0" err="1"/>
              <a:t>faa</a:t>
            </a:r>
            <a:r>
              <a:rPr lang="en-US" sz="2400" dirty="0"/>
              <a:t> of both departure and arrival airports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477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7399-3101-354F-B6FF-61E7E975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156" y="158262"/>
            <a:ext cx="3935688" cy="698544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statement 6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192D0CCC-8EF5-D74F-BEB8-49E384F4449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8198" y="2115538"/>
            <a:ext cx="11035603" cy="442593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B357F-0A74-5F4F-A528-35E0B62F8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1328" y="1032652"/>
            <a:ext cx="9636995" cy="10828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Get the passengers along with their flights; each flight comes with the name of both departure and arrival airports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806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B17D-FA1B-7C45-9D64-3BFA110E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344" y="263770"/>
            <a:ext cx="3935688" cy="803030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statement 7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8BD304AE-7F2C-2642-B9B3-A0FAC6969C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2142" y="3560395"/>
            <a:ext cx="11607716" cy="30338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720F8-C8F2-FD45-829B-27BE49FC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2344" y="1217800"/>
            <a:ext cx="3935689" cy="1798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Get the passengers with the duration of their flights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800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8A0D-FE61-6348-A432-D0EC6673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25" y="609600"/>
            <a:ext cx="3935688" cy="2023252"/>
          </a:xfrm>
        </p:spPr>
        <p:txBody>
          <a:bodyPr/>
          <a:lstStyle/>
          <a:p>
            <a:r>
              <a:rPr lang="en-US" dirty="0"/>
              <a:t>CREATION OF DATABASE AND TABLES</a:t>
            </a:r>
          </a:p>
        </p:txBody>
      </p:sp>
      <p:pic>
        <p:nvPicPr>
          <p:cNvPr id="6" name="Content Placeholder 5" descr="Text, table&#10;&#10;Description automatically generated">
            <a:extLst>
              <a:ext uri="{FF2B5EF4-FFF2-40B4-BE49-F238E27FC236}">
                <a16:creationId xmlns:a16="http://schemas.microsoft.com/office/drawing/2014/main" id="{C9CBC95F-A0B5-3846-8DAC-187BE0BD02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21994" y="0"/>
            <a:ext cx="7670006" cy="66846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63400-8A95-8946-ACBE-B16FD19DF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825" y="2890027"/>
            <a:ext cx="3935689" cy="31583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CREATION OF REDESIGN_FLIGHT.DB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CREATION OF 4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PASSENGERS</a:t>
            </a:r>
          </a:p>
        </p:txBody>
      </p:sp>
    </p:spTree>
    <p:extLst>
      <p:ext uri="{BB962C8B-B14F-4D97-AF65-F5344CB8AC3E}">
        <p14:creationId xmlns:p14="http://schemas.microsoft.com/office/powerpoint/2010/main" val="384999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03-7692-4549-9226-1FB063A8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12" y="654391"/>
            <a:ext cx="3935688" cy="2023252"/>
          </a:xfrm>
        </p:spPr>
        <p:txBody>
          <a:bodyPr/>
          <a:lstStyle/>
          <a:p>
            <a:r>
              <a:rPr lang="en-US" dirty="0"/>
              <a:t>Data insertion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304CD91E-9D3C-3C4D-810D-07E02842CC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605195" y="241409"/>
            <a:ext cx="7586805" cy="65166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5B09E-BB48-D64A-86E7-22EA35193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712" y="2677643"/>
            <a:ext cx="3935689" cy="31583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data insertion into the airlines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Remaining data inserted using csv method</a:t>
            </a:r>
          </a:p>
        </p:txBody>
      </p:sp>
    </p:spTree>
    <p:extLst>
      <p:ext uri="{BB962C8B-B14F-4D97-AF65-F5344CB8AC3E}">
        <p14:creationId xmlns:p14="http://schemas.microsoft.com/office/powerpoint/2010/main" val="275386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C1736EEA-510F-C94F-8911-AEB63384703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1211" y="121573"/>
            <a:ext cx="7144991" cy="6164927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64D26C36-330E-A543-B0B3-BB472C05542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3"/>
          <a:srcRect r="15308"/>
          <a:stretch/>
        </p:blipFill>
        <p:spPr>
          <a:xfrm>
            <a:off x="4823451" y="3236118"/>
            <a:ext cx="7157338" cy="362188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CC6A5-C34C-244C-9C69-5A609F98F50D}"/>
              </a:ext>
            </a:extLst>
          </p:cNvPr>
          <p:cNvSpPr txBox="1"/>
          <p:nvPr/>
        </p:nvSpPr>
        <p:spPr>
          <a:xfrm>
            <a:off x="7529514" y="642938"/>
            <a:ext cx="4271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Remaining table’s data was added using the csv method</a:t>
            </a:r>
          </a:p>
        </p:txBody>
      </p:sp>
    </p:spTree>
    <p:extLst>
      <p:ext uri="{BB962C8B-B14F-4D97-AF65-F5344CB8AC3E}">
        <p14:creationId xmlns:p14="http://schemas.microsoft.com/office/powerpoint/2010/main" val="34199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9E7110-0BE5-0143-96B9-5D65F0E082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29483" y="485422"/>
            <a:ext cx="10750201" cy="20658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9C1E7-DC50-0D43-B100-DF6DAC77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4618" y="262187"/>
            <a:ext cx="3935689" cy="1047326"/>
          </a:xfrm>
        </p:spPr>
        <p:txBody>
          <a:bodyPr/>
          <a:lstStyle/>
          <a:p>
            <a:r>
              <a:rPr lang="en-US" dirty="0"/>
              <a:t>Dump of new flight</a:t>
            </a:r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7C49A8D-E648-9C4B-9E8C-508665694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528" y="2551290"/>
            <a:ext cx="7167867" cy="430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2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A41F-1C78-CD4D-B4FF-A97C558D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statement 1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A5C5B191-5252-3643-A207-2912150EC0E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04593" y="623076"/>
            <a:ext cx="6925470" cy="50490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347DD-86EE-8B45-A9BC-64C0C3A92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Count passengers per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984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9AC2-6451-534B-9AA3-B5DAB934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statement 2</a:t>
            </a:r>
          </a:p>
        </p:txBody>
      </p:sp>
      <p:pic>
        <p:nvPicPr>
          <p:cNvPr id="6" name="Content Placeholder 5" descr="Diagram&#10;&#10;Description automatically generated with low confidence">
            <a:extLst>
              <a:ext uri="{FF2B5EF4-FFF2-40B4-BE49-F238E27FC236}">
                <a16:creationId xmlns:a16="http://schemas.microsoft.com/office/drawing/2014/main" id="{E0CF2D70-77C1-4C4F-8271-1803234731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49463" y="609600"/>
            <a:ext cx="6874972" cy="57035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BC3E9-3A57-554D-A508-E257BEB5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Count flights per carrier</a:t>
            </a:r>
          </a:p>
        </p:txBody>
      </p:sp>
    </p:spTree>
    <p:extLst>
      <p:ext uri="{BB962C8B-B14F-4D97-AF65-F5344CB8AC3E}">
        <p14:creationId xmlns:p14="http://schemas.microsoft.com/office/powerpoint/2010/main" val="27978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328A-A467-6245-B4F0-ADE72233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30" y="675098"/>
            <a:ext cx="3935688" cy="2023252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statement 3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AFC7D7F8-FC59-AB45-91F2-D7F8B1261F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663913" y="321185"/>
            <a:ext cx="7264357" cy="637855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81105-56B9-4E46-A6E9-46F8283F3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3730" y="2698350"/>
            <a:ext cx="3935689" cy="31583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Top-k airports in terms of flight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106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9FA4-30DB-3242-AEB5-75167D2F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83" y="622723"/>
            <a:ext cx="3935688" cy="2023252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statement 4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5DE6FEF1-600E-7940-85B5-1B414B49CC7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11402" y="1937749"/>
            <a:ext cx="7380598" cy="361898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8AEFD-FC48-774D-B22E-9A41D8311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0389" y="2645975"/>
            <a:ext cx="3935689" cy="31583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Count flights per airport</a:t>
            </a:r>
          </a:p>
        </p:txBody>
      </p:sp>
    </p:spTree>
    <p:extLst>
      <p:ext uri="{BB962C8B-B14F-4D97-AF65-F5344CB8AC3E}">
        <p14:creationId xmlns:p14="http://schemas.microsoft.com/office/powerpoint/2010/main" val="13081215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95</TotalTime>
  <Words>142</Words>
  <Application>Microsoft Macintosh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S5 pART 2</vt:lpstr>
      <vt:lpstr>CREATION OF DATABASE AND TABLES</vt:lpstr>
      <vt:lpstr>Data insertion</vt:lpstr>
      <vt:lpstr>PowerPoint Presentation</vt:lpstr>
      <vt:lpstr>PowerPoint Presentation</vt:lpstr>
      <vt:lpstr>Sql statement 1</vt:lpstr>
      <vt:lpstr>Sql statement 2</vt:lpstr>
      <vt:lpstr>Sql statement 3</vt:lpstr>
      <vt:lpstr>Sql statement 4</vt:lpstr>
      <vt:lpstr>Sql statement 5</vt:lpstr>
      <vt:lpstr>Sql statement 6</vt:lpstr>
      <vt:lpstr>Sql statement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S5 pART 2</dc:title>
  <dc:creator>Parker, Shavon Taraya</dc:creator>
  <cp:lastModifiedBy>Parker, Shavon Taraya</cp:lastModifiedBy>
  <cp:revision>5</cp:revision>
  <dcterms:created xsi:type="dcterms:W3CDTF">2021-10-11T18:20:29Z</dcterms:created>
  <dcterms:modified xsi:type="dcterms:W3CDTF">2021-10-11T19:55:42Z</dcterms:modified>
</cp:coreProperties>
</file>