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3AC7-AF4D-4729-8605-2CC149DF696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8056-7C53-4D45-B8AB-623D47A4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eastjavascript.github.io/Coffee-Sti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Coffee-Stir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BeastJavaScript</a:t>
            </a:r>
            <a:endParaRPr lang="en-US" dirty="0"/>
          </a:p>
        </p:txBody>
      </p:sp>
      <p:pic>
        <p:nvPicPr>
          <p:cNvPr id="1026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Coffee-Stir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Coffee-Stir is a library from </a:t>
            </a:r>
            <a:r>
              <a:rPr lang="en-US" dirty="0" err="1" smtClean="0"/>
              <a:t>BeastJavascript</a:t>
            </a:r>
            <a:r>
              <a:rPr lang="en-US" dirty="0" smtClean="0"/>
              <a:t> that was created by </a:t>
            </a:r>
            <a:r>
              <a:rPr lang="en-US" dirty="0" err="1"/>
              <a:t>S</a:t>
            </a:r>
            <a:r>
              <a:rPr lang="en-US" dirty="0" err="1" smtClean="0"/>
              <a:t>havauhn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abay</a:t>
            </a:r>
            <a:r>
              <a:rPr lang="en-US" dirty="0" smtClean="0"/>
              <a:t>. It can be used to Dynamically add </a:t>
            </a:r>
            <a:r>
              <a:rPr lang="en-US" dirty="0" err="1" smtClean="0"/>
              <a:t>CoffeeScript</a:t>
            </a:r>
            <a:r>
              <a:rPr lang="en-US" dirty="0" smtClean="0"/>
              <a:t> Files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Coffee-Stir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 stir will handle the dependencies and allow them to be place in an order so that which ever file is needed will load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Coffee-Stir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819525" cy="4525963"/>
          </a:xfrm>
        </p:spPr>
        <p:txBody>
          <a:bodyPr/>
          <a:lstStyle/>
          <a:p>
            <a:r>
              <a:rPr lang="en-US" dirty="0" smtClean="0"/>
              <a:t>Coffee-stir can be found on the </a:t>
            </a:r>
            <a:r>
              <a:rPr lang="en-US" dirty="0" err="1" smtClean="0"/>
              <a:t>npm</a:t>
            </a:r>
            <a:r>
              <a:rPr lang="en-US" dirty="0" smtClean="0"/>
              <a:t> repository and a quick </a:t>
            </a:r>
            <a:r>
              <a:rPr lang="en-US" dirty="0" err="1" smtClean="0"/>
              <a:t>npm</a:t>
            </a:r>
            <a:r>
              <a:rPr lang="en-US" dirty="0" smtClean="0"/>
              <a:t> install will install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8672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0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add a #include &lt;filename&gt;.coffee</a:t>
            </a:r>
          </a:p>
          <a:p>
            <a:r>
              <a:rPr lang="en-US" dirty="0" smtClean="0"/>
              <a:t>This will load the file for you. You can have this in multiple files without worrying. Coffee Stir will handle all of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offee-stir –w this will watch the file and compile it again every time that it changes.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offee-stir –o &lt;filename&gt;.coffee this will allow you to specify the filename you want as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 checkout the official </a:t>
            </a:r>
            <a:r>
              <a:rPr lang="en-US" dirty="0" err="1" smtClean="0"/>
              <a:t>github</a:t>
            </a:r>
            <a:r>
              <a:rPr lang="en-US" dirty="0" smtClean="0"/>
              <a:t> page.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http://beastjavascript.github.io/Coffee-Stir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Coffee-Stir</vt:lpstr>
      <vt:lpstr>Coffee-Stir</vt:lpstr>
      <vt:lpstr>Coffee-Stir</vt:lpstr>
      <vt:lpstr>Coffee-Stir Installation</vt:lpstr>
      <vt:lpstr>Usage</vt:lpstr>
      <vt:lpstr>Options</vt:lpstr>
      <vt:lpstr>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Coffee-Stir</dc:title>
  <dc:creator>Shavauhn Gabay</dc:creator>
  <cp:lastModifiedBy>Shavauhn Gabay</cp:lastModifiedBy>
  <cp:revision>3</cp:revision>
  <dcterms:created xsi:type="dcterms:W3CDTF">2014-04-19T12:39:05Z</dcterms:created>
  <dcterms:modified xsi:type="dcterms:W3CDTF">2014-04-19T13:14:53Z</dcterms:modified>
</cp:coreProperties>
</file>