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59" r:id="rId8"/>
    <p:sldId id="266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Shaw" userId="fc3cc4c50c5aea36" providerId="LiveId" clId="{81B9EB7E-0866-46F1-97F8-1B3A25B4D1CC}"/>
    <pc:docChg chg="undo custSel addSld modSld addMainMaster delMainMaster">
      <pc:chgData name="Jonathan Shaw" userId="fc3cc4c50c5aea36" providerId="LiveId" clId="{81B9EB7E-0866-46F1-97F8-1B3A25B4D1CC}" dt="2025-05-29T23:19:04.691" v="219" actId="26606"/>
      <pc:docMkLst>
        <pc:docMk/>
      </pc:docMkLst>
      <pc:sldChg chg="addSp delSp modSp mod setBg modClrScheme addAnim setClrOvrMap chgLayout">
        <pc:chgData name="Jonathan Shaw" userId="fc3cc4c50c5aea36" providerId="LiveId" clId="{81B9EB7E-0866-46F1-97F8-1B3A25B4D1CC}" dt="2025-05-29T23:19:04.691" v="219" actId="26606"/>
        <pc:sldMkLst>
          <pc:docMk/>
          <pc:sldMk cId="392966648" sldId="256"/>
        </pc:sldMkLst>
        <pc:spChg chg="mod">
          <ac:chgData name="Jonathan Shaw" userId="fc3cc4c50c5aea36" providerId="LiveId" clId="{81B9EB7E-0866-46F1-97F8-1B3A25B4D1CC}" dt="2025-05-29T23:19:04.689" v="218" actId="26606"/>
          <ac:spMkLst>
            <pc:docMk/>
            <pc:sldMk cId="392966648" sldId="256"/>
            <ac:spMk id="2" creationId="{94618C6D-4C5A-0BEB-02E8-A67E3EE94695}"/>
          </ac:spMkLst>
        </pc:spChg>
        <pc:spChg chg="mod">
          <ac:chgData name="Jonathan Shaw" userId="fc3cc4c50c5aea36" providerId="LiveId" clId="{81B9EB7E-0866-46F1-97F8-1B3A25B4D1CC}" dt="2025-05-29T23:19:04.689" v="218" actId="26606"/>
          <ac:spMkLst>
            <pc:docMk/>
            <pc:sldMk cId="392966648" sldId="256"/>
            <ac:spMk id="3" creationId="{646459F3-500B-8115-F278-66BB77BD997F}"/>
          </ac:spMkLst>
        </pc:spChg>
        <pc:spChg chg="add del">
          <ac:chgData name="Jonathan Shaw" userId="fc3cc4c50c5aea36" providerId="LiveId" clId="{81B9EB7E-0866-46F1-97F8-1B3A25B4D1CC}" dt="2025-05-29T23:13:00.731" v="128" actId="26606"/>
          <ac:spMkLst>
            <pc:docMk/>
            <pc:sldMk cId="392966648" sldId="256"/>
            <ac:spMk id="9" creationId="{CFD1D2CD-954D-4C4D-B505-05EAD159B230}"/>
          </ac:spMkLst>
        </pc:spChg>
        <pc:spChg chg="add del">
          <ac:chgData name="Jonathan Shaw" userId="fc3cc4c50c5aea36" providerId="LiveId" clId="{81B9EB7E-0866-46F1-97F8-1B3A25B4D1CC}" dt="2025-05-29T23:16:47.794" v="149" actId="26606"/>
          <ac:spMkLst>
            <pc:docMk/>
            <pc:sldMk cId="392966648" sldId="256"/>
            <ac:spMk id="16" creationId="{19F9BF86-FE94-4517-B97D-026C7515E589}"/>
          </ac:spMkLst>
        </pc:spChg>
        <pc:spChg chg="add del">
          <ac:chgData name="Jonathan Shaw" userId="fc3cc4c50c5aea36" providerId="LiveId" clId="{81B9EB7E-0866-46F1-97F8-1B3A25B4D1CC}" dt="2025-05-29T23:16:47.794" v="149" actId="26606"/>
          <ac:spMkLst>
            <pc:docMk/>
            <pc:sldMk cId="392966648" sldId="256"/>
            <ac:spMk id="18" creationId="{D30DD7D3-2712-4491-B2C2-5FC23330C7CB}"/>
          </ac:spMkLst>
        </pc:spChg>
        <pc:spChg chg="add del">
          <ac:chgData name="Jonathan Shaw" userId="fc3cc4c50c5aea36" providerId="LiveId" clId="{81B9EB7E-0866-46F1-97F8-1B3A25B4D1CC}" dt="2025-05-29T23:19:04.691" v="219" actId="26606"/>
          <ac:spMkLst>
            <pc:docMk/>
            <pc:sldMk cId="392966648" sldId="256"/>
            <ac:spMk id="25" creationId="{19F9BF86-FE94-4517-B97D-026C7515E589}"/>
          </ac:spMkLst>
        </pc:spChg>
        <pc:spChg chg="add del">
          <ac:chgData name="Jonathan Shaw" userId="fc3cc4c50c5aea36" providerId="LiveId" clId="{81B9EB7E-0866-46F1-97F8-1B3A25B4D1CC}" dt="2025-05-29T23:19:04.691" v="219" actId="26606"/>
          <ac:spMkLst>
            <pc:docMk/>
            <pc:sldMk cId="392966648" sldId="256"/>
            <ac:spMk id="27" creationId="{D30DD7D3-2712-4491-B2C2-5FC23330C7CB}"/>
          </ac:spMkLst>
        </pc:spChg>
        <pc:spChg chg="add del">
          <ac:chgData name="Jonathan Shaw" userId="fc3cc4c50c5aea36" providerId="LiveId" clId="{81B9EB7E-0866-46F1-97F8-1B3A25B4D1CC}" dt="2025-05-29T23:19:04.689" v="218" actId="26606"/>
          <ac:spMkLst>
            <pc:docMk/>
            <pc:sldMk cId="392966648" sldId="256"/>
            <ac:spMk id="34" creationId="{19F9BF86-FE94-4517-B97D-026C7515E589}"/>
          </ac:spMkLst>
        </pc:spChg>
        <pc:spChg chg="add del">
          <ac:chgData name="Jonathan Shaw" userId="fc3cc4c50c5aea36" providerId="LiveId" clId="{81B9EB7E-0866-46F1-97F8-1B3A25B4D1CC}" dt="2025-05-29T23:19:04.689" v="218" actId="26606"/>
          <ac:spMkLst>
            <pc:docMk/>
            <pc:sldMk cId="392966648" sldId="256"/>
            <ac:spMk id="36" creationId="{36136311-C81B-47C5-AE0A-5641A5A59520}"/>
          </ac:spMkLst>
        </pc:spChg>
        <pc:spChg chg="add">
          <ac:chgData name="Jonathan Shaw" userId="fc3cc4c50c5aea36" providerId="LiveId" clId="{81B9EB7E-0866-46F1-97F8-1B3A25B4D1CC}" dt="2025-05-29T23:19:04.691" v="219" actId="26606"/>
          <ac:spMkLst>
            <pc:docMk/>
            <pc:sldMk cId="392966648" sldId="256"/>
            <ac:spMk id="40" creationId="{19F9BF86-FE94-4517-B97D-026C7515E589}"/>
          </ac:spMkLst>
        </pc:spChg>
        <pc:spChg chg="add">
          <ac:chgData name="Jonathan Shaw" userId="fc3cc4c50c5aea36" providerId="LiveId" clId="{81B9EB7E-0866-46F1-97F8-1B3A25B4D1CC}" dt="2025-05-29T23:19:04.691" v="219" actId="26606"/>
          <ac:spMkLst>
            <pc:docMk/>
            <pc:sldMk cId="392966648" sldId="256"/>
            <ac:spMk id="41" creationId="{D30DD7D3-2712-4491-B2C2-5FC23330C7CB}"/>
          </ac:spMkLst>
        </pc:spChg>
        <pc:picChg chg="add mod ord">
          <ac:chgData name="Jonathan Shaw" userId="fc3cc4c50c5aea36" providerId="LiveId" clId="{81B9EB7E-0866-46F1-97F8-1B3A25B4D1CC}" dt="2025-05-29T23:19:04.689" v="218" actId="26606"/>
          <ac:picMkLst>
            <pc:docMk/>
            <pc:sldMk cId="392966648" sldId="256"/>
            <ac:picMk id="4" creationId="{DE998390-6D83-346A-26B8-9B06D734A258}"/>
          </ac:picMkLst>
        </pc:picChg>
        <pc:cxnChg chg="add del">
          <ac:chgData name="Jonathan Shaw" userId="fc3cc4c50c5aea36" providerId="LiveId" clId="{81B9EB7E-0866-46F1-97F8-1B3A25B4D1CC}" dt="2025-05-29T23:13:00.731" v="128" actId="26606"/>
          <ac:cxnSpMkLst>
            <pc:docMk/>
            <pc:sldMk cId="392966648" sldId="256"/>
            <ac:cxnSpMk id="11" creationId="{A2D508B3-A66C-833E-D929-8DC211635676}"/>
          </ac:cxnSpMkLst>
        </pc:cxnChg>
        <pc:cxnChg chg="add del">
          <ac:chgData name="Jonathan Shaw" userId="fc3cc4c50c5aea36" providerId="LiveId" clId="{81B9EB7E-0866-46F1-97F8-1B3A25B4D1CC}" dt="2025-05-29T23:16:47.794" v="149" actId="26606"/>
          <ac:cxnSpMkLst>
            <pc:docMk/>
            <pc:sldMk cId="392966648" sldId="256"/>
            <ac:cxnSpMk id="20" creationId="{FFD0734C-004D-4938-8EA0-2C3867A11A66}"/>
          </ac:cxnSpMkLst>
        </pc:cxnChg>
        <pc:cxnChg chg="add del">
          <ac:chgData name="Jonathan Shaw" userId="fc3cc4c50c5aea36" providerId="LiveId" clId="{81B9EB7E-0866-46F1-97F8-1B3A25B4D1CC}" dt="2025-05-29T23:19:04.691" v="219" actId="26606"/>
          <ac:cxnSpMkLst>
            <pc:docMk/>
            <pc:sldMk cId="392966648" sldId="256"/>
            <ac:cxnSpMk id="29" creationId="{FFD0734C-004D-4938-8EA0-2C3867A11A66}"/>
          </ac:cxnSpMkLst>
        </pc:cxnChg>
        <pc:cxnChg chg="add del">
          <ac:chgData name="Jonathan Shaw" userId="fc3cc4c50c5aea36" providerId="LiveId" clId="{81B9EB7E-0866-46F1-97F8-1B3A25B4D1CC}" dt="2025-05-29T23:19:04.689" v="218" actId="26606"/>
          <ac:cxnSpMkLst>
            <pc:docMk/>
            <pc:sldMk cId="392966648" sldId="256"/>
            <ac:cxnSpMk id="38" creationId="{7CC73A33-65FF-41A9-A3B0-006753CD1028}"/>
          </ac:cxnSpMkLst>
        </pc:cxnChg>
        <pc:cxnChg chg="add">
          <ac:chgData name="Jonathan Shaw" userId="fc3cc4c50c5aea36" providerId="LiveId" clId="{81B9EB7E-0866-46F1-97F8-1B3A25B4D1CC}" dt="2025-05-29T23:19:04.691" v="219" actId="26606"/>
          <ac:cxnSpMkLst>
            <pc:docMk/>
            <pc:sldMk cId="392966648" sldId="256"/>
            <ac:cxnSpMk id="42" creationId="{FFD0734C-004D-4938-8EA0-2C3867A11A66}"/>
          </ac:cxnSpMkLst>
        </pc:cxnChg>
      </pc:sldChg>
      <pc:sldChg chg="modSp new mod">
        <pc:chgData name="Jonathan Shaw" userId="fc3cc4c50c5aea36" providerId="LiveId" clId="{81B9EB7E-0866-46F1-97F8-1B3A25B4D1CC}" dt="2025-05-29T23:16:28.313" v="147" actId="20577"/>
        <pc:sldMkLst>
          <pc:docMk/>
          <pc:sldMk cId="654490267" sldId="257"/>
        </pc:sldMkLst>
        <pc:spChg chg="mod">
          <ac:chgData name="Jonathan Shaw" userId="fc3cc4c50c5aea36" providerId="LiveId" clId="{81B9EB7E-0866-46F1-97F8-1B3A25B4D1CC}" dt="2025-05-29T23:16:28.313" v="147" actId="20577"/>
          <ac:spMkLst>
            <pc:docMk/>
            <pc:sldMk cId="654490267" sldId="257"/>
            <ac:spMk id="2" creationId="{01A4143C-3686-D0D3-B2BB-F45B1D0179EB}"/>
          </ac:spMkLst>
        </pc:spChg>
      </pc:sldChg>
      <pc:sldChg chg="modSp new mod">
        <pc:chgData name="Jonathan Shaw" userId="fc3cc4c50c5aea36" providerId="LiveId" clId="{81B9EB7E-0866-46F1-97F8-1B3A25B4D1CC}" dt="2025-05-29T23:18:17.602" v="172" actId="20577"/>
        <pc:sldMkLst>
          <pc:docMk/>
          <pc:sldMk cId="2696660479" sldId="258"/>
        </pc:sldMkLst>
        <pc:spChg chg="mod">
          <ac:chgData name="Jonathan Shaw" userId="fc3cc4c50c5aea36" providerId="LiveId" clId="{81B9EB7E-0866-46F1-97F8-1B3A25B4D1CC}" dt="2025-05-29T23:18:17.602" v="172" actId="20577"/>
          <ac:spMkLst>
            <pc:docMk/>
            <pc:sldMk cId="2696660479" sldId="258"/>
            <ac:spMk id="2" creationId="{92A2F2EB-FF79-C920-630C-1BFC0D16D46D}"/>
          </ac:spMkLst>
        </pc:spChg>
      </pc:sldChg>
      <pc:sldChg chg="modSp new mod">
        <pc:chgData name="Jonathan Shaw" userId="fc3cc4c50c5aea36" providerId="LiveId" clId="{81B9EB7E-0866-46F1-97F8-1B3A25B4D1CC}" dt="2025-05-29T23:18:37.682" v="205" actId="20577"/>
        <pc:sldMkLst>
          <pc:docMk/>
          <pc:sldMk cId="2785970347" sldId="259"/>
        </pc:sldMkLst>
        <pc:spChg chg="mod">
          <ac:chgData name="Jonathan Shaw" userId="fc3cc4c50c5aea36" providerId="LiveId" clId="{81B9EB7E-0866-46F1-97F8-1B3A25B4D1CC}" dt="2025-05-29T23:18:37.682" v="205" actId="20577"/>
          <ac:spMkLst>
            <pc:docMk/>
            <pc:sldMk cId="2785970347" sldId="259"/>
            <ac:spMk id="2" creationId="{9ECB7CFE-341D-500B-253C-212FF92677C7}"/>
          </ac:spMkLst>
        </pc:spChg>
      </pc:sldChg>
      <pc:sldChg chg="modSp new mod">
        <pc:chgData name="Jonathan Shaw" userId="fc3cc4c50c5aea36" providerId="LiveId" clId="{81B9EB7E-0866-46F1-97F8-1B3A25B4D1CC}" dt="2025-05-29T23:18:27.173" v="186" actId="20577"/>
        <pc:sldMkLst>
          <pc:docMk/>
          <pc:sldMk cId="756756662" sldId="260"/>
        </pc:sldMkLst>
        <pc:spChg chg="mod">
          <ac:chgData name="Jonathan Shaw" userId="fc3cc4c50c5aea36" providerId="LiveId" clId="{81B9EB7E-0866-46F1-97F8-1B3A25B4D1CC}" dt="2025-05-29T23:18:27.173" v="186" actId="20577"/>
          <ac:spMkLst>
            <pc:docMk/>
            <pc:sldMk cId="756756662" sldId="260"/>
            <ac:spMk id="2" creationId="{04D7C681-A93D-126B-4083-29FF74FC26C4}"/>
          </ac:spMkLst>
        </pc:spChg>
      </pc:sldChg>
      <pc:sldChg chg="modSp new mod">
        <pc:chgData name="Jonathan Shaw" userId="fc3cc4c50c5aea36" providerId="LiveId" clId="{81B9EB7E-0866-46F1-97F8-1B3A25B4D1CC}" dt="2025-05-29T23:18:48.196" v="216" actId="20577"/>
        <pc:sldMkLst>
          <pc:docMk/>
          <pc:sldMk cId="1832342016" sldId="261"/>
        </pc:sldMkLst>
        <pc:spChg chg="mod">
          <ac:chgData name="Jonathan Shaw" userId="fc3cc4c50c5aea36" providerId="LiveId" clId="{81B9EB7E-0866-46F1-97F8-1B3A25B4D1CC}" dt="2025-05-29T23:18:48.196" v="216" actId="20577"/>
          <ac:spMkLst>
            <pc:docMk/>
            <pc:sldMk cId="1832342016" sldId="261"/>
            <ac:spMk id="2" creationId="{9D618860-C10D-727F-8519-6175277F5A78}"/>
          </ac:spMkLst>
        </pc:spChg>
      </pc:sldChg>
      <pc:sldMasterChg chg="del delSldLayout">
        <pc:chgData name="Jonathan Shaw" userId="fc3cc4c50c5aea36" providerId="LiveId" clId="{81B9EB7E-0866-46F1-97F8-1B3A25B4D1CC}" dt="2025-05-29T23:12:19.471" v="96" actId="26606"/>
        <pc:sldMasterMkLst>
          <pc:docMk/>
          <pc:sldMasterMk cId="900643292" sldId="2147483648"/>
        </pc:sldMasterMkLst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1511180985" sldId="2147483649"/>
          </pc:sldLayoutMkLst>
        </pc:sldLayoutChg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3098423287" sldId="2147483650"/>
          </pc:sldLayoutMkLst>
        </pc:sldLayoutChg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1312233270" sldId="2147483651"/>
          </pc:sldLayoutMkLst>
        </pc:sldLayoutChg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2937277439" sldId="2147483652"/>
          </pc:sldLayoutMkLst>
        </pc:sldLayoutChg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736877396" sldId="2147483653"/>
          </pc:sldLayoutMkLst>
        </pc:sldLayoutChg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1025315473" sldId="2147483654"/>
          </pc:sldLayoutMkLst>
        </pc:sldLayoutChg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1935720554" sldId="2147483655"/>
          </pc:sldLayoutMkLst>
        </pc:sldLayoutChg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3303805940" sldId="2147483656"/>
          </pc:sldLayoutMkLst>
        </pc:sldLayoutChg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3413867734" sldId="2147483657"/>
          </pc:sldLayoutMkLst>
        </pc:sldLayoutChg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3505678264" sldId="2147483658"/>
          </pc:sldLayoutMkLst>
        </pc:sldLayoutChg>
        <pc:sldLayoutChg chg="del">
          <pc:chgData name="Jonathan Shaw" userId="fc3cc4c50c5aea36" providerId="LiveId" clId="{81B9EB7E-0866-46F1-97F8-1B3A25B4D1CC}" dt="2025-05-29T23:12:19.471" v="96" actId="26606"/>
          <pc:sldLayoutMkLst>
            <pc:docMk/>
            <pc:sldMasterMk cId="900643292" sldId="2147483648"/>
            <pc:sldLayoutMk cId="145654974" sldId="2147483659"/>
          </pc:sldLayoutMkLst>
        </pc:sldLayoutChg>
      </pc:sldMasterChg>
      <pc:sldMasterChg chg="add addSldLayout">
        <pc:chgData name="Jonathan Shaw" userId="fc3cc4c50c5aea36" providerId="LiveId" clId="{81B9EB7E-0866-46F1-97F8-1B3A25B4D1CC}" dt="2025-05-29T23:12:19.471" v="96" actId="26606"/>
        <pc:sldMasterMkLst>
          <pc:docMk/>
          <pc:sldMasterMk cId="1714904640" sldId="2147483699"/>
        </pc:sldMasterMkLst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3590283476" sldId="2147483688"/>
          </pc:sldLayoutMkLst>
        </pc:sldLayoutChg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3619493971" sldId="2147483689"/>
          </pc:sldLayoutMkLst>
        </pc:sldLayoutChg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330968277" sldId="2147483690"/>
          </pc:sldLayoutMkLst>
        </pc:sldLayoutChg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1293114392" sldId="2147483691"/>
          </pc:sldLayoutMkLst>
        </pc:sldLayoutChg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2627630779" sldId="2147483692"/>
          </pc:sldLayoutMkLst>
        </pc:sldLayoutChg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1307769241" sldId="2147483693"/>
          </pc:sldLayoutMkLst>
        </pc:sldLayoutChg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1892633994" sldId="2147483694"/>
          </pc:sldLayoutMkLst>
        </pc:sldLayoutChg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2837441636" sldId="2147483695"/>
          </pc:sldLayoutMkLst>
        </pc:sldLayoutChg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2643166283" sldId="2147483696"/>
          </pc:sldLayoutMkLst>
        </pc:sldLayoutChg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2508840514" sldId="2147483697"/>
          </pc:sldLayoutMkLst>
        </pc:sldLayoutChg>
        <pc:sldLayoutChg chg="add">
          <pc:chgData name="Jonathan Shaw" userId="fc3cc4c50c5aea36" providerId="LiveId" clId="{81B9EB7E-0866-46F1-97F8-1B3A25B4D1CC}" dt="2025-05-29T23:12:19.471" v="96" actId="26606"/>
          <pc:sldLayoutMkLst>
            <pc:docMk/>
            <pc:sldMasterMk cId="1714904640" sldId="2147483699"/>
            <pc:sldLayoutMk cId="2910545326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3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6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1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6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4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4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3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8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90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pi.usra.edu/meteo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dots and lines&#10;&#10;AI-generated content may be incorrect.">
            <a:extLst>
              <a:ext uri="{FF2B5EF4-FFF2-40B4-BE49-F238E27FC236}">
                <a16:creationId xmlns:a16="http://schemas.microsoft.com/office/drawing/2014/main" id="{DE998390-6D83-346A-26B8-9B06D734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43" r="9091" b="4374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618C6D-4C5A-0BEB-02E8-A67E3EE94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/>
              <a:t>Meteorite Analysis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59F3-500B-8115-F278-66BB77BD9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CA" dirty="0"/>
              <a:t>Final Project EDA and model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AD21-7DB3-2908-9A3C-CFCC27CC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Additions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76D7-F57D-C994-5C33-5AE012A3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up predictive model more</a:t>
            </a:r>
          </a:p>
          <a:p>
            <a:pPr lvl="1"/>
            <a:r>
              <a:rPr lang="en-US" dirty="0"/>
              <a:t>Always room for improvement – different predictors, different feature weights</a:t>
            </a:r>
          </a:p>
          <a:p>
            <a:pPr lvl="1"/>
            <a:r>
              <a:rPr lang="en-US" dirty="0"/>
              <a:t>Narrow down clusters to produce better results</a:t>
            </a:r>
          </a:p>
          <a:p>
            <a:r>
              <a:rPr lang="en-US" dirty="0"/>
              <a:t>More static and interactable visualizations</a:t>
            </a:r>
          </a:p>
          <a:p>
            <a:r>
              <a:rPr lang="en-US" dirty="0"/>
              <a:t>Add a description to the meteorite types, what status means, </a:t>
            </a:r>
            <a:r>
              <a:rPr lang="en-US" dirty="0" err="1"/>
              <a:t>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486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4143C-3686-D0D3-B2BB-F45B1D01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>
            <a:normAutofit/>
          </a:bodyPr>
          <a:lstStyle/>
          <a:p>
            <a:r>
              <a:rPr lang="en-US" dirty="0"/>
              <a:t>Data Collection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51A052-6A87-E394-3FD9-9B51E6BD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5" y="643464"/>
            <a:ext cx="4441763" cy="29093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34FD64-3D8B-8B8A-3776-FF4F4639B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3633964"/>
            <a:ext cx="5249172" cy="23096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88673-CFC1-F803-D7B3-3ECA88C6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568" y="2636205"/>
            <a:ext cx="5732441" cy="3661713"/>
          </a:xfrm>
        </p:spPr>
        <p:txBody>
          <a:bodyPr>
            <a:normAutofit/>
          </a:bodyPr>
          <a:lstStyle/>
          <a:p>
            <a:r>
              <a:rPr lang="en-CA" dirty="0">
                <a:hlinkClick r:id="rId4"/>
              </a:rPr>
              <a:t>https://www.lpi.usra.edu/meteor/</a:t>
            </a:r>
            <a:endParaRPr lang="en-CA" dirty="0"/>
          </a:p>
          <a:p>
            <a:pPr lvl="1"/>
            <a:r>
              <a:rPr lang="en-CA" dirty="0"/>
              <a:t>Selecting “Normal” table</a:t>
            </a:r>
          </a:p>
          <a:p>
            <a:pPr lvl="1"/>
            <a:r>
              <a:rPr lang="en-CA" dirty="0"/>
              <a:t>Selecting “Bulletin” table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449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7C681-A93D-126B-4083-29FF74FC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114C-2AD0-B935-4B97-33DBF2F4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en-US" dirty="0"/>
              <a:t>Simplifying meteorite type</a:t>
            </a:r>
          </a:p>
          <a:p>
            <a:r>
              <a:rPr lang="en-US" dirty="0"/>
              <a:t>Organizing mass to grams (g)</a:t>
            </a:r>
          </a:p>
          <a:p>
            <a:r>
              <a:rPr lang="en-CA" dirty="0"/>
              <a:t>Cleaning Lat/Long coordinates</a:t>
            </a:r>
          </a:p>
          <a:p>
            <a:r>
              <a:rPr lang="en-CA" dirty="0"/>
              <a:t>Dealing with Pieces, Shock, and Wealth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EE2DC-C09F-FD08-2CD2-0ED805BD1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171" y="871111"/>
            <a:ext cx="1993586" cy="53858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675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31625-4EC6-CD94-80A4-6A52D3AA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70" y="1171145"/>
            <a:ext cx="10168106" cy="955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800"/>
              <a:t>Data Cleaning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E0D2A5-C167-FB61-F32A-674B344F2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914400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D5ABE67-51F7-D8FF-C7F5-4FD26F15E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643998"/>
            <a:ext cx="1653003" cy="31186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F5F6F-D16B-BFD9-85BC-376186315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8715" y="2643999"/>
            <a:ext cx="4680285" cy="32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4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2F2EB-FF79-C920-630C-1BFC0D16D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Engineering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0CACFB-8D9C-D3D8-9A15-1A156C7E922E}"/>
              </a:ext>
            </a:extLst>
          </p:cNvPr>
          <p:cNvSpPr txBox="1">
            <a:spLocks/>
          </p:cNvSpPr>
          <p:nvPr/>
        </p:nvSpPr>
        <p:spPr>
          <a:xfrm>
            <a:off x="640079" y="2636205"/>
            <a:ext cx="5752095" cy="366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OneHotEncoder for categorical columns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3735B-DA61-B888-DC0F-81E9D6809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40" y="3368769"/>
            <a:ext cx="4250585" cy="943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33FE0-FB65-2259-F6DC-6CE698471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8186" y="1371600"/>
            <a:ext cx="2792539" cy="4559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66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18957-9F82-C370-1CAD-83F598F0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Issues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ECAD-873E-9004-4D01-3CE2AD53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model using Random Forest Regressor with multiple outputs (Lat/Long) did not work very well so a different approach was needed. 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8FD1D-3A54-AE1F-E204-859EE529E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37" y="3625977"/>
            <a:ext cx="1895475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946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B7CFE-341D-500B-253C-212FF926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/>
          </a:bodyPr>
          <a:lstStyle/>
          <a:p>
            <a:r>
              <a:rPr lang="en-US" dirty="0"/>
              <a:t>Predictive Models</a:t>
            </a:r>
            <a:endParaRPr lang="en-CA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C7E1C-1BF3-853E-6867-ABE8FC75F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6205"/>
            <a:ext cx="5752095" cy="3661713"/>
          </a:xfrm>
        </p:spPr>
        <p:txBody>
          <a:bodyPr>
            <a:normAutofit/>
          </a:bodyPr>
          <a:lstStyle/>
          <a:p>
            <a:r>
              <a:rPr lang="en-US" dirty="0"/>
              <a:t>Clustering with K-Means</a:t>
            </a:r>
          </a:p>
          <a:p>
            <a:pPr lvl="1"/>
            <a:r>
              <a:rPr lang="en-CA" dirty="0"/>
              <a:t>Modeling with Random Forest Classifier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Regressor within clusters to predict Lat/Long Coordinates </a:t>
            </a:r>
          </a:p>
          <a:p>
            <a:endParaRPr lang="en-US" dirty="0"/>
          </a:p>
          <a:p>
            <a:pPr lvl="1"/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CA43A-63B7-DD25-3A2D-F76884DDB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945" y="622561"/>
            <a:ext cx="3616587" cy="2658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AD7812-21BC-34BC-0A5F-FE87E6DCF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722" y="3607283"/>
            <a:ext cx="3539033" cy="26906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597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0436-0C31-549F-21C1-D6DB049C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Visualizations</a:t>
            </a:r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3F011-1C45-6EE3-9E05-2CD9C439F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r>
              <a:rPr lang="en-US" dirty="0"/>
              <a:t>Interactable Maps</a:t>
            </a:r>
          </a:p>
          <a:p>
            <a:r>
              <a:rPr lang="en-US" dirty="0"/>
              <a:t>Imports use:</a:t>
            </a:r>
          </a:p>
          <a:p>
            <a:pPr lvl="1"/>
            <a:r>
              <a:rPr lang="en-US" dirty="0"/>
              <a:t>Matplotlib – General purpose plotter</a:t>
            </a:r>
          </a:p>
          <a:p>
            <a:pPr lvl="1"/>
            <a:r>
              <a:rPr lang="en-US" dirty="0"/>
              <a:t>Seaborn – Some visuals with more features</a:t>
            </a:r>
          </a:p>
          <a:p>
            <a:pPr lvl="1"/>
            <a:r>
              <a:rPr lang="en-US" dirty="0"/>
              <a:t>Folium – Active map that allows for zooming, panning, and other tools</a:t>
            </a:r>
          </a:p>
          <a:p>
            <a:pPr lvl="1"/>
            <a:r>
              <a:rPr lang="en-US" dirty="0"/>
              <a:t>Pydeck – Timeline slider</a:t>
            </a:r>
          </a:p>
          <a:p>
            <a:pPr lvl="1"/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B6237-28DF-23AB-73F6-0EE2B5DB61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8374"/>
          <a:stretch>
            <a:fillRect/>
          </a:stretch>
        </p:blipFill>
        <p:spPr>
          <a:xfrm>
            <a:off x="6211434" y="280045"/>
            <a:ext cx="4450530" cy="62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9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18860-C10D-727F-8519-6175277F5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543" y="1371600"/>
            <a:ext cx="4034835" cy="1097280"/>
          </a:xfrm>
        </p:spPr>
        <p:txBody>
          <a:bodyPr>
            <a:normAutofit/>
          </a:bodyPr>
          <a:lstStyle/>
          <a:p>
            <a:r>
              <a:rPr lang="en-US" sz="3600"/>
              <a:t>Deployment</a:t>
            </a:r>
            <a:endParaRPr lang="en-CA" sz="360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CFA592-E711-2377-D1D6-CA2068E34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87" y="804631"/>
            <a:ext cx="3892437" cy="533210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D1BF95-DB1F-0D4E-3AFE-09F7935C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32" y="1056109"/>
            <a:ext cx="2178133" cy="22513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1834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7ADD1756-8906-204D-2A91-B0E22B35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832" y="3633961"/>
            <a:ext cx="2178133" cy="17915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4136-A28A-B0A7-E5CC-B58FE2AF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543" y="2636204"/>
            <a:ext cx="4026466" cy="3661713"/>
          </a:xfrm>
        </p:spPr>
        <p:txBody>
          <a:bodyPr>
            <a:normAutofit/>
          </a:bodyPr>
          <a:lstStyle/>
          <a:p>
            <a:r>
              <a:rPr lang="en-US" dirty="0"/>
              <a:t>Streamlit</a:t>
            </a:r>
          </a:p>
          <a:p>
            <a:pPr lvl="1"/>
            <a:r>
              <a:rPr lang="en-US" dirty="0"/>
              <a:t>Meteorite Prediction page</a:t>
            </a:r>
          </a:p>
          <a:p>
            <a:pPr lvl="1"/>
            <a:r>
              <a:rPr lang="en-US" dirty="0"/>
              <a:t>Explore Page</a:t>
            </a:r>
          </a:p>
          <a:p>
            <a:pPr lvl="1"/>
            <a:r>
              <a:rPr lang="en-US" dirty="0"/>
              <a:t>Timeline Page</a:t>
            </a:r>
          </a:p>
          <a:p>
            <a:pPr marL="265176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234201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201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Meteorite Analysis</vt:lpstr>
      <vt:lpstr>Data Collection</vt:lpstr>
      <vt:lpstr>Data Cleaning</vt:lpstr>
      <vt:lpstr>Data Cleaning</vt:lpstr>
      <vt:lpstr>Feature Engineering</vt:lpstr>
      <vt:lpstr>Model Issues</vt:lpstr>
      <vt:lpstr>Predictive Models</vt:lpstr>
      <vt:lpstr>Visualizations</vt:lpstr>
      <vt:lpstr>Deployment</vt:lpstr>
      <vt:lpstr>Future Additions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Shaw</dc:creator>
  <cp:lastModifiedBy>Jonathan Shaw</cp:lastModifiedBy>
  <cp:revision>6</cp:revision>
  <dcterms:created xsi:type="dcterms:W3CDTF">2025-05-29T23:09:12Z</dcterms:created>
  <dcterms:modified xsi:type="dcterms:W3CDTF">2025-06-01T16:01:20Z</dcterms:modified>
</cp:coreProperties>
</file>