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2918400" cy="21945600"/>
  <p:notesSz cx="6858000" cy="9144000"/>
  <p:defaultTextStyle>
    <a:defPPr>
      <a:defRPr lang="en-US"/>
    </a:defPPr>
    <a:lvl1pPr marL="0" algn="l" defTabSz="2632524" rtl="0" eaLnBrk="1" latinLnBrk="0" hangingPunct="1">
      <a:defRPr sz="5184" kern="1200">
        <a:solidFill>
          <a:schemeClr val="tx1"/>
        </a:solidFill>
        <a:latin typeface="+mn-lt"/>
        <a:ea typeface="+mn-ea"/>
        <a:cs typeface="+mn-cs"/>
      </a:defRPr>
    </a:lvl1pPr>
    <a:lvl2pPr marL="1316262" algn="l" defTabSz="2632524" rtl="0" eaLnBrk="1" latinLnBrk="0" hangingPunct="1">
      <a:defRPr sz="5184" kern="1200">
        <a:solidFill>
          <a:schemeClr val="tx1"/>
        </a:solidFill>
        <a:latin typeface="+mn-lt"/>
        <a:ea typeface="+mn-ea"/>
        <a:cs typeface="+mn-cs"/>
      </a:defRPr>
    </a:lvl2pPr>
    <a:lvl3pPr marL="2632524" algn="l" defTabSz="2632524" rtl="0" eaLnBrk="1" latinLnBrk="0" hangingPunct="1">
      <a:defRPr sz="5184" kern="1200">
        <a:solidFill>
          <a:schemeClr val="tx1"/>
        </a:solidFill>
        <a:latin typeface="+mn-lt"/>
        <a:ea typeface="+mn-ea"/>
        <a:cs typeface="+mn-cs"/>
      </a:defRPr>
    </a:lvl3pPr>
    <a:lvl4pPr marL="3948786" algn="l" defTabSz="2632524" rtl="0" eaLnBrk="1" latinLnBrk="0" hangingPunct="1">
      <a:defRPr sz="5184" kern="1200">
        <a:solidFill>
          <a:schemeClr val="tx1"/>
        </a:solidFill>
        <a:latin typeface="+mn-lt"/>
        <a:ea typeface="+mn-ea"/>
        <a:cs typeface="+mn-cs"/>
      </a:defRPr>
    </a:lvl4pPr>
    <a:lvl5pPr marL="5265048" algn="l" defTabSz="2632524" rtl="0" eaLnBrk="1" latinLnBrk="0" hangingPunct="1">
      <a:defRPr sz="5184" kern="1200">
        <a:solidFill>
          <a:schemeClr val="tx1"/>
        </a:solidFill>
        <a:latin typeface="+mn-lt"/>
        <a:ea typeface="+mn-ea"/>
        <a:cs typeface="+mn-cs"/>
      </a:defRPr>
    </a:lvl5pPr>
    <a:lvl6pPr marL="6581310" algn="l" defTabSz="2632524" rtl="0" eaLnBrk="1" latinLnBrk="0" hangingPunct="1">
      <a:defRPr sz="5184" kern="1200">
        <a:solidFill>
          <a:schemeClr val="tx1"/>
        </a:solidFill>
        <a:latin typeface="+mn-lt"/>
        <a:ea typeface="+mn-ea"/>
        <a:cs typeface="+mn-cs"/>
      </a:defRPr>
    </a:lvl6pPr>
    <a:lvl7pPr marL="7897572" algn="l" defTabSz="2632524" rtl="0" eaLnBrk="1" latinLnBrk="0" hangingPunct="1">
      <a:defRPr sz="5184" kern="1200">
        <a:solidFill>
          <a:schemeClr val="tx1"/>
        </a:solidFill>
        <a:latin typeface="+mn-lt"/>
        <a:ea typeface="+mn-ea"/>
        <a:cs typeface="+mn-cs"/>
      </a:defRPr>
    </a:lvl7pPr>
    <a:lvl8pPr marL="9213834" algn="l" defTabSz="2632524" rtl="0" eaLnBrk="1" latinLnBrk="0" hangingPunct="1">
      <a:defRPr sz="5184" kern="1200">
        <a:solidFill>
          <a:schemeClr val="tx1"/>
        </a:solidFill>
        <a:latin typeface="+mn-lt"/>
        <a:ea typeface="+mn-ea"/>
        <a:cs typeface="+mn-cs"/>
      </a:defRPr>
    </a:lvl8pPr>
    <a:lvl9pPr marL="10530096" algn="l" defTabSz="2632524"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36" d="100"/>
          <a:sy n="36" d="100"/>
        </p:scale>
        <p:origin x="24" y="78"/>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Lst>
  <dgm:cxnLst>
    <dgm:cxn modelId="{12E1A9E1-0E2B-4599-8D03-2A69A1547115}" type="presOf" srcId="{425AB2E9-3568-4939-AD20-F42726F09D02}" destId="{4351CFC8-37EC-494B-A841-287649776134}"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5/23/2017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52907" rtl="0" eaLnBrk="1" latinLnBrk="0" hangingPunct="1">
      <a:defRPr sz="857" kern="1200">
        <a:solidFill>
          <a:schemeClr val="tx1"/>
        </a:solidFill>
        <a:latin typeface="+mn-lt"/>
        <a:ea typeface="+mn-ea"/>
        <a:cs typeface="+mn-cs"/>
      </a:defRPr>
    </a:lvl1pPr>
    <a:lvl2pPr marL="326454" algn="l" defTabSz="652907" rtl="0" eaLnBrk="1" latinLnBrk="0" hangingPunct="1">
      <a:defRPr sz="857" kern="1200">
        <a:solidFill>
          <a:schemeClr val="tx1"/>
        </a:solidFill>
        <a:latin typeface="+mn-lt"/>
        <a:ea typeface="+mn-ea"/>
        <a:cs typeface="+mn-cs"/>
      </a:defRPr>
    </a:lvl2pPr>
    <a:lvl3pPr marL="652907" algn="l" defTabSz="652907" rtl="0" eaLnBrk="1" latinLnBrk="0" hangingPunct="1">
      <a:defRPr sz="857" kern="1200">
        <a:solidFill>
          <a:schemeClr val="tx1"/>
        </a:solidFill>
        <a:latin typeface="+mn-lt"/>
        <a:ea typeface="+mn-ea"/>
        <a:cs typeface="+mn-cs"/>
      </a:defRPr>
    </a:lvl3pPr>
    <a:lvl4pPr marL="979362" algn="l" defTabSz="652907" rtl="0" eaLnBrk="1" latinLnBrk="0" hangingPunct="1">
      <a:defRPr sz="857" kern="1200">
        <a:solidFill>
          <a:schemeClr val="tx1"/>
        </a:solidFill>
        <a:latin typeface="+mn-lt"/>
        <a:ea typeface="+mn-ea"/>
        <a:cs typeface="+mn-cs"/>
      </a:defRPr>
    </a:lvl4pPr>
    <a:lvl5pPr marL="1305816" algn="l" defTabSz="652907" rtl="0" eaLnBrk="1" latinLnBrk="0" hangingPunct="1">
      <a:defRPr sz="857" kern="1200">
        <a:solidFill>
          <a:schemeClr val="tx1"/>
        </a:solidFill>
        <a:latin typeface="+mn-lt"/>
        <a:ea typeface="+mn-ea"/>
        <a:cs typeface="+mn-cs"/>
      </a:defRPr>
    </a:lvl5pPr>
    <a:lvl6pPr marL="1632269" algn="l" defTabSz="652907" rtl="0" eaLnBrk="1" latinLnBrk="0" hangingPunct="1">
      <a:defRPr sz="857" kern="1200">
        <a:solidFill>
          <a:schemeClr val="tx1"/>
        </a:solidFill>
        <a:latin typeface="+mn-lt"/>
        <a:ea typeface="+mn-ea"/>
        <a:cs typeface="+mn-cs"/>
      </a:defRPr>
    </a:lvl6pPr>
    <a:lvl7pPr marL="1958723" algn="l" defTabSz="652907" rtl="0" eaLnBrk="1" latinLnBrk="0" hangingPunct="1">
      <a:defRPr sz="857" kern="1200">
        <a:solidFill>
          <a:schemeClr val="tx1"/>
        </a:solidFill>
        <a:latin typeface="+mn-lt"/>
        <a:ea typeface="+mn-ea"/>
        <a:cs typeface="+mn-cs"/>
      </a:defRPr>
    </a:lvl7pPr>
    <a:lvl8pPr marL="2285176" algn="l" defTabSz="652907" rtl="0" eaLnBrk="1" latinLnBrk="0" hangingPunct="1">
      <a:defRPr sz="857" kern="1200">
        <a:solidFill>
          <a:schemeClr val="tx1"/>
        </a:solidFill>
        <a:latin typeface="+mn-lt"/>
        <a:ea typeface="+mn-ea"/>
        <a:cs typeface="+mn-cs"/>
      </a:defRPr>
    </a:lvl8pPr>
    <a:lvl9pPr marL="2611631" algn="l" defTabSz="652907" rtl="0" eaLnBrk="1" latinLnBrk="0" hangingPunct="1">
      <a:defRPr sz="85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33227013" y="-1"/>
            <a:ext cx="9335453"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t"/>
          <a:lstStyle/>
          <a:p>
            <a:pPr lvl="0">
              <a:spcBef>
                <a:spcPts val="800"/>
              </a:spcBef>
            </a:pPr>
            <a:r>
              <a:rPr sz="6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800"/>
              </a:spcBef>
            </a:pPr>
            <a:r>
              <a:rPr lang="en-US" sz="44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00"/>
              </a:spcBef>
            </a:pPr>
            <a:endParaRPr sz="4000" dirty="0">
              <a:solidFill>
                <a:prstClr val="white">
                  <a:lumMod val="50000"/>
                </a:prstClr>
              </a:solidFill>
              <a:latin typeface="Calibri Light" panose="020F0302020204030204" pitchFamily="34" charset="0"/>
              <a:cs typeface="Calibri" panose="020F0502020204030204" pitchFamily="34" charset="0"/>
            </a:endParaRPr>
          </a:p>
          <a:p>
            <a:pPr lvl="0">
              <a:spcBef>
                <a:spcPts val="800"/>
              </a:spcBef>
            </a:pPr>
            <a:r>
              <a:rPr sz="5868"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800"/>
              </a:spcBef>
            </a:pPr>
            <a:r>
              <a:rPr sz="44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4400" dirty="0" smtClean="0">
                <a:solidFill>
                  <a:prstClr val="white">
                    <a:lumMod val="50000"/>
                  </a:prstClr>
                </a:solidFill>
                <a:latin typeface="Calibri Light" panose="020F0302020204030204" pitchFamily="34" charset="0"/>
                <a:cs typeface="Calibri" panose="020F0502020204030204" pitchFamily="34" charset="0"/>
              </a:rPr>
              <a:t>poster </a:t>
            </a:r>
            <a:r>
              <a:rPr sz="4400" dirty="0" smtClean="0">
                <a:solidFill>
                  <a:prstClr val="white">
                    <a:lumMod val="50000"/>
                  </a:prstClr>
                </a:solidFill>
                <a:latin typeface="Calibri Light" panose="020F0302020204030204" pitchFamily="34" charset="0"/>
                <a:cs typeface="Calibri" panose="020F0502020204030204" pitchFamily="34" charset="0"/>
              </a:rPr>
              <a:t>are </a:t>
            </a:r>
            <a:r>
              <a:rPr sz="4400" dirty="0">
                <a:solidFill>
                  <a:prstClr val="white">
                    <a:lumMod val="50000"/>
                  </a:prstClr>
                </a:solidFill>
                <a:latin typeface="Calibri Light" panose="020F0302020204030204" pitchFamily="34" charset="0"/>
                <a:cs typeface="Calibri" panose="020F0502020204030204" pitchFamily="34" charset="0"/>
              </a:rPr>
              <a:t>formatted for you. </a:t>
            </a:r>
            <a:r>
              <a:rPr lang="en-US" sz="4400" dirty="0" smtClean="0">
                <a:solidFill>
                  <a:prstClr val="white">
                    <a:lumMod val="50000"/>
                  </a:prstClr>
                </a:solidFill>
                <a:latin typeface="Calibri Light" panose="020F0302020204030204" pitchFamily="34" charset="0"/>
                <a:cs typeface="Calibri" panose="020F0502020204030204" pitchFamily="34" charset="0"/>
              </a:rPr>
              <a:t>Type</a:t>
            </a:r>
            <a:r>
              <a:rPr lang="en-US" sz="44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44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44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600"/>
              </a:spcBef>
            </a:pPr>
            <a:r>
              <a:rPr lang="en-US" sz="4400" dirty="0" smtClean="0">
                <a:solidFill>
                  <a:prstClr val="white">
                    <a:lumMod val="50000"/>
                  </a:prstClr>
                </a:solidFill>
                <a:latin typeface="Calibri Light" panose="020F0302020204030204" pitchFamily="34" charset="0"/>
                <a:cs typeface="Calibri" panose="020F0502020204030204" pitchFamily="34" charset="0"/>
              </a:rPr>
              <a:t>T</a:t>
            </a:r>
            <a:r>
              <a:rPr sz="4400" dirty="0" smtClean="0">
                <a:solidFill>
                  <a:prstClr val="white">
                    <a:lumMod val="50000"/>
                  </a:prstClr>
                </a:solidFill>
                <a:latin typeface="Calibri Light" panose="020F0302020204030204" pitchFamily="34" charset="0"/>
                <a:cs typeface="Calibri" panose="020F0502020204030204" pitchFamily="34" charset="0"/>
              </a:rPr>
              <a:t>o </a:t>
            </a:r>
            <a:r>
              <a:rPr sz="44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4400" dirty="0" smtClean="0">
                <a:solidFill>
                  <a:prstClr val="white">
                    <a:lumMod val="50000"/>
                  </a:prstClr>
                </a:solidFill>
                <a:latin typeface="Calibri Light" panose="020F0302020204030204" pitchFamily="34" charset="0"/>
                <a:cs typeface="Calibri" panose="020F0502020204030204" pitchFamily="34" charset="0"/>
              </a:rPr>
              <a:t>click </a:t>
            </a:r>
            <a:r>
              <a:rPr sz="44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1600"/>
              </a:spcBef>
            </a:pPr>
            <a:r>
              <a:rPr sz="44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4400" dirty="0" smtClean="0">
                <a:solidFill>
                  <a:prstClr val="white">
                    <a:lumMod val="50000"/>
                  </a:prstClr>
                </a:solidFill>
                <a:latin typeface="Calibri Light" panose="020F0302020204030204" pitchFamily="34" charset="0"/>
                <a:cs typeface="Calibri" panose="020F0502020204030204" pitchFamily="34" charset="0"/>
              </a:rPr>
              <a:t>content</a:t>
            </a:r>
            <a:r>
              <a:rPr sz="4400" dirty="0" smtClean="0">
                <a:solidFill>
                  <a:prstClr val="white">
                    <a:lumMod val="50000"/>
                  </a:prstClr>
                </a:solidFill>
                <a:latin typeface="Calibri Light" panose="020F0302020204030204" pitchFamily="34" charset="0"/>
                <a:cs typeface="Calibri" panose="020F0502020204030204" pitchFamily="34" charset="0"/>
              </a:rPr>
              <a:t> </a:t>
            </a:r>
            <a:r>
              <a:rPr sz="4400" dirty="0">
                <a:solidFill>
                  <a:prstClr val="white">
                    <a:lumMod val="50000"/>
                  </a:prstClr>
                </a:solidFill>
                <a:latin typeface="Calibri Light" panose="020F0302020204030204" pitchFamily="34" charset="0"/>
                <a:cs typeface="Calibri" panose="020F0502020204030204" pitchFamily="34" charset="0"/>
              </a:rPr>
              <a:t>or body text, </a:t>
            </a:r>
            <a:r>
              <a:rPr sz="4400" dirty="0" smtClean="0">
                <a:solidFill>
                  <a:prstClr val="white">
                    <a:lumMod val="50000"/>
                  </a:prstClr>
                </a:solidFill>
                <a:latin typeface="Calibri Light" panose="020F0302020204030204" pitchFamily="34" charset="0"/>
                <a:cs typeface="Calibri" panose="020F0502020204030204" pitchFamily="34" charset="0"/>
              </a:rPr>
              <a:t>make </a:t>
            </a:r>
            <a:r>
              <a:rPr sz="44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1600"/>
              </a:spcBef>
            </a:pPr>
            <a:r>
              <a:rPr sz="44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4400" dirty="0" smtClean="0">
                <a:solidFill>
                  <a:prstClr val="white">
                    <a:lumMod val="50000"/>
                  </a:prstClr>
                </a:solidFill>
                <a:latin typeface="Calibri Light" panose="020F0302020204030204" pitchFamily="34" charset="0"/>
                <a:cs typeface="Calibri" panose="020F0502020204030204" pitchFamily="34" charset="0"/>
              </a:rPr>
              <a:t>s</a:t>
            </a:r>
            <a:r>
              <a:rPr sz="44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44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44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868682" y="2729274"/>
            <a:ext cx="22630809" cy="430887"/>
          </a:xfrm>
        </p:spPr>
        <p:txBody>
          <a:bodyPr anchor="ctr">
            <a:noAutofit/>
          </a:bodyPr>
          <a:lstStyle>
            <a:lvl1pPr marL="0" indent="0">
              <a:spcBef>
                <a:spcPts val="0"/>
              </a:spcBef>
              <a:buNone/>
              <a:defRPr sz="2400">
                <a:solidFill>
                  <a:schemeClr val="bg1">
                    <a:lumMod val="75000"/>
                  </a:schemeClr>
                </a:solidFill>
              </a:defRPr>
            </a:lvl1pPr>
            <a:lvl2pPr marL="0" indent="0">
              <a:spcBef>
                <a:spcPts val="0"/>
              </a:spcBef>
              <a:buNone/>
              <a:defRPr sz="1600">
                <a:solidFill>
                  <a:schemeClr val="bg1"/>
                </a:solidFill>
              </a:defRPr>
            </a:lvl2pPr>
            <a:lvl3pPr marL="0" indent="0">
              <a:spcBef>
                <a:spcPts val="0"/>
              </a:spcBef>
              <a:buNone/>
              <a:defRPr sz="1600">
                <a:solidFill>
                  <a:schemeClr val="bg1"/>
                </a:solidFill>
              </a:defRPr>
            </a:lvl3pPr>
            <a:lvl4pPr marL="0" indent="0">
              <a:spcBef>
                <a:spcPts val="0"/>
              </a:spcBef>
              <a:buNone/>
              <a:defRPr sz="1600">
                <a:solidFill>
                  <a:schemeClr val="bg1"/>
                </a:solidFill>
              </a:defRPr>
            </a:lvl4pPr>
            <a:lvl5pPr marL="0" indent="0">
              <a:spcBef>
                <a:spcPts val="0"/>
              </a:spcBef>
              <a:buNone/>
              <a:defRPr sz="1600">
                <a:solidFill>
                  <a:schemeClr val="bg1"/>
                </a:solidFill>
              </a:defRPr>
            </a:lvl5pPr>
            <a:lvl6pPr marL="0" indent="0">
              <a:spcBef>
                <a:spcPts val="0"/>
              </a:spcBef>
              <a:buNone/>
              <a:defRPr sz="1600">
                <a:solidFill>
                  <a:schemeClr val="bg1"/>
                </a:solidFill>
              </a:defRPr>
            </a:lvl6pPr>
            <a:lvl7pPr marL="0" indent="0">
              <a:spcBef>
                <a:spcPts val="0"/>
              </a:spcBef>
              <a:buNone/>
              <a:defRPr sz="1600">
                <a:solidFill>
                  <a:schemeClr val="bg1"/>
                </a:solidFill>
              </a:defRPr>
            </a:lvl7pPr>
            <a:lvl8pPr marL="0" indent="0">
              <a:spcBef>
                <a:spcPts val="0"/>
              </a:spcBef>
              <a:buNone/>
              <a:defRPr sz="1600">
                <a:solidFill>
                  <a:schemeClr val="bg1"/>
                </a:solidFill>
              </a:defRPr>
            </a:lvl8pPr>
            <a:lvl9pPr marL="0" indent="0">
              <a:spcBef>
                <a:spcPts val="0"/>
              </a:spcBef>
              <a:buNone/>
              <a:defRPr sz="16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857250" y="3779520"/>
            <a:ext cx="9601200" cy="85344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857250" y="4742688"/>
            <a:ext cx="9601200" cy="1821716"/>
          </a:xfrm>
          <a:solidFill>
            <a:schemeClr val="tx2">
              <a:lumMod val="10000"/>
              <a:lumOff val="90000"/>
            </a:schemeClr>
          </a:solidFill>
        </p:spPr>
        <p:txBody>
          <a:bodyPr lIns="365760" rIns="365760" anchor="ctr">
            <a:noAutofit/>
          </a:bodyPr>
          <a:lstStyle>
            <a:lvl1pPr marL="0" indent="0">
              <a:spcBef>
                <a:spcPts val="800"/>
              </a:spcBef>
              <a:buFont typeface="Arial" panose="020B0604020202020204" pitchFamily="34" charset="0"/>
              <a:buNone/>
              <a:defRPr sz="2933" baseline="0"/>
            </a:lvl1pPr>
            <a:lvl2pPr marL="381038" indent="-381038">
              <a:spcBef>
                <a:spcPts val="800"/>
              </a:spcBef>
              <a:buFont typeface="Arial" panose="020B0604020202020204" pitchFamily="34" charset="0"/>
              <a:buChar char="•"/>
              <a:defRPr sz="2933"/>
            </a:lvl2pPr>
            <a:lvl3pPr marL="381038" indent="-381038">
              <a:spcBef>
                <a:spcPts val="800"/>
              </a:spcBef>
              <a:buFont typeface="Arial" panose="020B0604020202020204" pitchFamily="34" charset="0"/>
              <a:buChar char="•"/>
              <a:defRPr sz="2933"/>
            </a:lvl3pPr>
            <a:lvl4pPr marL="0" indent="0">
              <a:spcBef>
                <a:spcPts val="800"/>
              </a:spcBef>
              <a:buNone/>
              <a:defRPr sz="2933"/>
            </a:lvl4pPr>
            <a:lvl5pPr marL="0" indent="0">
              <a:spcBef>
                <a:spcPts val="800"/>
              </a:spcBef>
              <a:buNone/>
              <a:defRPr sz="2933"/>
            </a:lvl5pPr>
            <a:lvl6pPr marL="0" indent="0">
              <a:spcBef>
                <a:spcPts val="800"/>
              </a:spcBef>
              <a:buNone/>
              <a:defRPr sz="2933"/>
            </a:lvl6pPr>
            <a:lvl7pPr marL="0" indent="0">
              <a:spcBef>
                <a:spcPts val="800"/>
              </a:spcBef>
              <a:buNone/>
              <a:defRPr sz="2933"/>
            </a:lvl7pPr>
            <a:lvl8pPr marL="0" indent="0">
              <a:spcBef>
                <a:spcPts val="800"/>
              </a:spcBef>
              <a:buNone/>
              <a:defRPr sz="2933"/>
            </a:lvl8pPr>
            <a:lvl9pPr marL="0" indent="0">
              <a:spcBef>
                <a:spcPts val="800"/>
              </a:spcBef>
              <a:buNone/>
              <a:defRPr sz="2933"/>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857250" y="6998208"/>
            <a:ext cx="9601200" cy="85344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857250" y="7912610"/>
            <a:ext cx="9601200" cy="1871671"/>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857250" y="9966960"/>
            <a:ext cx="9601200" cy="812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857250" y="10960612"/>
            <a:ext cx="9601200" cy="4018307"/>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857250" y="15258288"/>
            <a:ext cx="9601200" cy="812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857250" y="16221456"/>
            <a:ext cx="9601200" cy="4864608"/>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1658600" y="3779520"/>
            <a:ext cx="9601200" cy="812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1658600" y="4742690"/>
            <a:ext cx="9601200" cy="4530371"/>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1658600" y="9552432"/>
            <a:ext cx="9601200" cy="812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1658600" y="10515603"/>
            <a:ext cx="9601200" cy="4463315"/>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1658600" y="15258288"/>
            <a:ext cx="9601200" cy="812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1658600" y="16221456"/>
            <a:ext cx="9601200" cy="4864608"/>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2425660" y="3779520"/>
            <a:ext cx="9601200" cy="812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2425660" y="4742688"/>
            <a:ext cx="9601200" cy="4876800"/>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2425660" y="9943223"/>
            <a:ext cx="9601200" cy="3025740"/>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2425660" y="13178397"/>
            <a:ext cx="9601200" cy="812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2425660" y="14141565"/>
            <a:ext cx="9601200" cy="2896524"/>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2425660" y="17148048"/>
            <a:ext cx="9601200" cy="812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600" cap="none"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2425660" y="18111216"/>
            <a:ext cx="9601200" cy="2974848"/>
          </a:xfrm>
        </p:spPr>
        <p:txBody>
          <a:bodyPr lIns="91440" tIns="182880"/>
          <a:lstStyle>
            <a:lvl1pPr>
              <a:defRPr sz="2133" baseline="0"/>
            </a:lvl1pPr>
            <a:lvl2pPr>
              <a:defRPr sz="1867"/>
            </a:lvl2pPr>
            <a:lvl3pPr>
              <a:defRPr sz="1867"/>
            </a:lvl3pPr>
            <a:lvl4pPr>
              <a:defRPr sz="1867"/>
            </a:lvl4pPr>
            <a:lvl5pPr>
              <a:defRPr sz="1867"/>
            </a:lvl5pPr>
            <a:lvl6pPr>
              <a:defRPr sz="1867"/>
            </a:lvl6pPr>
            <a:lvl7pPr>
              <a:defRPr sz="1867"/>
            </a:lvl7pPr>
            <a:lvl8pPr>
              <a:defRPr sz="1867"/>
            </a:lvl8pPr>
            <a:lvl9pPr>
              <a:defRPr sz="1867"/>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24203027" y="2"/>
            <a:ext cx="8715375" cy="2561630"/>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876" userDrawn="1">
          <p15:clr>
            <a:srgbClr val="A4A3A4"/>
          </p15:clr>
        </p15:guide>
        <p15:guide id="2" pos="1386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32918400" cy="335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39"/>
          </a:p>
        </p:txBody>
      </p:sp>
      <p:sp>
        <p:nvSpPr>
          <p:cNvPr id="2" name="Title Placeholder 1"/>
          <p:cNvSpPr>
            <a:spLocks noGrp="1"/>
          </p:cNvSpPr>
          <p:nvPr>
            <p:ph type="title"/>
          </p:nvPr>
        </p:nvSpPr>
        <p:spPr bwMode="auto">
          <a:xfrm>
            <a:off x="868680" y="457240"/>
            <a:ext cx="22631400" cy="198116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68680" y="4013202"/>
            <a:ext cx="31192470" cy="157530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50" y="21409799"/>
            <a:ext cx="7406640" cy="304800"/>
          </a:xfrm>
          <a:prstGeom prst="rect">
            <a:avLst/>
          </a:prstGeom>
        </p:spPr>
        <p:txBody>
          <a:bodyPr vert="horz" lIns="91440" tIns="45720" rIns="91440" bIns="45720" rtlCol="0" anchor="ctr"/>
          <a:lstStyle>
            <a:lvl1pPr algn="l">
              <a:defRPr sz="1067">
                <a:solidFill>
                  <a:schemeClr val="tx1">
                    <a:tint val="75000"/>
                  </a:schemeClr>
                </a:solidFill>
              </a:defRPr>
            </a:lvl1pPr>
          </a:lstStyle>
          <a:p>
            <a:fld id="{ECAA57DF-1C19-4726-AB84-014692BAD8F5}" type="datetimeFigureOut">
              <a:rPr lang="en-US" smtClean="0"/>
              <a:pPr/>
              <a:t>5/23/2017</a:t>
            </a:fld>
            <a:endParaRPr lang="en-US"/>
          </a:p>
        </p:txBody>
      </p:sp>
      <p:sp>
        <p:nvSpPr>
          <p:cNvPr id="5" name="Footer Placeholder 4"/>
          <p:cNvSpPr>
            <a:spLocks noGrp="1"/>
          </p:cNvSpPr>
          <p:nvPr>
            <p:ph type="ftr" sz="quarter" idx="3"/>
          </p:nvPr>
        </p:nvSpPr>
        <p:spPr>
          <a:xfrm>
            <a:off x="8263890" y="21409799"/>
            <a:ext cx="16390620" cy="304800"/>
          </a:xfrm>
          <a:prstGeom prst="rect">
            <a:avLst/>
          </a:prstGeom>
        </p:spPr>
        <p:txBody>
          <a:bodyPr vert="horz" lIns="91440" tIns="45720" rIns="91440" bIns="45720" rtlCol="0" anchor="ctr"/>
          <a:lstStyle>
            <a:lvl1pPr algn="ctr">
              <a:defRPr sz="10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21409799"/>
            <a:ext cx="7406640" cy="304800"/>
          </a:xfrm>
          <a:prstGeom prst="rect">
            <a:avLst/>
          </a:prstGeom>
        </p:spPr>
        <p:txBody>
          <a:bodyPr vert="horz" lIns="91440" tIns="45720" rIns="91440" bIns="45720" rtlCol="0" anchor="ctr"/>
          <a:lstStyle>
            <a:lvl1pPr algn="r">
              <a:defRPr sz="1067">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2590800"/>
            <a:ext cx="32918400" cy="762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39"/>
          </a:p>
        </p:txBody>
      </p:sp>
      <p:cxnSp>
        <p:nvCxnSpPr>
          <p:cNvPr id="9" name="Straight Connector 8"/>
          <p:cNvCxnSpPr/>
          <p:nvPr userDrawn="1"/>
        </p:nvCxnSpPr>
        <p:spPr>
          <a:xfrm>
            <a:off x="0" y="2590800"/>
            <a:ext cx="329184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926372" rtl="0" eaLnBrk="1" latinLnBrk="0" hangingPunct="1">
        <a:lnSpc>
          <a:spcPct val="90000"/>
        </a:lnSpc>
        <a:spcBef>
          <a:spcPct val="0"/>
        </a:spcBef>
        <a:buNone/>
        <a:defRPr sz="7668" b="0" kern="1200">
          <a:solidFill>
            <a:schemeClr val="bg1"/>
          </a:solidFill>
          <a:latin typeface="+mj-lt"/>
          <a:ea typeface="+mj-ea"/>
          <a:cs typeface="+mj-cs"/>
        </a:defRPr>
      </a:lvl1pPr>
    </p:titleStyle>
    <p:bodyStyle>
      <a:lvl1pPr marL="304831" indent="-304831" algn="l" defTabSz="2926372" rtl="0" eaLnBrk="1" latinLnBrk="0" hangingPunct="1">
        <a:lnSpc>
          <a:spcPct val="100000"/>
        </a:lnSpc>
        <a:spcBef>
          <a:spcPts val="800"/>
        </a:spcBef>
        <a:buClr>
          <a:schemeClr val="bg1">
            <a:lumMod val="65000"/>
          </a:schemeClr>
        </a:buClr>
        <a:buFont typeface="Arial" panose="020B0604020202020204" pitchFamily="34" charset="0"/>
        <a:buChar char="•"/>
        <a:defRPr sz="1867" kern="1200">
          <a:solidFill>
            <a:schemeClr val="tx1"/>
          </a:solidFill>
          <a:latin typeface="+mn-lt"/>
          <a:ea typeface="+mn-ea"/>
          <a:cs typeface="+mn-cs"/>
        </a:defRPr>
      </a:lvl1pPr>
      <a:lvl2pPr marL="731594" indent="-304831" algn="l" defTabSz="2926372" rtl="0" eaLnBrk="1" latinLnBrk="0" hangingPunct="1">
        <a:lnSpc>
          <a:spcPct val="100000"/>
        </a:lnSpc>
        <a:spcBef>
          <a:spcPts val="800"/>
        </a:spcBef>
        <a:buClr>
          <a:schemeClr val="bg1">
            <a:lumMod val="65000"/>
          </a:schemeClr>
        </a:buClr>
        <a:buFont typeface="Arial" panose="020B0604020202020204" pitchFamily="34" charset="0"/>
        <a:buChar char="•"/>
        <a:defRPr sz="1600" kern="1200">
          <a:solidFill>
            <a:schemeClr val="tx1"/>
          </a:solidFill>
          <a:latin typeface="+mn-lt"/>
          <a:ea typeface="+mn-ea"/>
          <a:cs typeface="+mn-cs"/>
        </a:defRPr>
      </a:lvl2pPr>
      <a:lvl3pPr marL="731594" indent="-304831" algn="l" defTabSz="2926372" rtl="0" eaLnBrk="1" latinLnBrk="0" hangingPunct="1">
        <a:lnSpc>
          <a:spcPct val="100000"/>
        </a:lnSpc>
        <a:spcBef>
          <a:spcPts val="800"/>
        </a:spcBef>
        <a:buClr>
          <a:schemeClr val="bg1">
            <a:lumMod val="65000"/>
          </a:schemeClr>
        </a:buClr>
        <a:buFont typeface="Arial" panose="020B0604020202020204" pitchFamily="34" charset="0"/>
        <a:buChar char="•"/>
        <a:defRPr sz="1600" kern="1200">
          <a:solidFill>
            <a:schemeClr val="tx1"/>
          </a:solidFill>
          <a:latin typeface="+mn-lt"/>
          <a:ea typeface="+mn-ea"/>
          <a:cs typeface="+mn-cs"/>
        </a:defRPr>
      </a:lvl3pPr>
      <a:lvl4pPr marL="731594" indent="-304831" algn="l" defTabSz="2926372" rtl="0" eaLnBrk="1" latinLnBrk="0" hangingPunct="1">
        <a:lnSpc>
          <a:spcPct val="100000"/>
        </a:lnSpc>
        <a:spcBef>
          <a:spcPts val="800"/>
        </a:spcBef>
        <a:buClr>
          <a:schemeClr val="bg1">
            <a:lumMod val="65000"/>
          </a:schemeClr>
        </a:buClr>
        <a:buFont typeface="Arial" panose="020B0604020202020204" pitchFamily="34" charset="0"/>
        <a:buChar char="•"/>
        <a:defRPr sz="1600" kern="1200">
          <a:solidFill>
            <a:schemeClr val="tx1"/>
          </a:solidFill>
          <a:latin typeface="+mn-lt"/>
          <a:ea typeface="+mn-ea"/>
          <a:cs typeface="+mn-cs"/>
        </a:defRPr>
      </a:lvl4pPr>
      <a:lvl5pPr marL="731594" indent="-304831" algn="l" defTabSz="2926372" rtl="0" eaLnBrk="1" latinLnBrk="0" hangingPunct="1">
        <a:lnSpc>
          <a:spcPct val="100000"/>
        </a:lnSpc>
        <a:spcBef>
          <a:spcPts val="800"/>
        </a:spcBef>
        <a:buClr>
          <a:schemeClr val="bg1">
            <a:lumMod val="65000"/>
          </a:schemeClr>
        </a:buClr>
        <a:buFont typeface="Arial" panose="020B0604020202020204" pitchFamily="34" charset="0"/>
        <a:buChar char="•"/>
        <a:defRPr sz="1600" kern="1200">
          <a:solidFill>
            <a:schemeClr val="tx1"/>
          </a:solidFill>
          <a:latin typeface="+mn-lt"/>
          <a:ea typeface="+mn-ea"/>
          <a:cs typeface="+mn-cs"/>
        </a:defRPr>
      </a:lvl5pPr>
      <a:lvl6pPr marL="731594" indent="-304831" algn="l" defTabSz="2926372" rtl="0" eaLnBrk="1" latinLnBrk="0" hangingPunct="1">
        <a:lnSpc>
          <a:spcPct val="100000"/>
        </a:lnSpc>
        <a:spcBef>
          <a:spcPts val="800"/>
        </a:spcBef>
        <a:buClr>
          <a:schemeClr val="bg1">
            <a:lumMod val="65000"/>
          </a:schemeClr>
        </a:buClr>
        <a:buFont typeface="Arial" panose="020B0604020202020204" pitchFamily="34" charset="0"/>
        <a:buChar char="•"/>
        <a:defRPr sz="1600" kern="1200">
          <a:solidFill>
            <a:schemeClr val="tx1"/>
          </a:solidFill>
          <a:latin typeface="+mn-lt"/>
          <a:ea typeface="+mn-ea"/>
          <a:cs typeface="+mn-cs"/>
        </a:defRPr>
      </a:lvl6pPr>
      <a:lvl7pPr marL="731594" indent="-304831" algn="l" defTabSz="2926372" rtl="0" eaLnBrk="1" latinLnBrk="0" hangingPunct="1">
        <a:lnSpc>
          <a:spcPct val="100000"/>
        </a:lnSpc>
        <a:spcBef>
          <a:spcPts val="800"/>
        </a:spcBef>
        <a:buClr>
          <a:schemeClr val="bg1">
            <a:lumMod val="65000"/>
          </a:schemeClr>
        </a:buClr>
        <a:buFont typeface="Arial" panose="020B0604020202020204" pitchFamily="34" charset="0"/>
        <a:buChar char="•"/>
        <a:defRPr sz="1600" kern="1200">
          <a:solidFill>
            <a:schemeClr val="tx1"/>
          </a:solidFill>
          <a:latin typeface="+mn-lt"/>
          <a:ea typeface="+mn-ea"/>
          <a:cs typeface="+mn-cs"/>
        </a:defRPr>
      </a:lvl7pPr>
      <a:lvl8pPr marL="731594" indent="-304831" algn="l" defTabSz="2926372" rtl="0" eaLnBrk="1" latinLnBrk="0" hangingPunct="1">
        <a:lnSpc>
          <a:spcPct val="100000"/>
        </a:lnSpc>
        <a:spcBef>
          <a:spcPts val="800"/>
        </a:spcBef>
        <a:buClr>
          <a:schemeClr val="bg1">
            <a:lumMod val="65000"/>
          </a:schemeClr>
        </a:buClr>
        <a:buFont typeface="Arial" panose="020B0604020202020204" pitchFamily="34" charset="0"/>
        <a:buChar char="•"/>
        <a:defRPr sz="1600" kern="1200">
          <a:solidFill>
            <a:schemeClr val="tx1"/>
          </a:solidFill>
          <a:latin typeface="+mn-lt"/>
          <a:ea typeface="+mn-ea"/>
          <a:cs typeface="+mn-cs"/>
        </a:defRPr>
      </a:lvl8pPr>
      <a:lvl9pPr marL="731594" indent="-304831" algn="l" defTabSz="2926372" rtl="0" eaLnBrk="1" latinLnBrk="0" hangingPunct="1">
        <a:lnSpc>
          <a:spcPct val="100000"/>
        </a:lnSpc>
        <a:spcBef>
          <a:spcPts val="800"/>
        </a:spcBef>
        <a:buClr>
          <a:schemeClr val="bg1">
            <a:lumMod val="65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2926372" rtl="0" eaLnBrk="1" latinLnBrk="0" hangingPunct="1">
        <a:defRPr sz="5760" kern="1200">
          <a:solidFill>
            <a:schemeClr val="tx1"/>
          </a:solidFill>
          <a:latin typeface="+mn-lt"/>
          <a:ea typeface="+mn-ea"/>
          <a:cs typeface="+mn-cs"/>
        </a:defRPr>
      </a:lvl1pPr>
      <a:lvl2pPr marL="1463186" algn="l" defTabSz="2926372" rtl="0" eaLnBrk="1" latinLnBrk="0" hangingPunct="1">
        <a:defRPr sz="5760" kern="1200">
          <a:solidFill>
            <a:schemeClr val="tx1"/>
          </a:solidFill>
          <a:latin typeface="+mn-lt"/>
          <a:ea typeface="+mn-ea"/>
          <a:cs typeface="+mn-cs"/>
        </a:defRPr>
      </a:lvl2pPr>
      <a:lvl3pPr marL="2926372" algn="l" defTabSz="2926372" rtl="0" eaLnBrk="1" latinLnBrk="0" hangingPunct="1">
        <a:defRPr sz="5760" kern="1200">
          <a:solidFill>
            <a:schemeClr val="tx1"/>
          </a:solidFill>
          <a:latin typeface="+mn-lt"/>
          <a:ea typeface="+mn-ea"/>
          <a:cs typeface="+mn-cs"/>
        </a:defRPr>
      </a:lvl3pPr>
      <a:lvl4pPr marL="4389559" algn="l" defTabSz="2926372" rtl="0" eaLnBrk="1" latinLnBrk="0" hangingPunct="1">
        <a:defRPr sz="5760" kern="1200">
          <a:solidFill>
            <a:schemeClr val="tx1"/>
          </a:solidFill>
          <a:latin typeface="+mn-lt"/>
          <a:ea typeface="+mn-ea"/>
          <a:cs typeface="+mn-cs"/>
        </a:defRPr>
      </a:lvl4pPr>
      <a:lvl5pPr marL="5852746" algn="l" defTabSz="2926372" rtl="0" eaLnBrk="1" latinLnBrk="0" hangingPunct="1">
        <a:defRPr sz="5760" kern="1200">
          <a:solidFill>
            <a:schemeClr val="tx1"/>
          </a:solidFill>
          <a:latin typeface="+mn-lt"/>
          <a:ea typeface="+mn-ea"/>
          <a:cs typeface="+mn-cs"/>
        </a:defRPr>
      </a:lvl5pPr>
      <a:lvl6pPr marL="7315932" algn="l" defTabSz="2926372" rtl="0" eaLnBrk="1" latinLnBrk="0" hangingPunct="1">
        <a:defRPr sz="5760" kern="1200">
          <a:solidFill>
            <a:schemeClr val="tx1"/>
          </a:solidFill>
          <a:latin typeface="+mn-lt"/>
          <a:ea typeface="+mn-ea"/>
          <a:cs typeface="+mn-cs"/>
        </a:defRPr>
      </a:lvl6pPr>
      <a:lvl7pPr marL="8779118" algn="l" defTabSz="2926372" rtl="0" eaLnBrk="1" latinLnBrk="0" hangingPunct="1">
        <a:defRPr sz="5760" kern="1200">
          <a:solidFill>
            <a:schemeClr val="tx1"/>
          </a:solidFill>
          <a:latin typeface="+mn-lt"/>
          <a:ea typeface="+mn-ea"/>
          <a:cs typeface="+mn-cs"/>
        </a:defRPr>
      </a:lvl7pPr>
      <a:lvl8pPr marL="10242304" algn="l" defTabSz="2926372" rtl="0" eaLnBrk="1" latinLnBrk="0" hangingPunct="1">
        <a:defRPr sz="5760" kern="1200">
          <a:solidFill>
            <a:schemeClr val="tx1"/>
          </a:solidFill>
          <a:latin typeface="+mn-lt"/>
          <a:ea typeface="+mn-ea"/>
          <a:cs typeface="+mn-cs"/>
        </a:defRPr>
      </a:lvl8pPr>
      <a:lvl9pPr marL="11705491" algn="l" defTabSz="2926372" rtl="0" eaLnBrk="1" latinLnBrk="0" hangingPunct="1">
        <a:defRPr sz="5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912" userDrawn="1">
          <p15:clr>
            <a:srgbClr val="A4A3A4"/>
          </p15:clr>
        </p15:guide>
        <p15:guide id="2" pos="540" userDrawn="1">
          <p15:clr>
            <a:srgbClr val="A4A3A4"/>
          </p15:clr>
        </p15:guide>
        <p15:guide id="3" pos="20196" userDrawn="1">
          <p15:clr>
            <a:srgbClr val="A4A3A4"/>
          </p15:clr>
        </p15:guide>
        <p15:guide id="4" pos="10368"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gif"/><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Mobile Robots With Remote Access And Image Detection</a:t>
            </a:r>
            <a:endParaRPr lang="en-US" dirty="0"/>
          </a:p>
        </p:txBody>
      </p:sp>
      <p:sp>
        <p:nvSpPr>
          <p:cNvPr id="23" name="Text Placeholder 22"/>
          <p:cNvSpPr>
            <a:spLocks noGrp="1"/>
          </p:cNvSpPr>
          <p:nvPr>
            <p:ph type="body" sz="quarter" idx="36"/>
          </p:nvPr>
        </p:nvSpPr>
        <p:spPr/>
        <p:txBody>
          <a:bodyPr/>
          <a:lstStyle/>
          <a:p>
            <a:r>
              <a:rPr lang="en-US" dirty="0" smtClean="0"/>
              <a:t>Yu </a:t>
            </a:r>
            <a:r>
              <a:rPr lang="en-US" dirty="0" err="1" smtClean="0"/>
              <a:t>Shenghui</a:t>
            </a:r>
            <a:r>
              <a:rPr lang="en-US" dirty="0" smtClean="0"/>
              <a:t> | Praveen Khethavath | LaGuardia Community College		</a:t>
            </a:r>
            <a:endParaRPr lang="en-US" dirty="0"/>
          </a:p>
        </p:txBody>
      </p:sp>
      <p:sp>
        <p:nvSpPr>
          <p:cNvPr id="67" name="Text Placeholder 66"/>
          <p:cNvSpPr>
            <a:spLocks noGrp="1"/>
          </p:cNvSpPr>
          <p:nvPr>
            <p:ph type="body" sz="quarter" idx="13"/>
          </p:nvPr>
        </p:nvSpPr>
        <p:spPr/>
        <p:txBody>
          <a:bodyPr/>
          <a:lstStyle/>
          <a:p>
            <a:r>
              <a:rPr lang="en-US" dirty="0" smtClean="0"/>
              <a:t>Problem Description</a:t>
            </a:r>
            <a:endParaRPr lang="en-US" dirty="0"/>
          </a:p>
        </p:txBody>
      </p:sp>
      <p:sp>
        <p:nvSpPr>
          <p:cNvPr id="69" name="Text Placeholder 68"/>
          <p:cNvSpPr>
            <a:spLocks noGrp="1"/>
          </p:cNvSpPr>
          <p:nvPr>
            <p:ph type="body" sz="quarter" idx="39"/>
          </p:nvPr>
        </p:nvSpPr>
        <p:spPr>
          <a:xfrm>
            <a:off x="857250" y="4834870"/>
            <a:ext cx="9589770" cy="5771932"/>
          </a:xfrm>
          <a:solidFill>
            <a:schemeClr val="bg1"/>
          </a:solidFill>
        </p:spPr>
        <p:txBody>
          <a:bodyPr/>
          <a:lstStyle/>
          <a:p>
            <a:pPr algn="just"/>
            <a:r>
              <a:rPr lang="en-US" sz="2400" dirty="0"/>
              <a:t>The goal of this project is to create programs that make robots be able to make decisions and navigate by itself.  For many situations, people would not like to work because of the risk of danger, such as underwater exploration, fix oil spills, military service, etc.  In such cases, mobile robots would be great choice.  The robot I used in this project is iRobot Create 2. It can move, sense, and make sound upon commands received from connected computer.  By running programs, commands would be sent to the robot using serial communication port, which means it would be able to make decisions and behave by itself responding to appropriate commands.  However, a problem I faced was that if a computer is connected to the robot it could work only in a small range of places because of the size of computer on it.</a:t>
            </a:r>
          </a:p>
        </p:txBody>
      </p:sp>
      <p:sp>
        <p:nvSpPr>
          <p:cNvPr id="68" name="Text Placeholder 67"/>
          <p:cNvSpPr>
            <a:spLocks noGrp="1"/>
          </p:cNvSpPr>
          <p:nvPr>
            <p:ph type="body" sz="quarter" idx="37"/>
          </p:nvPr>
        </p:nvSpPr>
        <p:spPr>
          <a:xfrm>
            <a:off x="857250" y="10606802"/>
            <a:ext cx="9601200" cy="853440"/>
          </a:xfrm>
        </p:spPr>
        <p:txBody>
          <a:bodyPr/>
          <a:lstStyle/>
          <a:p>
            <a:r>
              <a:rPr lang="en-US" dirty="0" smtClean="0"/>
              <a:t>Solution</a:t>
            </a:r>
            <a:endParaRPr lang="en-US" dirty="0"/>
          </a:p>
        </p:txBody>
      </p:sp>
      <p:sp>
        <p:nvSpPr>
          <p:cNvPr id="11" name="Content Placeholder 10"/>
          <p:cNvSpPr>
            <a:spLocks noGrp="1"/>
          </p:cNvSpPr>
          <p:nvPr>
            <p:ph sz="quarter" idx="38"/>
          </p:nvPr>
        </p:nvSpPr>
        <p:spPr>
          <a:xfrm>
            <a:off x="857250" y="11659608"/>
            <a:ext cx="9601200" cy="3598680"/>
          </a:xfrm>
        </p:spPr>
        <p:txBody>
          <a:bodyPr>
            <a:normAutofit lnSpcReduction="10000"/>
          </a:bodyPr>
          <a:lstStyle/>
          <a:p>
            <a:pPr marL="0" indent="0" algn="just">
              <a:buNone/>
            </a:pPr>
            <a:r>
              <a:rPr lang="en-US" sz="2600" dirty="0"/>
              <a:t>To solve this problem, I had to remotely control it.  Raspberry Pi is a mini computer that could be remotely controlled in VNC or using SSH from any computers while all devices are connecting to internet.  Because the raspberry </a:t>
            </a:r>
            <a:r>
              <a:rPr lang="en-US" sz="2600" dirty="0" smtClean="0"/>
              <a:t>Pi </a:t>
            </a:r>
            <a:r>
              <a:rPr lang="en-US" sz="2600" dirty="0"/>
              <a:t>is small, it can be connected and carried by robot while the robot is working. We also used cameras boards connected to the robot to track objects. So, we can now use the camera to send commands to robot and navigate efficiently. The camera module is programmed using openCV to identify, track objects and people.</a:t>
            </a:r>
          </a:p>
          <a:p>
            <a:endParaRPr lang="en-US" dirty="0"/>
          </a:p>
        </p:txBody>
      </p:sp>
      <p:sp>
        <p:nvSpPr>
          <p:cNvPr id="8" name="Text Placeholder 7"/>
          <p:cNvSpPr>
            <a:spLocks noGrp="1"/>
          </p:cNvSpPr>
          <p:nvPr>
            <p:ph type="body" sz="quarter" idx="19"/>
          </p:nvPr>
        </p:nvSpPr>
        <p:spPr>
          <a:xfrm>
            <a:off x="868680" y="15354270"/>
            <a:ext cx="9589770" cy="812800"/>
          </a:xfrm>
        </p:spPr>
        <p:txBody>
          <a:bodyPr/>
          <a:lstStyle/>
          <a:p>
            <a:r>
              <a:rPr lang="en-US" dirty="0" smtClean="0"/>
              <a:t>Raspberry Pi</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1131326077"/>
              </p:ext>
            </p:extLst>
          </p:nvPr>
        </p:nvGraphicFramePr>
        <p:xfrm>
          <a:off x="868680" y="16436311"/>
          <a:ext cx="8534400" cy="486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p:cNvSpPr>
            <a:spLocks noGrp="1"/>
          </p:cNvSpPr>
          <p:nvPr>
            <p:ph type="body" sz="quarter" idx="21"/>
          </p:nvPr>
        </p:nvSpPr>
        <p:spPr>
          <a:xfrm>
            <a:off x="11658600" y="3779520"/>
            <a:ext cx="8534400" cy="812800"/>
          </a:xfrm>
        </p:spPr>
        <p:txBody>
          <a:bodyPr/>
          <a:lstStyle/>
          <a:p>
            <a:r>
              <a:rPr lang="en-US" dirty="0" smtClean="0"/>
              <a:t>i</a:t>
            </a:r>
            <a:r>
              <a:rPr lang="en-US" dirty="0"/>
              <a:t>R</a:t>
            </a:r>
            <a:r>
              <a:rPr lang="en-US" dirty="0" smtClean="0"/>
              <a:t>obot Create II</a:t>
            </a:r>
            <a:endParaRPr lang="en-US" dirty="0"/>
          </a:p>
        </p:txBody>
      </p:sp>
      <p:sp>
        <p:nvSpPr>
          <p:cNvPr id="70" name="Text Placeholder 69"/>
          <p:cNvSpPr>
            <a:spLocks noGrp="1"/>
          </p:cNvSpPr>
          <p:nvPr>
            <p:ph type="body" sz="quarter" idx="40"/>
          </p:nvPr>
        </p:nvSpPr>
        <p:spPr>
          <a:xfrm>
            <a:off x="11658600" y="10783516"/>
            <a:ext cx="8534400" cy="812800"/>
          </a:xfrm>
        </p:spPr>
        <p:txBody>
          <a:bodyPr/>
          <a:lstStyle/>
          <a:p>
            <a:r>
              <a:rPr lang="en-US" dirty="0" smtClean="0"/>
              <a:t>Methods</a:t>
            </a:r>
            <a:endParaRPr lang="en-US" dirty="0"/>
          </a:p>
        </p:txBody>
      </p:sp>
      <p:sp>
        <p:nvSpPr>
          <p:cNvPr id="18" name="Text Placeholder 17"/>
          <p:cNvSpPr>
            <a:spLocks noGrp="1"/>
          </p:cNvSpPr>
          <p:nvPr>
            <p:ph type="body" sz="quarter" idx="31"/>
          </p:nvPr>
        </p:nvSpPr>
        <p:spPr>
          <a:xfrm>
            <a:off x="22425660" y="3779520"/>
            <a:ext cx="9231841" cy="812800"/>
          </a:xfrm>
        </p:spPr>
        <p:txBody>
          <a:bodyPr/>
          <a:lstStyle/>
          <a:p>
            <a:r>
              <a:rPr lang="en-US" dirty="0" smtClean="0"/>
              <a:t>Sample Code and Result</a:t>
            </a:r>
            <a:endParaRPr lang="en-US" dirty="0"/>
          </a:p>
        </p:txBody>
      </p:sp>
      <p:sp>
        <p:nvSpPr>
          <p:cNvPr id="71" name="Text Placeholder 70"/>
          <p:cNvSpPr>
            <a:spLocks noGrp="1"/>
          </p:cNvSpPr>
          <p:nvPr>
            <p:ph type="body" sz="quarter" idx="41"/>
          </p:nvPr>
        </p:nvSpPr>
        <p:spPr/>
        <p:txBody>
          <a:bodyPr/>
          <a:lstStyle/>
          <a:p>
            <a:r>
              <a:rPr lang="en-US" dirty="0" smtClean="0"/>
              <a:t>Applications</a:t>
            </a:r>
            <a:endParaRPr lang="en-US" dirty="0"/>
          </a:p>
        </p:txBody>
      </p:sp>
      <p:sp>
        <p:nvSpPr>
          <p:cNvPr id="15" name="Content Placeholder 14"/>
          <p:cNvSpPr>
            <a:spLocks noGrp="1"/>
          </p:cNvSpPr>
          <p:nvPr>
            <p:ph sz="quarter" idx="42"/>
          </p:nvPr>
        </p:nvSpPr>
        <p:spPr/>
        <p:txBody>
          <a:bodyPr/>
          <a:lstStyle/>
          <a:p>
            <a:pPr marL="0" indent="0">
              <a:buNone/>
            </a:pPr>
            <a:r>
              <a:rPr lang="en-US" dirty="0" smtClean="0"/>
              <a:t>By this research project, we would be able to:</a:t>
            </a:r>
          </a:p>
          <a:p>
            <a:r>
              <a:rPr lang="en-US" dirty="0" smtClean="0"/>
              <a:t>Use robot as walk dog to assist bind people</a:t>
            </a:r>
          </a:p>
          <a:p>
            <a:r>
              <a:rPr lang="en-US" dirty="0" smtClean="0"/>
              <a:t>Use robot to collect data or objects in risky environment</a:t>
            </a:r>
          </a:p>
          <a:p>
            <a:r>
              <a:rPr lang="en-US" dirty="0" smtClean="0"/>
              <a:t>Transportation</a:t>
            </a:r>
          </a:p>
          <a:p>
            <a:r>
              <a:rPr lang="en-US" dirty="0" smtClean="0"/>
              <a:t>Object detection, tracking and recognition</a:t>
            </a:r>
          </a:p>
        </p:txBody>
      </p:sp>
      <p:sp>
        <p:nvSpPr>
          <p:cNvPr id="21" name="Text Placeholder 20"/>
          <p:cNvSpPr>
            <a:spLocks noGrp="1"/>
          </p:cNvSpPr>
          <p:nvPr>
            <p:ph type="body" sz="quarter" idx="34"/>
          </p:nvPr>
        </p:nvSpPr>
        <p:spPr/>
        <p:txBody>
          <a:bodyPr/>
          <a:lstStyle/>
          <a:p>
            <a:r>
              <a:rPr lang="en-US" dirty="0" smtClean="0"/>
              <a:t>Works Cited</a:t>
            </a:r>
            <a:endParaRPr lang="en-US" dirty="0"/>
          </a:p>
        </p:txBody>
      </p:sp>
      <p:sp>
        <p:nvSpPr>
          <p:cNvPr id="13" name="Content Placeholder 12"/>
          <p:cNvSpPr>
            <a:spLocks noGrp="1"/>
          </p:cNvSpPr>
          <p:nvPr>
            <p:ph sz="quarter" idx="27"/>
          </p:nvPr>
        </p:nvSpPr>
        <p:spPr>
          <a:xfrm>
            <a:off x="11658600" y="11868620"/>
            <a:ext cx="8296835" cy="6131571"/>
          </a:xfrm>
        </p:spPr>
        <p:txBody>
          <a:bodyPr>
            <a:normAutofit fontScale="47500" lnSpcReduction="20000"/>
          </a:bodyPr>
          <a:lstStyle/>
          <a:p>
            <a:pPr marL="0" indent="0" algn="just">
              <a:buNone/>
            </a:pPr>
            <a:r>
              <a:rPr lang="en-US" sz="5068" dirty="0"/>
              <a:t>Programming to control the robot:</a:t>
            </a:r>
          </a:p>
          <a:p>
            <a:pPr algn="just"/>
            <a:r>
              <a:rPr lang="en-US" sz="5068" dirty="0"/>
              <a:t>Find an application programming interface (API) for iRobot Create 2 and programming language—python</a:t>
            </a:r>
          </a:p>
          <a:p>
            <a:pPr algn="just"/>
            <a:r>
              <a:rPr lang="en-US" sz="5068" dirty="0"/>
              <a:t>Use methods in the API to make the robot move, sense, return collected data.</a:t>
            </a:r>
          </a:p>
          <a:p>
            <a:pPr marL="0" indent="0" algn="just">
              <a:buNone/>
            </a:pPr>
            <a:r>
              <a:rPr lang="en-US" sz="5068" dirty="0"/>
              <a:t>Remote access raspberry pi to run programs for the robot:</a:t>
            </a:r>
          </a:p>
          <a:p>
            <a:pPr algn="just"/>
            <a:r>
              <a:rPr lang="en-US" sz="5068" dirty="0"/>
              <a:t>Have a raspberry </a:t>
            </a:r>
            <a:r>
              <a:rPr lang="en-US" sz="5068" dirty="0" smtClean="0"/>
              <a:t>Pi </a:t>
            </a:r>
            <a:r>
              <a:rPr lang="en-US" sz="5068" dirty="0"/>
              <a:t>to send and receive data from the robot</a:t>
            </a:r>
          </a:p>
          <a:p>
            <a:pPr algn="just"/>
            <a:r>
              <a:rPr lang="en-US" sz="5068" dirty="0"/>
              <a:t>Build essential applications in raspberry </a:t>
            </a:r>
            <a:r>
              <a:rPr lang="en-US" sz="5068" dirty="0" smtClean="0"/>
              <a:t>Pi</a:t>
            </a:r>
            <a:r>
              <a:rPr lang="en-US" sz="5068" dirty="0"/>
              <a:t>, such as python </a:t>
            </a:r>
            <a:r>
              <a:rPr lang="en-US" sz="5068" dirty="0" smtClean="0"/>
              <a:t>IDLE, openCV, </a:t>
            </a:r>
            <a:r>
              <a:rPr lang="en-US" sz="5068" dirty="0"/>
              <a:t>etc.</a:t>
            </a:r>
          </a:p>
          <a:p>
            <a:pPr algn="just"/>
            <a:r>
              <a:rPr lang="en-US" sz="5068" dirty="0"/>
              <a:t>Enable </a:t>
            </a:r>
            <a:r>
              <a:rPr lang="en-US" sz="5100" dirty="0" smtClean="0"/>
              <a:t>VNC(Virtual Network Computing)</a:t>
            </a:r>
            <a:r>
              <a:rPr lang="en-US" sz="5068" dirty="0" smtClean="0"/>
              <a:t>, SSH(Secure Shell) of </a:t>
            </a:r>
            <a:r>
              <a:rPr lang="en-US" sz="5068" dirty="0"/>
              <a:t>raspberry </a:t>
            </a:r>
            <a:r>
              <a:rPr lang="en-US" sz="5068" dirty="0" smtClean="0"/>
              <a:t>Pi </a:t>
            </a:r>
            <a:r>
              <a:rPr lang="en-US" sz="5068" dirty="0"/>
              <a:t>in order to remote access it.</a:t>
            </a:r>
          </a:p>
          <a:p>
            <a:pPr marL="0" indent="0" algn="just">
              <a:buNone/>
            </a:pPr>
            <a:r>
              <a:rPr lang="en-US" sz="5068" dirty="0"/>
              <a:t>Build camera on raspberry </a:t>
            </a:r>
            <a:r>
              <a:rPr lang="en-US" sz="5068" dirty="0" smtClean="0"/>
              <a:t>Pi </a:t>
            </a:r>
            <a:r>
              <a:rPr lang="en-US" sz="5068" dirty="0"/>
              <a:t>and programming for the camera vision detection:</a:t>
            </a:r>
          </a:p>
          <a:p>
            <a:pPr algn="just"/>
            <a:r>
              <a:rPr lang="en-US" sz="5068" dirty="0"/>
              <a:t>Build openCV in raspberry </a:t>
            </a:r>
            <a:r>
              <a:rPr lang="en-US" sz="5068" dirty="0" smtClean="0"/>
              <a:t>Pi</a:t>
            </a:r>
            <a:endParaRPr lang="en-US" sz="5068" dirty="0"/>
          </a:p>
          <a:p>
            <a:pPr algn="just"/>
            <a:r>
              <a:rPr lang="en-US" sz="5068" dirty="0"/>
              <a:t>Use methods in openCV programming interface to detect, track objects.</a:t>
            </a:r>
          </a:p>
          <a:p>
            <a:endParaRPr lang="en-US" dirty="0"/>
          </a:p>
        </p:txBody>
      </p:sp>
      <p:sp>
        <p:nvSpPr>
          <p:cNvPr id="33" name="Text Placeholder 20"/>
          <p:cNvSpPr>
            <a:spLocks noGrp="1"/>
          </p:cNvSpPr>
          <p:nvPr>
            <p:ph type="body" sz="quarter" idx="34"/>
          </p:nvPr>
        </p:nvSpPr>
        <p:spPr>
          <a:xfrm>
            <a:off x="11658600" y="18413984"/>
            <a:ext cx="8534400" cy="812800"/>
          </a:xfrm>
        </p:spPr>
        <p:txBody>
          <a:bodyPr/>
          <a:lstStyle/>
          <a:p>
            <a:r>
              <a:rPr lang="en-US" dirty="0" smtClean="0"/>
              <a:t>Acknowledgements</a:t>
            </a:r>
            <a:endParaRPr lang="en-US" dirty="0"/>
          </a:p>
        </p:txBody>
      </p:sp>
      <p:sp>
        <p:nvSpPr>
          <p:cNvPr id="34" name="Content Placeholder 21"/>
          <p:cNvSpPr>
            <a:spLocks noGrp="1"/>
          </p:cNvSpPr>
          <p:nvPr>
            <p:ph sz="quarter" idx="35"/>
          </p:nvPr>
        </p:nvSpPr>
        <p:spPr>
          <a:xfrm>
            <a:off x="11658600" y="19638835"/>
            <a:ext cx="8534400" cy="2265680"/>
          </a:xfrm>
        </p:spPr>
        <p:txBody>
          <a:bodyPr>
            <a:normAutofit/>
          </a:bodyPr>
          <a:lstStyle/>
          <a:p>
            <a:pPr marL="0" indent="0" algn="ctr">
              <a:buNone/>
            </a:pPr>
            <a:r>
              <a:rPr lang="en-US" sz="2667" b="1" dirty="0"/>
              <a:t>This project is supported by NIH BRIDGES</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17829" y="4877434"/>
            <a:ext cx="7738204" cy="5604151"/>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684617" y="5662065"/>
            <a:ext cx="6173321" cy="5997543"/>
          </a:xfrm>
          <a:prstGeom prst="rect">
            <a:avLst/>
          </a:prstGeom>
        </p:spPr>
      </p:pic>
      <p:sp>
        <p:nvSpPr>
          <p:cNvPr id="16" name="Rectangle 1"/>
          <p:cNvSpPr>
            <a:spLocks noGrp="1" noChangeArrowheads="1"/>
          </p:cNvSpPr>
          <p:nvPr>
            <p:ph sz="quarter" idx="35"/>
          </p:nvPr>
        </p:nvSpPr>
        <p:spPr bwMode="auto">
          <a:xfrm>
            <a:off x="22887470" y="18413984"/>
            <a:ext cx="520604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@article{</a:t>
            </a:r>
            <a:r>
              <a:rPr kumimoji="0" lang="en-US" altLang="en-US" sz="1800" b="0" i="0" u="none" strike="noStrike" cap="none" normalizeH="0" baseline="0" dirty="0" err="1" smtClean="0">
                <a:ln>
                  <a:noFill/>
                </a:ln>
                <a:solidFill>
                  <a:schemeClr val="tx1"/>
                </a:solidFill>
                <a:effectLst/>
                <a:latin typeface="+mj-lt"/>
              </a:rPr>
              <a:t>opencv_library</a:t>
            </a:r>
            <a:r>
              <a:rPr kumimoji="0" lang="en-US" altLang="en-US" sz="180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author = {</a:t>
            </a:r>
            <a:r>
              <a:rPr kumimoji="0" lang="en-US" altLang="en-US" sz="1800" b="0" i="0" u="none" strike="noStrike" cap="none" normalizeH="0" baseline="0" dirty="0" err="1" smtClean="0">
                <a:ln>
                  <a:noFill/>
                </a:ln>
                <a:solidFill>
                  <a:schemeClr val="tx1"/>
                </a:solidFill>
                <a:effectLst/>
                <a:latin typeface="+mj-lt"/>
              </a:rPr>
              <a:t>Bradski</a:t>
            </a:r>
            <a:r>
              <a:rPr kumimoji="0" lang="en-US" altLang="en-US" sz="1800" b="0" i="0" u="none" strike="noStrike" cap="none" normalizeH="0" baseline="0" dirty="0" smtClean="0">
                <a:ln>
                  <a:noFill/>
                </a:ln>
                <a:solidFill>
                  <a:schemeClr val="tx1"/>
                </a:solidFill>
                <a:effectLst/>
                <a:latin typeface="+mj-lt"/>
              </a:rPr>
              <a:t>, 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mj-lt"/>
              </a:rPr>
              <a:t>citeulike</a:t>
            </a:r>
            <a:r>
              <a:rPr kumimoji="0" lang="en-US" altLang="en-US" sz="1800" b="0" i="0" u="none" strike="noStrike" cap="none" normalizeH="0" baseline="0" dirty="0" smtClean="0">
                <a:ln>
                  <a:noFill/>
                </a:ln>
                <a:solidFill>
                  <a:schemeClr val="tx1"/>
                </a:solidFill>
                <a:effectLst/>
                <a:latin typeface="+mj-lt"/>
              </a:rPr>
              <a:t>-article-id = {2236121},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 journal = {Dr. Dobb's Journal of Software Tools},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keywords = {</a:t>
            </a:r>
            <a:r>
              <a:rPr kumimoji="0" lang="en-US" altLang="en-US" sz="1800" b="0" i="0" u="none" strike="noStrike" cap="none" normalizeH="0" baseline="0" dirty="0" err="1" smtClean="0">
                <a:ln>
                  <a:noFill/>
                </a:ln>
                <a:solidFill>
                  <a:schemeClr val="tx1"/>
                </a:solidFill>
                <a:effectLst/>
                <a:latin typeface="+mj-lt"/>
              </a:rPr>
              <a:t>bibtex</a:t>
            </a:r>
            <a:r>
              <a:rPr kumimoji="0" lang="en-US" altLang="en-US" sz="1800" b="0" i="0" u="none" strike="noStrike" cap="none" normalizeH="0" baseline="0" dirty="0" smtClean="0">
                <a:ln>
                  <a:noFill/>
                </a:ln>
                <a:solidFill>
                  <a:schemeClr val="tx1"/>
                </a:solidFill>
                <a:effectLst/>
                <a:latin typeface="+mj-lt"/>
              </a:rPr>
              <a:t>-import},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posted-at = {2008-01-15 19:21:54},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priority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title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year = {2000} } </a:t>
            </a:r>
          </a:p>
        </p:txBody>
      </p:sp>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58061" y="16695268"/>
            <a:ext cx="5666976" cy="4250232"/>
          </a:xfrm>
          <a:prstGeom prst="rect">
            <a:avLst/>
          </a:prstGeom>
        </p:spPr>
      </p:pic>
      <p:pic>
        <p:nvPicPr>
          <p:cNvPr id="7" name="Picture Placeholder 6"/>
          <p:cNvPicPr>
            <a:picLocks noGrp="1" noChangeAspect="1"/>
          </p:cNvPicPr>
          <p:nvPr>
            <p:ph type="pic" sz="quarter" idx="43"/>
          </p:nvPr>
        </p:nvPicPr>
        <p:blipFill>
          <a:blip r:embed="rId10">
            <a:extLst>
              <a:ext uri="{28A0092B-C50C-407E-A947-70E740481C1C}">
                <a14:useLocalDpi xmlns:a14="http://schemas.microsoft.com/office/drawing/2010/main" val="0"/>
              </a:ext>
            </a:extLst>
          </a:blip>
          <a:srcRect t="12686" b="12686"/>
          <a:stretch>
            <a:fillRect/>
          </a:stretch>
        </p:blipFill>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993633" y="4850153"/>
            <a:ext cx="4663868" cy="3501445"/>
          </a:xfrm>
          <a:prstGeom prst="rect">
            <a:avLst/>
          </a:prstGeom>
        </p:spPr>
      </p:pic>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103412" y="9013371"/>
            <a:ext cx="4563370" cy="3340198"/>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521</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Science Poster</vt:lpstr>
      <vt:lpstr>Mobile Robots With Remote Access And Image Detection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2017-05-22T21:45:39Z</dcterms:created>
  <dcterms:modified xsi:type="dcterms:W3CDTF">2017-05-23T13:15:54Z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