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3B91"/>
    <a:srgbClr val="887ED4"/>
    <a:srgbClr val="583480"/>
    <a:srgbClr val="969696"/>
    <a:srgbClr val="665A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AB9F8-2DFA-4170-5032-7788CAC9AD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0B10D558-2C22-0352-1F06-8E55929C8E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A48FE8E0-7BDE-3F5F-A339-2BBA3608F110}"/>
              </a:ext>
            </a:extLst>
          </p:cNvPr>
          <p:cNvSpPr>
            <a:spLocks noGrp="1"/>
          </p:cNvSpPr>
          <p:nvPr>
            <p:ph type="dt" sz="half" idx="10"/>
          </p:nvPr>
        </p:nvSpPr>
        <p:spPr/>
        <p:txBody>
          <a:bodyPr/>
          <a:lstStyle/>
          <a:p>
            <a:fld id="{D8B0FCA4-48EB-47A4-B977-C1B24C763E8E}" type="datetimeFigureOut">
              <a:rPr lang="en-PK" smtClean="0"/>
              <a:t>04/01/2024</a:t>
            </a:fld>
            <a:endParaRPr lang="en-PK"/>
          </a:p>
        </p:txBody>
      </p:sp>
      <p:sp>
        <p:nvSpPr>
          <p:cNvPr id="5" name="Footer Placeholder 4">
            <a:extLst>
              <a:ext uri="{FF2B5EF4-FFF2-40B4-BE49-F238E27FC236}">
                <a16:creationId xmlns:a16="http://schemas.microsoft.com/office/drawing/2014/main" id="{C7A38C28-2BC6-3D9B-9333-542A715FE39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0C8FAD6-B4C9-34A7-5AD8-BA5900CDFE5D}"/>
              </a:ext>
            </a:extLst>
          </p:cNvPr>
          <p:cNvSpPr>
            <a:spLocks noGrp="1"/>
          </p:cNvSpPr>
          <p:nvPr>
            <p:ph type="sldNum" sz="quarter" idx="12"/>
          </p:nvPr>
        </p:nvSpPr>
        <p:spPr/>
        <p:txBody>
          <a:bodyPr/>
          <a:lstStyle/>
          <a:p>
            <a:fld id="{90F09AF6-E5F0-4167-8D07-55EE4CAE17F9}" type="slidenum">
              <a:rPr lang="en-PK" smtClean="0"/>
              <a:t>‹#›</a:t>
            </a:fld>
            <a:endParaRPr lang="en-PK"/>
          </a:p>
        </p:txBody>
      </p:sp>
    </p:spTree>
    <p:extLst>
      <p:ext uri="{BB962C8B-B14F-4D97-AF65-F5344CB8AC3E}">
        <p14:creationId xmlns:p14="http://schemas.microsoft.com/office/powerpoint/2010/main" val="4280448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699F-7009-777C-DF5A-4BB3E9FBB3D3}"/>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51377D4-19A3-397A-960B-97F767BD32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673EC13-D2DD-21AE-07A4-BC7BA03C0B51}"/>
              </a:ext>
            </a:extLst>
          </p:cNvPr>
          <p:cNvSpPr>
            <a:spLocks noGrp="1"/>
          </p:cNvSpPr>
          <p:nvPr>
            <p:ph type="dt" sz="half" idx="10"/>
          </p:nvPr>
        </p:nvSpPr>
        <p:spPr/>
        <p:txBody>
          <a:bodyPr/>
          <a:lstStyle/>
          <a:p>
            <a:fld id="{D8B0FCA4-48EB-47A4-B977-C1B24C763E8E}" type="datetimeFigureOut">
              <a:rPr lang="en-PK" smtClean="0"/>
              <a:t>04/01/2024</a:t>
            </a:fld>
            <a:endParaRPr lang="en-PK"/>
          </a:p>
        </p:txBody>
      </p:sp>
      <p:sp>
        <p:nvSpPr>
          <p:cNvPr id="5" name="Footer Placeholder 4">
            <a:extLst>
              <a:ext uri="{FF2B5EF4-FFF2-40B4-BE49-F238E27FC236}">
                <a16:creationId xmlns:a16="http://schemas.microsoft.com/office/drawing/2014/main" id="{61FD8939-948B-C16F-2D9C-F76FBA84FB1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862931E-E29B-72FD-913A-9F1B8579CB86}"/>
              </a:ext>
            </a:extLst>
          </p:cNvPr>
          <p:cNvSpPr>
            <a:spLocks noGrp="1"/>
          </p:cNvSpPr>
          <p:nvPr>
            <p:ph type="sldNum" sz="quarter" idx="12"/>
          </p:nvPr>
        </p:nvSpPr>
        <p:spPr/>
        <p:txBody>
          <a:bodyPr/>
          <a:lstStyle/>
          <a:p>
            <a:fld id="{90F09AF6-E5F0-4167-8D07-55EE4CAE17F9}" type="slidenum">
              <a:rPr lang="en-PK" smtClean="0"/>
              <a:t>‹#›</a:t>
            </a:fld>
            <a:endParaRPr lang="en-PK"/>
          </a:p>
        </p:txBody>
      </p:sp>
    </p:spTree>
    <p:extLst>
      <p:ext uri="{BB962C8B-B14F-4D97-AF65-F5344CB8AC3E}">
        <p14:creationId xmlns:p14="http://schemas.microsoft.com/office/powerpoint/2010/main" val="313356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797523-C547-B456-CF0E-71FA7AFE63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0D412BA5-EFE4-ABF7-B38F-11F700532D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8BA713B-910F-A598-0184-B5651223F39B}"/>
              </a:ext>
            </a:extLst>
          </p:cNvPr>
          <p:cNvSpPr>
            <a:spLocks noGrp="1"/>
          </p:cNvSpPr>
          <p:nvPr>
            <p:ph type="dt" sz="half" idx="10"/>
          </p:nvPr>
        </p:nvSpPr>
        <p:spPr/>
        <p:txBody>
          <a:bodyPr/>
          <a:lstStyle/>
          <a:p>
            <a:fld id="{D8B0FCA4-48EB-47A4-B977-C1B24C763E8E}" type="datetimeFigureOut">
              <a:rPr lang="en-PK" smtClean="0"/>
              <a:t>04/01/2024</a:t>
            </a:fld>
            <a:endParaRPr lang="en-PK"/>
          </a:p>
        </p:txBody>
      </p:sp>
      <p:sp>
        <p:nvSpPr>
          <p:cNvPr id="5" name="Footer Placeholder 4">
            <a:extLst>
              <a:ext uri="{FF2B5EF4-FFF2-40B4-BE49-F238E27FC236}">
                <a16:creationId xmlns:a16="http://schemas.microsoft.com/office/drawing/2014/main" id="{E33998DE-F345-DCCD-05F0-8C6DCA7D0FB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B6CDED5-AACA-C328-DEBB-1BA4AA337B3E}"/>
              </a:ext>
            </a:extLst>
          </p:cNvPr>
          <p:cNvSpPr>
            <a:spLocks noGrp="1"/>
          </p:cNvSpPr>
          <p:nvPr>
            <p:ph type="sldNum" sz="quarter" idx="12"/>
          </p:nvPr>
        </p:nvSpPr>
        <p:spPr/>
        <p:txBody>
          <a:bodyPr/>
          <a:lstStyle/>
          <a:p>
            <a:fld id="{90F09AF6-E5F0-4167-8D07-55EE4CAE17F9}" type="slidenum">
              <a:rPr lang="en-PK" smtClean="0"/>
              <a:t>‹#›</a:t>
            </a:fld>
            <a:endParaRPr lang="en-PK"/>
          </a:p>
        </p:txBody>
      </p:sp>
    </p:spTree>
    <p:extLst>
      <p:ext uri="{BB962C8B-B14F-4D97-AF65-F5344CB8AC3E}">
        <p14:creationId xmlns:p14="http://schemas.microsoft.com/office/powerpoint/2010/main" val="1250744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B783-724C-7E41-4C2F-7D6AB34DD9E4}"/>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DCD0160-0B6D-80B0-3132-DFEA1982E3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8A3725E-B916-CA04-ADA0-474423B00CD5}"/>
              </a:ext>
            </a:extLst>
          </p:cNvPr>
          <p:cNvSpPr>
            <a:spLocks noGrp="1"/>
          </p:cNvSpPr>
          <p:nvPr>
            <p:ph type="dt" sz="half" idx="10"/>
          </p:nvPr>
        </p:nvSpPr>
        <p:spPr/>
        <p:txBody>
          <a:bodyPr/>
          <a:lstStyle/>
          <a:p>
            <a:fld id="{D8B0FCA4-48EB-47A4-B977-C1B24C763E8E}" type="datetimeFigureOut">
              <a:rPr lang="en-PK" smtClean="0"/>
              <a:t>04/01/2024</a:t>
            </a:fld>
            <a:endParaRPr lang="en-PK"/>
          </a:p>
        </p:txBody>
      </p:sp>
      <p:sp>
        <p:nvSpPr>
          <p:cNvPr id="5" name="Footer Placeholder 4">
            <a:extLst>
              <a:ext uri="{FF2B5EF4-FFF2-40B4-BE49-F238E27FC236}">
                <a16:creationId xmlns:a16="http://schemas.microsoft.com/office/drawing/2014/main" id="{338E33E7-86A0-7295-94A1-F5477DEBABC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E28C205-7CD4-9526-E6B9-2C2BC9A1C582}"/>
              </a:ext>
            </a:extLst>
          </p:cNvPr>
          <p:cNvSpPr>
            <a:spLocks noGrp="1"/>
          </p:cNvSpPr>
          <p:nvPr>
            <p:ph type="sldNum" sz="quarter" idx="12"/>
          </p:nvPr>
        </p:nvSpPr>
        <p:spPr/>
        <p:txBody>
          <a:bodyPr/>
          <a:lstStyle/>
          <a:p>
            <a:fld id="{90F09AF6-E5F0-4167-8D07-55EE4CAE17F9}" type="slidenum">
              <a:rPr lang="en-PK" smtClean="0"/>
              <a:t>‹#›</a:t>
            </a:fld>
            <a:endParaRPr lang="en-PK"/>
          </a:p>
        </p:txBody>
      </p:sp>
    </p:spTree>
    <p:extLst>
      <p:ext uri="{BB962C8B-B14F-4D97-AF65-F5344CB8AC3E}">
        <p14:creationId xmlns:p14="http://schemas.microsoft.com/office/powerpoint/2010/main" val="202320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300C3-4C04-1349-4D2E-7017EAF77B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92A40A8E-03A2-D68A-235E-91D231328E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FE648D-8BD0-1E24-6E8C-3A8A34CA5B9F}"/>
              </a:ext>
            </a:extLst>
          </p:cNvPr>
          <p:cNvSpPr>
            <a:spLocks noGrp="1"/>
          </p:cNvSpPr>
          <p:nvPr>
            <p:ph type="dt" sz="half" idx="10"/>
          </p:nvPr>
        </p:nvSpPr>
        <p:spPr/>
        <p:txBody>
          <a:bodyPr/>
          <a:lstStyle/>
          <a:p>
            <a:fld id="{D8B0FCA4-48EB-47A4-B977-C1B24C763E8E}" type="datetimeFigureOut">
              <a:rPr lang="en-PK" smtClean="0"/>
              <a:t>04/01/2024</a:t>
            </a:fld>
            <a:endParaRPr lang="en-PK"/>
          </a:p>
        </p:txBody>
      </p:sp>
      <p:sp>
        <p:nvSpPr>
          <p:cNvPr id="5" name="Footer Placeholder 4">
            <a:extLst>
              <a:ext uri="{FF2B5EF4-FFF2-40B4-BE49-F238E27FC236}">
                <a16:creationId xmlns:a16="http://schemas.microsoft.com/office/drawing/2014/main" id="{25DF001A-0577-C221-8A17-7AB3E142062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4BBF6C4-869E-6B60-B638-439CB713E1CB}"/>
              </a:ext>
            </a:extLst>
          </p:cNvPr>
          <p:cNvSpPr>
            <a:spLocks noGrp="1"/>
          </p:cNvSpPr>
          <p:nvPr>
            <p:ph type="sldNum" sz="quarter" idx="12"/>
          </p:nvPr>
        </p:nvSpPr>
        <p:spPr/>
        <p:txBody>
          <a:bodyPr/>
          <a:lstStyle/>
          <a:p>
            <a:fld id="{90F09AF6-E5F0-4167-8D07-55EE4CAE17F9}" type="slidenum">
              <a:rPr lang="en-PK" smtClean="0"/>
              <a:t>‹#›</a:t>
            </a:fld>
            <a:endParaRPr lang="en-PK"/>
          </a:p>
        </p:txBody>
      </p:sp>
    </p:spTree>
    <p:extLst>
      <p:ext uri="{BB962C8B-B14F-4D97-AF65-F5344CB8AC3E}">
        <p14:creationId xmlns:p14="http://schemas.microsoft.com/office/powerpoint/2010/main" val="69085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CACB2-D96E-A071-3A2A-8BE331C76374}"/>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0E93AE6A-ED05-4F39-E4C5-756D11FF93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99A970D8-16C5-F216-6BF6-C6C4334D58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AFF946AB-F99F-1010-5839-0E40656E4AF3}"/>
              </a:ext>
            </a:extLst>
          </p:cNvPr>
          <p:cNvSpPr>
            <a:spLocks noGrp="1"/>
          </p:cNvSpPr>
          <p:nvPr>
            <p:ph type="dt" sz="half" idx="10"/>
          </p:nvPr>
        </p:nvSpPr>
        <p:spPr/>
        <p:txBody>
          <a:bodyPr/>
          <a:lstStyle/>
          <a:p>
            <a:fld id="{D8B0FCA4-48EB-47A4-B977-C1B24C763E8E}" type="datetimeFigureOut">
              <a:rPr lang="en-PK" smtClean="0"/>
              <a:t>04/01/2024</a:t>
            </a:fld>
            <a:endParaRPr lang="en-PK"/>
          </a:p>
        </p:txBody>
      </p:sp>
      <p:sp>
        <p:nvSpPr>
          <p:cNvPr id="6" name="Footer Placeholder 5">
            <a:extLst>
              <a:ext uri="{FF2B5EF4-FFF2-40B4-BE49-F238E27FC236}">
                <a16:creationId xmlns:a16="http://schemas.microsoft.com/office/drawing/2014/main" id="{2365CB39-7B29-2BA0-7D67-E956F55F2F1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8989271-4206-4538-B442-DFFBECB729DA}"/>
              </a:ext>
            </a:extLst>
          </p:cNvPr>
          <p:cNvSpPr>
            <a:spLocks noGrp="1"/>
          </p:cNvSpPr>
          <p:nvPr>
            <p:ph type="sldNum" sz="quarter" idx="12"/>
          </p:nvPr>
        </p:nvSpPr>
        <p:spPr/>
        <p:txBody>
          <a:bodyPr/>
          <a:lstStyle/>
          <a:p>
            <a:fld id="{90F09AF6-E5F0-4167-8D07-55EE4CAE17F9}" type="slidenum">
              <a:rPr lang="en-PK" smtClean="0"/>
              <a:t>‹#›</a:t>
            </a:fld>
            <a:endParaRPr lang="en-PK"/>
          </a:p>
        </p:txBody>
      </p:sp>
    </p:spTree>
    <p:extLst>
      <p:ext uri="{BB962C8B-B14F-4D97-AF65-F5344CB8AC3E}">
        <p14:creationId xmlns:p14="http://schemas.microsoft.com/office/powerpoint/2010/main" val="201847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05E3-A810-5FFD-858A-3684C991ACFC}"/>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ACA36D0-70D4-0C83-F765-A9C0FED858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218C20-535F-3CF5-BD86-236BC37EE4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ECE3DC5D-9B88-08B1-AB48-D7785DC672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A78998-3757-51E9-9E99-7CFDDCF99F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E2FBA993-6F72-397B-9807-A74B7B3963A8}"/>
              </a:ext>
            </a:extLst>
          </p:cNvPr>
          <p:cNvSpPr>
            <a:spLocks noGrp="1"/>
          </p:cNvSpPr>
          <p:nvPr>
            <p:ph type="dt" sz="half" idx="10"/>
          </p:nvPr>
        </p:nvSpPr>
        <p:spPr/>
        <p:txBody>
          <a:bodyPr/>
          <a:lstStyle/>
          <a:p>
            <a:fld id="{D8B0FCA4-48EB-47A4-B977-C1B24C763E8E}" type="datetimeFigureOut">
              <a:rPr lang="en-PK" smtClean="0"/>
              <a:t>04/01/2024</a:t>
            </a:fld>
            <a:endParaRPr lang="en-PK"/>
          </a:p>
        </p:txBody>
      </p:sp>
      <p:sp>
        <p:nvSpPr>
          <p:cNvPr id="8" name="Footer Placeholder 7">
            <a:extLst>
              <a:ext uri="{FF2B5EF4-FFF2-40B4-BE49-F238E27FC236}">
                <a16:creationId xmlns:a16="http://schemas.microsoft.com/office/drawing/2014/main" id="{FD0CA0B7-332A-A718-3880-6538ADEB0FC9}"/>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D7B796CC-A9C7-84CA-DD98-42DBADAE8B11}"/>
              </a:ext>
            </a:extLst>
          </p:cNvPr>
          <p:cNvSpPr>
            <a:spLocks noGrp="1"/>
          </p:cNvSpPr>
          <p:nvPr>
            <p:ph type="sldNum" sz="quarter" idx="12"/>
          </p:nvPr>
        </p:nvSpPr>
        <p:spPr/>
        <p:txBody>
          <a:bodyPr/>
          <a:lstStyle/>
          <a:p>
            <a:fld id="{90F09AF6-E5F0-4167-8D07-55EE4CAE17F9}" type="slidenum">
              <a:rPr lang="en-PK" smtClean="0"/>
              <a:t>‹#›</a:t>
            </a:fld>
            <a:endParaRPr lang="en-PK"/>
          </a:p>
        </p:txBody>
      </p:sp>
    </p:spTree>
    <p:extLst>
      <p:ext uri="{BB962C8B-B14F-4D97-AF65-F5344CB8AC3E}">
        <p14:creationId xmlns:p14="http://schemas.microsoft.com/office/powerpoint/2010/main" val="115491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FD16B-4217-5545-87C3-0ED61D6A1A9C}"/>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D1D39AE0-F66F-E372-BC29-21A5849B9C5B}"/>
              </a:ext>
            </a:extLst>
          </p:cNvPr>
          <p:cNvSpPr>
            <a:spLocks noGrp="1"/>
          </p:cNvSpPr>
          <p:nvPr>
            <p:ph type="dt" sz="half" idx="10"/>
          </p:nvPr>
        </p:nvSpPr>
        <p:spPr/>
        <p:txBody>
          <a:bodyPr/>
          <a:lstStyle/>
          <a:p>
            <a:fld id="{D8B0FCA4-48EB-47A4-B977-C1B24C763E8E}" type="datetimeFigureOut">
              <a:rPr lang="en-PK" smtClean="0"/>
              <a:t>04/01/2024</a:t>
            </a:fld>
            <a:endParaRPr lang="en-PK"/>
          </a:p>
        </p:txBody>
      </p:sp>
      <p:sp>
        <p:nvSpPr>
          <p:cNvPr id="4" name="Footer Placeholder 3">
            <a:extLst>
              <a:ext uri="{FF2B5EF4-FFF2-40B4-BE49-F238E27FC236}">
                <a16:creationId xmlns:a16="http://schemas.microsoft.com/office/drawing/2014/main" id="{2017206D-A85A-A34D-29A6-1DCF0733B1E5}"/>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AC53ABA4-CA04-95D8-404C-1B806AEBA11A}"/>
              </a:ext>
            </a:extLst>
          </p:cNvPr>
          <p:cNvSpPr>
            <a:spLocks noGrp="1"/>
          </p:cNvSpPr>
          <p:nvPr>
            <p:ph type="sldNum" sz="quarter" idx="12"/>
          </p:nvPr>
        </p:nvSpPr>
        <p:spPr/>
        <p:txBody>
          <a:bodyPr/>
          <a:lstStyle/>
          <a:p>
            <a:fld id="{90F09AF6-E5F0-4167-8D07-55EE4CAE17F9}" type="slidenum">
              <a:rPr lang="en-PK" smtClean="0"/>
              <a:t>‹#›</a:t>
            </a:fld>
            <a:endParaRPr lang="en-PK"/>
          </a:p>
        </p:txBody>
      </p:sp>
    </p:spTree>
    <p:extLst>
      <p:ext uri="{BB962C8B-B14F-4D97-AF65-F5344CB8AC3E}">
        <p14:creationId xmlns:p14="http://schemas.microsoft.com/office/powerpoint/2010/main" val="381323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0B2D31-4929-7979-FD1D-D3ACD7F11E3B}"/>
              </a:ext>
            </a:extLst>
          </p:cNvPr>
          <p:cNvSpPr>
            <a:spLocks noGrp="1"/>
          </p:cNvSpPr>
          <p:nvPr>
            <p:ph type="dt" sz="half" idx="10"/>
          </p:nvPr>
        </p:nvSpPr>
        <p:spPr/>
        <p:txBody>
          <a:bodyPr/>
          <a:lstStyle/>
          <a:p>
            <a:fld id="{D8B0FCA4-48EB-47A4-B977-C1B24C763E8E}" type="datetimeFigureOut">
              <a:rPr lang="en-PK" smtClean="0"/>
              <a:t>04/01/2024</a:t>
            </a:fld>
            <a:endParaRPr lang="en-PK"/>
          </a:p>
        </p:txBody>
      </p:sp>
      <p:sp>
        <p:nvSpPr>
          <p:cNvPr id="3" name="Footer Placeholder 2">
            <a:extLst>
              <a:ext uri="{FF2B5EF4-FFF2-40B4-BE49-F238E27FC236}">
                <a16:creationId xmlns:a16="http://schemas.microsoft.com/office/drawing/2014/main" id="{E45E4416-E8C5-CAA7-364C-A4E9B8105C82}"/>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B80452A0-80BD-C86E-6D28-953AE228650C}"/>
              </a:ext>
            </a:extLst>
          </p:cNvPr>
          <p:cNvSpPr>
            <a:spLocks noGrp="1"/>
          </p:cNvSpPr>
          <p:nvPr>
            <p:ph type="sldNum" sz="quarter" idx="12"/>
          </p:nvPr>
        </p:nvSpPr>
        <p:spPr/>
        <p:txBody>
          <a:bodyPr/>
          <a:lstStyle/>
          <a:p>
            <a:fld id="{90F09AF6-E5F0-4167-8D07-55EE4CAE17F9}" type="slidenum">
              <a:rPr lang="en-PK" smtClean="0"/>
              <a:t>‹#›</a:t>
            </a:fld>
            <a:endParaRPr lang="en-PK"/>
          </a:p>
        </p:txBody>
      </p:sp>
    </p:spTree>
    <p:extLst>
      <p:ext uri="{BB962C8B-B14F-4D97-AF65-F5344CB8AC3E}">
        <p14:creationId xmlns:p14="http://schemas.microsoft.com/office/powerpoint/2010/main" val="3454151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533B-1474-B33C-510B-57BC5F72F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0F75E494-851E-F055-09FA-1D2048C7B9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1D07C135-07A0-E80A-0FD0-4E10DCB4F8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BFC6C-75D5-15F2-E5D6-67B756E86C76}"/>
              </a:ext>
            </a:extLst>
          </p:cNvPr>
          <p:cNvSpPr>
            <a:spLocks noGrp="1"/>
          </p:cNvSpPr>
          <p:nvPr>
            <p:ph type="dt" sz="half" idx="10"/>
          </p:nvPr>
        </p:nvSpPr>
        <p:spPr/>
        <p:txBody>
          <a:bodyPr/>
          <a:lstStyle/>
          <a:p>
            <a:fld id="{D8B0FCA4-48EB-47A4-B977-C1B24C763E8E}" type="datetimeFigureOut">
              <a:rPr lang="en-PK" smtClean="0"/>
              <a:t>04/01/2024</a:t>
            </a:fld>
            <a:endParaRPr lang="en-PK"/>
          </a:p>
        </p:txBody>
      </p:sp>
      <p:sp>
        <p:nvSpPr>
          <p:cNvPr id="6" name="Footer Placeholder 5">
            <a:extLst>
              <a:ext uri="{FF2B5EF4-FFF2-40B4-BE49-F238E27FC236}">
                <a16:creationId xmlns:a16="http://schemas.microsoft.com/office/drawing/2014/main" id="{FBA14186-0261-5EA9-5926-E2AA3BCDB0F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F6A9EAD-2263-09B6-8D82-8DE052905EBB}"/>
              </a:ext>
            </a:extLst>
          </p:cNvPr>
          <p:cNvSpPr>
            <a:spLocks noGrp="1"/>
          </p:cNvSpPr>
          <p:nvPr>
            <p:ph type="sldNum" sz="quarter" idx="12"/>
          </p:nvPr>
        </p:nvSpPr>
        <p:spPr/>
        <p:txBody>
          <a:bodyPr/>
          <a:lstStyle/>
          <a:p>
            <a:fld id="{90F09AF6-E5F0-4167-8D07-55EE4CAE17F9}" type="slidenum">
              <a:rPr lang="en-PK" smtClean="0"/>
              <a:t>‹#›</a:t>
            </a:fld>
            <a:endParaRPr lang="en-PK"/>
          </a:p>
        </p:txBody>
      </p:sp>
    </p:spTree>
    <p:extLst>
      <p:ext uri="{BB962C8B-B14F-4D97-AF65-F5344CB8AC3E}">
        <p14:creationId xmlns:p14="http://schemas.microsoft.com/office/powerpoint/2010/main" val="40805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1C3B-E59D-1396-150B-CC452DEFCB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5F43D80F-8CB1-5AF6-E45D-2CA7792B03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72CC8A94-0029-87A9-4E40-4F7EB691F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16B630-492F-39AE-2240-5E8BB575CB88}"/>
              </a:ext>
            </a:extLst>
          </p:cNvPr>
          <p:cNvSpPr>
            <a:spLocks noGrp="1"/>
          </p:cNvSpPr>
          <p:nvPr>
            <p:ph type="dt" sz="half" idx="10"/>
          </p:nvPr>
        </p:nvSpPr>
        <p:spPr/>
        <p:txBody>
          <a:bodyPr/>
          <a:lstStyle/>
          <a:p>
            <a:fld id="{D8B0FCA4-48EB-47A4-B977-C1B24C763E8E}" type="datetimeFigureOut">
              <a:rPr lang="en-PK" smtClean="0"/>
              <a:t>04/01/2024</a:t>
            </a:fld>
            <a:endParaRPr lang="en-PK"/>
          </a:p>
        </p:txBody>
      </p:sp>
      <p:sp>
        <p:nvSpPr>
          <p:cNvPr id="6" name="Footer Placeholder 5">
            <a:extLst>
              <a:ext uri="{FF2B5EF4-FFF2-40B4-BE49-F238E27FC236}">
                <a16:creationId xmlns:a16="http://schemas.microsoft.com/office/drawing/2014/main" id="{8AB151AC-EC37-7557-2522-2325DE7F01E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F3ADC7E-B844-5E9D-DC66-8163DCCCC389}"/>
              </a:ext>
            </a:extLst>
          </p:cNvPr>
          <p:cNvSpPr>
            <a:spLocks noGrp="1"/>
          </p:cNvSpPr>
          <p:nvPr>
            <p:ph type="sldNum" sz="quarter" idx="12"/>
          </p:nvPr>
        </p:nvSpPr>
        <p:spPr/>
        <p:txBody>
          <a:bodyPr/>
          <a:lstStyle/>
          <a:p>
            <a:fld id="{90F09AF6-E5F0-4167-8D07-55EE4CAE17F9}" type="slidenum">
              <a:rPr lang="en-PK" smtClean="0"/>
              <a:t>‹#›</a:t>
            </a:fld>
            <a:endParaRPr lang="en-PK"/>
          </a:p>
        </p:txBody>
      </p:sp>
    </p:spTree>
    <p:extLst>
      <p:ext uri="{BB962C8B-B14F-4D97-AF65-F5344CB8AC3E}">
        <p14:creationId xmlns:p14="http://schemas.microsoft.com/office/powerpoint/2010/main" val="1035405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94D02-3C77-B051-266A-322A741203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4051E2B7-04A3-4137-DC09-077ED1A5E3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47DAA4B-26EE-0AD9-3769-964338BFD2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0FCA4-48EB-47A4-B977-C1B24C763E8E}" type="datetimeFigureOut">
              <a:rPr lang="en-PK" smtClean="0"/>
              <a:t>04/01/2024</a:t>
            </a:fld>
            <a:endParaRPr lang="en-PK"/>
          </a:p>
        </p:txBody>
      </p:sp>
      <p:sp>
        <p:nvSpPr>
          <p:cNvPr id="5" name="Footer Placeholder 4">
            <a:extLst>
              <a:ext uri="{FF2B5EF4-FFF2-40B4-BE49-F238E27FC236}">
                <a16:creationId xmlns:a16="http://schemas.microsoft.com/office/drawing/2014/main" id="{C67442EB-1E5B-362D-EA72-2170322A96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D01F6CBB-40F8-7C0E-4986-34D4D6E440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F09AF6-E5F0-4167-8D07-55EE4CAE17F9}" type="slidenum">
              <a:rPr lang="en-PK" smtClean="0"/>
              <a:t>‹#›</a:t>
            </a:fld>
            <a:endParaRPr lang="en-PK"/>
          </a:p>
        </p:txBody>
      </p:sp>
    </p:spTree>
    <p:extLst>
      <p:ext uri="{BB962C8B-B14F-4D97-AF65-F5344CB8AC3E}">
        <p14:creationId xmlns:p14="http://schemas.microsoft.com/office/powerpoint/2010/main" val="4178157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83480"/>
        </a:solidFill>
        <a:effectLst/>
      </p:bgPr>
    </p:bg>
    <p:spTree>
      <p:nvGrpSpPr>
        <p:cNvPr id="1" name=""/>
        <p:cNvGrpSpPr/>
        <p:nvPr/>
      </p:nvGrpSpPr>
      <p:grpSpPr>
        <a:xfrm>
          <a:off x="0" y="0"/>
          <a:ext cx="0" cy="0"/>
          <a:chOff x="0" y="0"/>
          <a:chExt cx="0" cy="0"/>
        </a:xfrm>
      </p:grpSpPr>
      <p:pic>
        <p:nvPicPr>
          <p:cNvPr id="1026" name="Picture 2" descr="2D Hero Battle PvP Arena Background. Casual Game Art Design. AI Generative  26844400 Stock Photo at Vecteezy">
            <a:extLst>
              <a:ext uri="{FF2B5EF4-FFF2-40B4-BE49-F238E27FC236}">
                <a16:creationId xmlns:a16="http://schemas.microsoft.com/office/drawing/2014/main" id="{335A0100-B497-21A4-09A4-1F9BC39D4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8325" y="0"/>
            <a:ext cx="15100183"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15DBE9B5-1F07-BE77-6699-446C07FB5B36}"/>
              </a:ext>
            </a:extLst>
          </p:cNvPr>
          <p:cNvCxnSpPr>
            <a:cxnSpLocks/>
          </p:cNvCxnSpPr>
          <p:nvPr/>
        </p:nvCxnSpPr>
        <p:spPr>
          <a:xfrm flipH="1">
            <a:off x="1272074" y="793102"/>
            <a:ext cx="9647853" cy="0"/>
          </a:xfrm>
          <a:prstGeom prst="line">
            <a:avLst/>
          </a:prstGeom>
          <a:ln w="28575">
            <a:gradFill flip="none" rotWithShape="1">
              <a:gsLst>
                <a:gs pos="98165">
                  <a:schemeClr val="tx2"/>
                </a:gs>
                <a:gs pos="0">
                  <a:schemeClr val="tx2"/>
                </a:gs>
                <a:gs pos="30000">
                  <a:schemeClr val="accent4">
                    <a:lumMod val="50000"/>
                  </a:schemeClr>
                </a:gs>
                <a:gs pos="82000">
                  <a:schemeClr val="accent4">
                    <a:lumMod val="50000"/>
                  </a:schemeClr>
                </a:gs>
              </a:gsLst>
              <a:lin ang="0" scaled="1"/>
              <a:tileRect/>
            </a:gradFill>
            <a:headEnd w="sm" len="sm"/>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A67D286-CF44-3251-B4F7-8682D63F17D4}"/>
              </a:ext>
            </a:extLst>
          </p:cNvPr>
          <p:cNvSpPr txBox="1"/>
          <p:nvPr/>
        </p:nvSpPr>
        <p:spPr>
          <a:xfrm>
            <a:off x="5060300" y="269882"/>
            <a:ext cx="2329543" cy="523220"/>
          </a:xfrm>
          <a:prstGeom prst="rect">
            <a:avLst/>
          </a:prstGeom>
          <a:noFill/>
        </p:spPr>
        <p:txBody>
          <a:bodyPr wrap="square" rtlCol="0">
            <a:spAutoFit/>
          </a:bodyPr>
          <a:lstStyle/>
          <a:p>
            <a:pPr algn="ctr"/>
            <a:r>
              <a:rPr lang="en-US" sz="2800" dirty="0">
                <a:solidFill>
                  <a:schemeClr val="bg1"/>
                </a:solidFill>
                <a:latin typeface="Trajan Pro"/>
              </a:rPr>
              <a:t>TERAXIA</a:t>
            </a:r>
            <a:endParaRPr lang="en-PK" sz="2800" dirty="0">
              <a:solidFill>
                <a:schemeClr val="bg1"/>
              </a:solidFill>
              <a:latin typeface="Trajan Pro"/>
            </a:endParaRPr>
          </a:p>
        </p:txBody>
      </p:sp>
      <p:pic>
        <p:nvPicPr>
          <p:cNvPr id="11" name="Picture 10">
            <a:extLst>
              <a:ext uri="{FF2B5EF4-FFF2-40B4-BE49-F238E27FC236}">
                <a16:creationId xmlns:a16="http://schemas.microsoft.com/office/drawing/2014/main" id="{BD764D53-5100-9235-AA67-6D5525BDC8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800" y="1034992"/>
            <a:ext cx="3820356" cy="5404570"/>
          </a:xfrm>
          <a:prstGeom prst="rect">
            <a:avLst/>
          </a:prstGeom>
        </p:spPr>
      </p:pic>
      <p:sp>
        <p:nvSpPr>
          <p:cNvPr id="13" name="TextBox 12">
            <a:extLst>
              <a:ext uri="{FF2B5EF4-FFF2-40B4-BE49-F238E27FC236}">
                <a16:creationId xmlns:a16="http://schemas.microsoft.com/office/drawing/2014/main" id="{F2CB0980-9F05-7ACF-EF9B-CFF6256EF03F}"/>
              </a:ext>
            </a:extLst>
          </p:cNvPr>
          <p:cNvSpPr txBox="1"/>
          <p:nvPr/>
        </p:nvSpPr>
        <p:spPr>
          <a:xfrm>
            <a:off x="4338734" y="1034993"/>
            <a:ext cx="7633465" cy="4308872"/>
          </a:xfrm>
          <a:prstGeom prst="rect">
            <a:avLst/>
          </a:prstGeom>
          <a:noFill/>
        </p:spPr>
        <p:txBody>
          <a:bodyPr wrap="square" rtlCol="0">
            <a:spAutoFit/>
          </a:bodyPr>
          <a:lstStyle/>
          <a:p>
            <a:pPr algn="ctr"/>
            <a:r>
              <a:rPr lang="en-US" dirty="0">
                <a:solidFill>
                  <a:srgbClr val="969696"/>
                </a:solidFill>
                <a:latin typeface="Bell MT" panose="02020503060305020303" pitchFamily="18" charset="0"/>
              </a:rPr>
              <a:t>"EMBARK ON AN EPIC JOURNEY IN THE WORLD OF MAGIC AND ADVENTURE!“</a:t>
            </a:r>
          </a:p>
          <a:p>
            <a:pPr algn="ctr"/>
            <a:endParaRPr lang="en-US" sz="2000" dirty="0">
              <a:solidFill>
                <a:srgbClr val="665A5A"/>
              </a:solidFill>
              <a:latin typeface="Bell MT" panose="02020503060305020303" pitchFamily="18" charset="0"/>
            </a:endParaRPr>
          </a:p>
          <a:p>
            <a:pPr algn="ctr"/>
            <a:endParaRPr lang="en-US" sz="2000" dirty="0">
              <a:solidFill>
                <a:srgbClr val="665A5A"/>
              </a:solidFill>
              <a:latin typeface="Bell MT" panose="02020503060305020303" pitchFamily="18" charset="0"/>
            </a:endParaRPr>
          </a:p>
          <a:p>
            <a:pPr algn="ctr"/>
            <a:endParaRPr lang="en-US" dirty="0">
              <a:solidFill>
                <a:srgbClr val="665A5A"/>
              </a:solidFill>
              <a:latin typeface="Bell MT" panose="02020503060305020303" pitchFamily="18" charset="0"/>
            </a:endParaRPr>
          </a:p>
          <a:p>
            <a:pPr algn="ctr"/>
            <a:endParaRPr lang="en-US" dirty="0">
              <a:solidFill>
                <a:srgbClr val="665A5A"/>
              </a:solidFill>
              <a:latin typeface="Bell MT" panose="02020503060305020303" pitchFamily="18" charset="0"/>
            </a:endParaRPr>
          </a:p>
          <a:p>
            <a:pPr algn="ctr"/>
            <a:endParaRPr lang="en-US" dirty="0">
              <a:solidFill>
                <a:srgbClr val="665A5A"/>
              </a:solidFill>
              <a:latin typeface="Bell MT" panose="02020503060305020303" pitchFamily="18" charset="0"/>
            </a:endParaRPr>
          </a:p>
          <a:p>
            <a:pPr algn="ctr"/>
            <a:endParaRPr lang="en-US" dirty="0">
              <a:solidFill>
                <a:srgbClr val="665A5A"/>
              </a:solidFill>
              <a:latin typeface="Bell MT" panose="02020503060305020303" pitchFamily="18" charset="0"/>
            </a:endParaRPr>
          </a:p>
          <a:p>
            <a:pPr algn="ctr"/>
            <a:endParaRPr lang="en-US" dirty="0">
              <a:solidFill>
                <a:srgbClr val="665A5A"/>
              </a:solidFill>
              <a:latin typeface="Bell MT" panose="02020503060305020303" pitchFamily="18" charset="0"/>
            </a:endParaRPr>
          </a:p>
          <a:p>
            <a:pPr algn="ctr"/>
            <a:endParaRPr lang="en-US" dirty="0">
              <a:solidFill>
                <a:srgbClr val="665A5A"/>
              </a:solidFill>
              <a:latin typeface="Bell MT" panose="02020503060305020303" pitchFamily="18" charset="0"/>
            </a:endParaRPr>
          </a:p>
          <a:p>
            <a:pPr algn="ctr"/>
            <a:endParaRPr lang="en-US" dirty="0">
              <a:solidFill>
                <a:srgbClr val="665A5A"/>
              </a:solidFill>
              <a:latin typeface="Bell MT" panose="02020503060305020303" pitchFamily="18" charset="0"/>
            </a:endParaRPr>
          </a:p>
          <a:p>
            <a:pPr algn="ctr"/>
            <a:endParaRPr lang="en-US" dirty="0">
              <a:solidFill>
                <a:srgbClr val="665A5A"/>
              </a:solidFill>
              <a:latin typeface="Bell MT" panose="02020503060305020303" pitchFamily="18" charset="0"/>
            </a:endParaRPr>
          </a:p>
          <a:p>
            <a:pPr algn="ctr"/>
            <a:endParaRPr lang="en-US" dirty="0">
              <a:solidFill>
                <a:srgbClr val="665A5A"/>
              </a:solidFill>
              <a:latin typeface="Bell MT" panose="02020503060305020303" pitchFamily="18" charset="0"/>
            </a:endParaRPr>
          </a:p>
          <a:p>
            <a:pPr algn="ctr"/>
            <a:endParaRPr lang="en-US" dirty="0">
              <a:solidFill>
                <a:srgbClr val="665A5A"/>
              </a:solidFill>
              <a:latin typeface="Bell MT" panose="02020503060305020303" pitchFamily="18" charset="0"/>
            </a:endParaRPr>
          </a:p>
          <a:p>
            <a:pPr algn="ctr"/>
            <a:endParaRPr lang="en-PK" dirty="0">
              <a:solidFill>
                <a:srgbClr val="665A5A"/>
              </a:solidFill>
              <a:latin typeface="Bell MT" panose="02020503060305020303" pitchFamily="18" charset="0"/>
            </a:endParaRPr>
          </a:p>
        </p:txBody>
      </p:sp>
      <p:sp>
        <p:nvSpPr>
          <p:cNvPr id="3" name="Rectangle 2">
            <a:extLst>
              <a:ext uri="{FF2B5EF4-FFF2-40B4-BE49-F238E27FC236}">
                <a16:creationId xmlns:a16="http://schemas.microsoft.com/office/drawing/2014/main" id="{5BB996A5-8EEB-7561-FAAC-C330392DA923}"/>
              </a:ext>
            </a:extLst>
          </p:cNvPr>
          <p:cNvSpPr/>
          <p:nvPr/>
        </p:nvSpPr>
        <p:spPr>
          <a:xfrm>
            <a:off x="4623275" y="2085174"/>
            <a:ext cx="7101555" cy="3737833"/>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latin typeface="Bell MT" panose="02020503060305020303" pitchFamily="18" charset="0"/>
              </a:rPr>
              <a:t>Welcome to the captivating realm of our RPG game, where you can unleash your imagination and dive into a world filled with mystical wonders. In this game, you will have the opportunity to choose from three unique classes: Warlock, Barbarian and Outlaw, each with their own set of extraordinary abilities and powers. As you begin your adventure, you will encounter a thrilling storyline that unfolds across three captivating quests. Each quest will challenge your skills, test your wit, and push you to the limits of your abilities. From battling formidable enemies to solving intricate puzzles, you'll need to use strategy and cunning to overcome the obstacles that lie in your path.</a:t>
            </a:r>
          </a:p>
          <a:p>
            <a:pPr algn="ctr"/>
            <a:endParaRPr lang="en-PK" dirty="0"/>
          </a:p>
        </p:txBody>
      </p:sp>
    </p:spTree>
    <p:extLst>
      <p:ext uri="{BB962C8B-B14F-4D97-AF65-F5344CB8AC3E}">
        <p14:creationId xmlns:p14="http://schemas.microsoft.com/office/powerpoint/2010/main" val="280697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2D Hero Battle PvP Arena Background. Casual Game Art Design. AI Generative  26844400 Stock Photo at Vecteezy">
            <a:extLst>
              <a:ext uri="{FF2B5EF4-FFF2-40B4-BE49-F238E27FC236}">
                <a16:creationId xmlns:a16="http://schemas.microsoft.com/office/drawing/2014/main" id="{78DC97B8-81AB-F3BB-E0A4-212FA9760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Diagonal Corners Snipped 3">
            <a:extLst>
              <a:ext uri="{FF2B5EF4-FFF2-40B4-BE49-F238E27FC236}">
                <a16:creationId xmlns:a16="http://schemas.microsoft.com/office/drawing/2014/main" id="{ED628F0A-F908-5E3F-E311-43424C99FD8D}"/>
              </a:ext>
            </a:extLst>
          </p:cNvPr>
          <p:cNvSpPr/>
          <p:nvPr/>
        </p:nvSpPr>
        <p:spPr>
          <a:xfrm>
            <a:off x="473980" y="383796"/>
            <a:ext cx="10041622" cy="6090407"/>
          </a:xfrm>
          <a:prstGeom prst="snip2DiagRect">
            <a:avLst>
              <a:gd name="adj1" fmla="val 0"/>
              <a:gd name="adj2" fmla="val 16667"/>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7" name="Picture 6">
            <a:extLst>
              <a:ext uri="{FF2B5EF4-FFF2-40B4-BE49-F238E27FC236}">
                <a16:creationId xmlns:a16="http://schemas.microsoft.com/office/drawing/2014/main" id="{1354A7EB-837E-CFF7-192A-930AEE5D0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539" y="3173975"/>
            <a:ext cx="4563609" cy="2048026"/>
          </a:xfrm>
          <a:prstGeom prst="rect">
            <a:avLst/>
          </a:prstGeom>
        </p:spPr>
      </p:pic>
      <p:sp>
        <p:nvSpPr>
          <p:cNvPr id="8" name="TextBox 7">
            <a:extLst>
              <a:ext uri="{FF2B5EF4-FFF2-40B4-BE49-F238E27FC236}">
                <a16:creationId xmlns:a16="http://schemas.microsoft.com/office/drawing/2014/main" id="{E632A5DD-F03C-BDBC-FCE9-93B6E6D42FAD}"/>
              </a:ext>
            </a:extLst>
          </p:cNvPr>
          <p:cNvSpPr txBox="1"/>
          <p:nvPr/>
        </p:nvSpPr>
        <p:spPr>
          <a:xfrm>
            <a:off x="5704514" y="692797"/>
            <a:ext cx="3942825" cy="646331"/>
          </a:xfrm>
          <a:prstGeom prst="rect">
            <a:avLst/>
          </a:prstGeom>
          <a:noFill/>
        </p:spPr>
        <p:txBody>
          <a:bodyPr wrap="square" rtlCol="0">
            <a:spAutoFit/>
          </a:bodyPr>
          <a:lstStyle/>
          <a:p>
            <a:pPr algn="ctr"/>
            <a:r>
              <a:rPr lang="en-US" dirty="0">
                <a:solidFill>
                  <a:schemeClr val="bg1">
                    <a:lumMod val="75000"/>
                  </a:schemeClr>
                </a:solidFill>
                <a:latin typeface="Bell MT" panose="02020503060305020303" pitchFamily="18" charset="0"/>
              </a:rPr>
              <a:t>INTERACTIVE MENUS AND CAPTIVATING ASCII ART</a:t>
            </a:r>
            <a:endParaRPr lang="en-PK" dirty="0">
              <a:solidFill>
                <a:schemeClr val="bg1">
                  <a:lumMod val="75000"/>
                </a:schemeClr>
              </a:solidFill>
              <a:latin typeface="Bell MT" panose="02020503060305020303" pitchFamily="18" charset="0"/>
            </a:endParaRPr>
          </a:p>
        </p:txBody>
      </p:sp>
      <p:sp>
        <p:nvSpPr>
          <p:cNvPr id="11" name="TextBox 10">
            <a:extLst>
              <a:ext uri="{FF2B5EF4-FFF2-40B4-BE49-F238E27FC236}">
                <a16:creationId xmlns:a16="http://schemas.microsoft.com/office/drawing/2014/main" id="{B4C41915-A3E5-7F7C-AAA7-D7BD0F1EBA0A}"/>
              </a:ext>
            </a:extLst>
          </p:cNvPr>
          <p:cNvSpPr txBox="1"/>
          <p:nvPr/>
        </p:nvSpPr>
        <p:spPr>
          <a:xfrm>
            <a:off x="5704514" y="1459684"/>
            <a:ext cx="4563609" cy="1200329"/>
          </a:xfrm>
          <a:prstGeom prst="rect">
            <a:avLst/>
          </a:prstGeom>
          <a:noFill/>
        </p:spPr>
        <p:txBody>
          <a:bodyPr wrap="square" rtlCol="0">
            <a:spAutoFit/>
          </a:bodyPr>
          <a:lstStyle/>
          <a:p>
            <a:r>
              <a:rPr lang="en-US" dirty="0">
                <a:solidFill>
                  <a:schemeClr val="bg1"/>
                </a:solidFill>
                <a:latin typeface="Bell MT" panose="02020503060305020303" pitchFamily="18" charset="0"/>
              </a:rPr>
              <a:t>Our game features fancy ASCII art implemented for user-friendly interaction. Different menu options are available for user to interact with.</a:t>
            </a:r>
            <a:endParaRPr lang="en-PK" dirty="0">
              <a:solidFill>
                <a:schemeClr val="bg1"/>
              </a:solidFill>
              <a:latin typeface="Bell MT" panose="02020503060305020303" pitchFamily="18" charset="0"/>
            </a:endParaRPr>
          </a:p>
        </p:txBody>
      </p:sp>
      <p:sp>
        <p:nvSpPr>
          <p:cNvPr id="13" name="TextBox 12">
            <a:extLst>
              <a:ext uri="{FF2B5EF4-FFF2-40B4-BE49-F238E27FC236}">
                <a16:creationId xmlns:a16="http://schemas.microsoft.com/office/drawing/2014/main" id="{C2A5DD7B-8974-89EE-76F6-B3A8DC4A1537}"/>
              </a:ext>
            </a:extLst>
          </p:cNvPr>
          <p:cNvSpPr txBox="1"/>
          <p:nvPr/>
        </p:nvSpPr>
        <p:spPr>
          <a:xfrm>
            <a:off x="5590071" y="2934579"/>
            <a:ext cx="4630723" cy="646331"/>
          </a:xfrm>
          <a:prstGeom prst="rect">
            <a:avLst/>
          </a:prstGeom>
          <a:noFill/>
        </p:spPr>
        <p:txBody>
          <a:bodyPr wrap="square" rtlCol="0">
            <a:spAutoFit/>
          </a:bodyPr>
          <a:lstStyle/>
          <a:p>
            <a:pPr algn="ctr"/>
            <a:r>
              <a:rPr lang="en-US" dirty="0">
                <a:solidFill>
                  <a:schemeClr val="bg1">
                    <a:lumMod val="75000"/>
                  </a:schemeClr>
                </a:solidFill>
                <a:latin typeface="Bell MT" panose="02020503060305020303" pitchFamily="18" charset="0"/>
              </a:rPr>
              <a:t>DYNAMIC STORYTELLING</a:t>
            </a:r>
            <a:endParaRPr lang="en-PK" dirty="0">
              <a:solidFill>
                <a:schemeClr val="bg1">
                  <a:lumMod val="75000"/>
                </a:schemeClr>
              </a:solidFill>
              <a:latin typeface="Bell MT" panose="02020503060305020303" pitchFamily="18" charset="0"/>
            </a:endParaRPr>
          </a:p>
          <a:p>
            <a:endParaRPr lang="en-PK" dirty="0"/>
          </a:p>
        </p:txBody>
      </p:sp>
      <p:sp>
        <p:nvSpPr>
          <p:cNvPr id="14" name="TextBox 13">
            <a:extLst>
              <a:ext uri="{FF2B5EF4-FFF2-40B4-BE49-F238E27FC236}">
                <a16:creationId xmlns:a16="http://schemas.microsoft.com/office/drawing/2014/main" id="{6EF9910F-2FF4-CFA4-A93E-5589F858BFA2}"/>
              </a:ext>
            </a:extLst>
          </p:cNvPr>
          <p:cNvSpPr txBox="1"/>
          <p:nvPr/>
        </p:nvSpPr>
        <p:spPr>
          <a:xfrm>
            <a:off x="5704513" y="3580910"/>
            <a:ext cx="4563609" cy="2031325"/>
          </a:xfrm>
          <a:prstGeom prst="rect">
            <a:avLst/>
          </a:prstGeom>
          <a:noFill/>
        </p:spPr>
        <p:txBody>
          <a:bodyPr wrap="square" rtlCol="0">
            <a:spAutoFit/>
          </a:bodyPr>
          <a:lstStyle/>
          <a:p>
            <a:r>
              <a:rPr lang="en-US" b="0" i="0" dirty="0">
                <a:solidFill>
                  <a:schemeClr val="bg1"/>
                </a:solidFill>
                <a:effectLst/>
                <a:latin typeface="Bell MT" panose="02020503060305020303" pitchFamily="18" charset="0"/>
              </a:rPr>
              <a:t>Your choices shape the destiny of your character in real-time. Navigate through a branching narrative, where the consequences of your decisions echo throughout the realms. The story evolves based on your actions, ensuring a unique and personalized adventure for every player.</a:t>
            </a:r>
            <a:endParaRPr lang="en-PK" dirty="0">
              <a:solidFill>
                <a:schemeClr val="bg1"/>
              </a:solidFill>
              <a:latin typeface="Bell MT" panose="02020503060305020303" pitchFamily="18" charset="0"/>
            </a:endParaRPr>
          </a:p>
        </p:txBody>
      </p:sp>
      <p:pic>
        <p:nvPicPr>
          <p:cNvPr id="18" name="Picture 17">
            <a:extLst>
              <a:ext uri="{FF2B5EF4-FFF2-40B4-BE49-F238E27FC236}">
                <a16:creationId xmlns:a16="http://schemas.microsoft.com/office/drawing/2014/main" id="{DA0ADC3B-73ED-A5C9-AABF-5481E1A379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896" y="795561"/>
            <a:ext cx="4666013" cy="1864452"/>
          </a:xfrm>
          <a:prstGeom prst="rect">
            <a:avLst/>
          </a:prstGeom>
        </p:spPr>
      </p:pic>
    </p:spTree>
    <p:extLst>
      <p:ext uri="{BB962C8B-B14F-4D97-AF65-F5344CB8AC3E}">
        <p14:creationId xmlns:p14="http://schemas.microsoft.com/office/powerpoint/2010/main" val="3896453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D Hero Battle PvP Arena Background. Casual Game Art Design. AI Generative  26844400 Stock Photo at Vecteezy">
            <a:extLst>
              <a:ext uri="{FF2B5EF4-FFF2-40B4-BE49-F238E27FC236}">
                <a16:creationId xmlns:a16="http://schemas.microsoft.com/office/drawing/2014/main" id="{95C42267-978B-C9CB-2120-4D73E69FF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Diagonal Corners Snipped 3">
            <a:extLst>
              <a:ext uri="{FF2B5EF4-FFF2-40B4-BE49-F238E27FC236}">
                <a16:creationId xmlns:a16="http://schemas.microsoft.com/office/drawing/2014/main" id="{A9D3CB46-41E2-985C-F27B-31A5F2B0DAF6}"/>
              </a:ext>
            </a:extLst>
          </p:cNvPr>
          <p:cNvSpPr/>
          <p:nvPr/>
        </p:nvSpPr>
        <p:spPr>
          <a:xfrm>
            <a:off x="822121" y="327171"/>
            <a:ext cx="10234569" cy="6048462"/>
          </a:xfrm>
          <a:prstGeom prst="snip2Diag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374B68B1-9DFC-4489-174A-E93AF39CE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679" y="612398"/>
            <a:ext cx="4094661" cy="658536"/>
          </a:xfrm>
          <a:prstGeom prst="rect">
            <a:avLst/>
          </a:prstGeom>
        </p:spPr>
      </p:pic>
      <p:sp>
        <p:nvSpPr>
          <p:cNvPr id="7" name="TextBox 6">
            <a:extLst>
              <a:ext uri="{FF2B5EF4-FFF2-40B4-BE49-F238E27FC236}">
                <a16:creationId xmlns:a16="http://schemas.microsoft.com/office/drawing/2014/main" id="{A3AE9339-AA86-93B7-1B0A-5E81343580B3}"/>
              </a:ext>
            </a:extLst>
          </p:cNvPr>
          <p:cNvSpPr txBox="1"/>
          <p:nvPr/>
        </p:nvSpPr>
        <p:spPr>
          <a:xfrm>
            <a:off x="5259897" y="604007"/>
            <a:ext cx="4949505" cy="923330"/>
          </a:xfrm>
          <a:prstGeom prst="rect">
            <a:avLst/>
          </a:prstGeom>
          <a:noFill/>
        </p:spPr>
        <p:txBody>
          <a:bodyPr wrap="square" rtlCol="0">
            <a:spAutoFit/>
          </a:bodyPr>
          <a:lstStyle/>
          <a:p>
            <a:pPr algn="ctr"/>
            <a:r>
              <a:rPr lang="en-US" dirty="0">
                <a:solidFill>
                  <a:schemeClr val="bg1">
                    <a:lumMod val="75000"/>
                  </a:schemeClr>
                </a:solidFill>
                <a:latin typeface="Bell MT" panose="02020503060305020303" pitchFamily="18" charset="0"/>
              </a:rPr>
              <a:t>EXCITING AND MERSMERZING QUEST CHALLENGES</a:t>
            </a:r>
            <a:endParaRPr lang="en-PK" dirty="0">
              <a:solidFill>
                <a:schemeClr val="bg1">
                  <a:lumMod val="75000"/>
                </a:schemeClr>
              </a:solidFill>
              <a:latin typeface="Bell MT" panose="02020503060305020303" pitchFamily="18" charset="0"/>
            </a:endParaRPr>
          </a:p>
          <a:p>
            <a:endParaRPr lang="en-PK" dirty="0"/>
          </a:p>
        </p:txBody>
      </p:sp>
      <p:pic>
        <p:nvPicPr>
          <p:cNvPr id="9" name="Picture 8">
            <a:extLst>
              <a:ext uri="{FF2B5EF4-FFF2-40B4-BE49-F238E27FC236}">
                <a16:creationId xmlns:a16="http://schemas.microsoft.com/office/drawing/2014/main" id="{CA7F0DA1-9DD0-6F51-C588-CE5153216A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474" y="1328099"/>
            <a:ext cx="4373590" cy="1574492"/>
          </a:xfrm>
          <a:prstGeom prst="rect">
            <a:avLst/>
          </a:prstGeom>
        </p:spPr>
      </p:pic>
      <p:sp>
        <p:nvSpPr>
          <p:cNvPr id="10" name="TextBox 9">
            <a:extLst>
              <a:ext uri="{FF2B5EF4-FFF2-40B4-BE49-F238E27FC236}">
                <a16:creationId xmlns:a16="http://schemas.microsoft.com/office/drawing/2014/main" id="{7430D388-0F3E-1498-7085-158004EFEFF1}"/>
              </a:ext>
            </a:extLst>
          </p:cNvPr>
          <p:cNvSpPr txBox="1"/>
          <p:nvPr/>
        </p:nvSpPr>
        <p:spPr>
          <a:xfrm>
            <a:off x="5494789" y="2902591"/>
            <a:ext cx="5217952" cy="400110"/>
          </a:xfrm>
          <a:prstGeom prst="rect">
            <a:avLst/>
          </a:prstGeom>
          <a:noFill/>
        </p:spPr>
        <p:txBody>
          <a:bodyPr wrap="square" rtlCol="0">
            <a:spAutoFit/>
          </a:bodyPr>
          <a:lstStyle/>
          <a:p>
            <a:pPr algn="ctr"/>
            <a:r>
              <a:rPr lang="en-US" sz="2000" dirty="0">
                <a:solidFill>
                  <a:schemeClr val="bg2">
                    <a:lumMod val="75000"/>
                  </a:schemeClr>
                </a:solidFill>
                <a:latin typeface="Bell MT" panose="02020503060305020303" pitchFamily="18" charset="0"/>
              </a:rPr>
              <a:t>BATTLING SYSTEMS</a:t>
            </a:r>
            <a:endParaRPr lang="en-PK" sz="2000" dirty="0">
              <a:solidFill>
                <a:schemeClr val="bg2">
                  <a:lumMod val="75000"/>
                </a:schemeClr>
              </a:solidFill>
              <a:latin typeface="Bell MT" panose="02020503060305020303" pitchFamily="18" charset="0"/>
            </a:endParaRPr>
          </a:p>
        </p:txBody>
      </p:sp>
      <p:sp>
        <p:nvSpPr>
          <p:cNvPr id="11" name="TextBox 10">
            <a:extLst>
              <a:ext uri="{FF2B5EF4-FFF2-40B4-BE49-F238E27FC236}">
                <a16:creationId xmlns:a16="http://schemas.microsoft.com/office/drawing/2014/main" id="{ACCA41DD-B236-93B4-C284-AB1BEAAFDF43}"/>
              </a:ext>
            </a:extLst>
          </p:cNvPr>
          <p:cNvSpPr txBox="1"/>
          <p:nvPr/>
        </p:nvSpPr>
        <p:spPr>
          <a:xfrm>
            <a:off x="5629013" y="1442906"/>
            <a:ext cx="5083728" cy="1015663"/>
          </a:xfrm>
          <a:prstGeom prst="rect">
            <a:avLst/>
          </a:prstGeom>
          <a:noFill/>
        </p:spPr>
        <p:txBody>
          <a:bodyPr wrap="square" rtlCol="0">
            <a:spAutoFit/>
          </a:bodyPr>
          <a:lstStyle/>
          <a:p>
            <a:r>
              <a:rPr lang="en-US" sz="2000" b="0" i="0" dirty="0">
                <a:solidFill>
                  <a:schemeClr val="bg1"/>
                </a:solidFill>
                <a:effectLst/>
                <a:latin typeface="Bell MT" panose="02020503060305020303" pitchFamily="18" charset="0"/>
              </a:rPr>
              <a:t>Each quest is a carefully crafted masterpiece, designed to captivate your senses and test your wits in the enchanting world of fantasy.</a:t>
            </a:r>
            <a:endParaRPr lang="en-PK" sz="2000" dirty="0">
              <a:solidFill>
                <a:schemeClr val="bg1"/>
              </a:solidFill>
              <a:latin typeface="Bell MT" panose="02020503060305020303" pitchFamily="18" charset="0"/>
            </a:endParaRPr>
          </a:p>
        </p:txBody>
      </p:sp>
      <p:pic>
        <p:nvPicPr>
          <p:cNvPr id="13" name="Picture 12">
            <a:extLst>
              <a:ext uri="{FF2B5EF4-FFF2-40B4-BE49-F238E27FC236}">
                <a16:creationId xmlns:a16="http://schemas.microsoft.com/office/drawing/2014/main" id="{7347CE23-8D1F-3DF6-96F3-35937656FA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8087" y="3229762"/>
            <a:ext cx="3855641" cy="2438560"/>
          </a:xfrm>
          <a:prstGeom prst="rect">
            <a:avLst/>
          </a:prstGeom>
        </p:spPr>
      </p:pic>
      <p:sp>
        <p:nvSpPr>
          <p:cNvPr id="14" name="TextBox 13">
            <a:extLst>
              <a:ext uri="{FF2B5EF4-FFF2-40B4-BE49-F238E27FC236}">
                <a16:creationId xmlns:a16="http://schemas.microsoft.com/office/drawing/2014/main" id="{E9F9A38D-B2CD-D1E4-7495-98A989EA076C}"/>
              </a:ext>
            </a:extLst>
          </p:cNvPr>
          <p:cNvSpPr txBox="1"/>
          <p:nvPr/>
        </p:nvSpPr>
        <p:spPr>
          <a:xfrm>
            <a:off x="5721292" y="3498209"/>
            <a:ext cx="4773336" cy="1631216"/>
          </a:xfrm>
          <a:prstGeom prst="rect">
            <a:avLst/>
          </a:prstGeom>
          <a:noFill/>
        </p:spPr>
        <p:txBody>
          <a:bodyPr wrap="square" rtlCol="0">
            <a:spAutoFit/>
          </a:bodyPr>
          <a:lstStyle/>
          <a:p>
            <a:r>
              <a:rPr lang="en-US" sz="2000" b="0" i="0" dirty="0">
                <a:solidFill>
                  <a:schemeClr val="bg1"/>
                </a:solidFill>
                <a:effectLst/>
                <a:latin typeface="Bell MT" panose="02020503060305020303" pitchFamily="18" charset="0"/>
              </a:rPr>
              <a:t>Prepare for heart-pounding confrontations in our text-based RPG's turn-based battle system, enhanced by the unpredictable magic of the Random Number Generator (RNG).</a:t>
            </a:r>
            <a:endParaRPr lang="en-PK" sz="2000" dirty="0">
              <a:solidFill>
                <a:schemeClr val="bg1"/>
              </a:solidFill>
              <a:latin typeface="Bell MT" panose="02020503060305020303" pitchFamily="18" charset="0"/>
            </a:endParaRPr>
          </a:p>
        </p:txBody>
      </p:sp>
    </p:spTree>
    <p:extLst>
      <p:ext uri="{BB962C8B-B14F-4D97-AF65-F5344CB8AC3E}">
        <p14:creationId xmlns:p14="http://schemas.microsoft.com/office/powerpoint/2010/main" val="1884559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2D Hero Battle PvP Arena Background. Casual Game Art Design. AI Generative  26844400 Stock Photo at Vecteezy">
            <a:extLst>
              <a:ext uri="{FF2B5EF4-FFF2-40B4-BE49-F238E27FC236}">
                <a16:creationId xmlns:a16="http://schemas.microsoft.com/office/drawing/2014/main" id="{C6B8619F-48EC-A9C9-C941-29F1998AE6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Diagonal Corners Snipped 3">
            <a:extLst>
              <a:ext uri="{FF2B5EF4-FFF2-40B4-BE49-F238E27FC236}">
                <a16:creationId xmlns:a16="http://schemas.microsoft.com/office/drawing/2014/main" id="{140ED3E3-4E10-BE5A-DF83-8BECAEC71FF7}"/>
              </a:ext>
            </a:extLst>
          </p:cNvPr>
          <p:cNvSpPr/>
          <p:nvPr/>
        </p:nvSpPr>
        <p:spPr>
          <a:xfrm>
            <a:off x="787003" y="168321"/>
            <a:ext cx="9865453" cy="5813570"/>
          </a:xfrm>
          <a:prstGeom prst="snip2DiagRect">
            <a:avLst/>
          </a:prstGeom>
          <a:solidFill>
            <a:schemeClr val="tx1">
              <a:lumMod val="65000"/>
              <a:lumOff val="3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PK" dirty="0"/>
          </a:p>
        </p:txBody>
      </p:sp>
      <p:pic>
        <p:nvPicPr>
          <p:cNvPr id="8" name="Picture 7">
            <a:extLst>
              <a:ext uri="{FF2B5EF4-FFF2-40B4-BE49-F238E27FC236}">
                <a16:creationId xmlns:a16="http://schemas.microsoft.com/office/drawing/2014/main" id="{578BF8D1-A305-98C4-8F6D-9CD94272A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417" y="2032774"/>
            <a:ext cx="4409156" cy="2084664"/>
          </a:xfrm>
          <a:prstGeom prst="rect">
            <a:avLst/>
          </a:prstGeom>
        </p:spPr>
      </p:pic>
      <p:sp>
        <p:nvSpPr>
          <p:cNvPr id="10" name="TextBox 9">
            <a:extLst>
              <a:ext uri="{FF2B5EF4-FFF2-40B4-BE49-F238E27FC236}">
                <a16:creationId xmlns:a16="http://schemas.microsoft.com/office/drawing/2014/main" id="{04A7420F-1265-4C76-1E87-92B15EC09606}"/>
              </a:ext>
            </a:extLst>
          </p:cNvPr>
          <p:cNvSpPr txBox="1"/>
          <p:nvPr/>
        </p:nvSpPr>
        <p:spPr>
          <a:xfrm>
            <a:off x="5637402" y="2806117"/>
            <a:ext cx="914400" cy="914400"/>
          </a:xfrm>
          <a:prstGeom prst="rect">
            <a:avLst/>
          </a:prstGeom>
          <a:noFill/>
        </p:spPr>
        <p:txBody>
          <a:bodyPr wrap="square" rtlCol="0">
            <a:spAutoFit/>
          </a:bodyPr>
          <a:lstStyle/>
          <a:p>
            <a:endParaRPr lang="en-PK" dirty="0"/>
          </a:p>
        </p:txBody>
      </p:sp>
      <p:sp>
        <p:nvSpPr>
          <p:cNvPr id="11" name="TextBox 10">
            <a:extLst>
              <a:ext uri="{FF2B5EF4-FFF2-40B4-BE49-F238E27FC236}">
                <a16:creationId xmlns:a16="http://schemas.microsoft.com/office/drawing/2014/main" id="{0DB80282-847A-5277-6F62-B076A6A0BB6D}"/>
              </a:ext>
            </a:extLst>
          </p:cNvPr>
          <p:cNvSpPr txBox="1"/>
          <p:nvPr/>
        </p:nvSpPr>
        <p:spPr>
          <a:xfrm>
            <a:off x="5719730" y="929449"/>
            <a:ext cx="4009938" cy="923330"/>
          </a:xfrm>
          <a:prstGeom prst="rect">
            <a:avLst/>
          </a:prstGeom>
          <a:noFill/>
        </p:spPr>
        <p:txBody>
          <a:bodyPr wrap="square" rtlCol="0">
            <a:spAutoFit/>
          </a:bodyPr>
          <a:lstStyle/>
          <a:p>
            <a:pPr algn="ctr"/>
            <a:r>
              <a:rPr lang="en-US" b="1" i="0" dirty="0">
                <a:solidFill>
                  <a:schemeClr val="bg1">
                    <a:lumMod val="65000"/>
                  </a:schemeClr>
                </a:solidFill>
                <a:effectLst/>
                <a:latin typeface="Bell MT" panose="02020503060305020303" pitchFamily="18" charset="0"/>
              </a:rPr>
              <a:t>IMMERSE YOURESLF IN VIBRANT ADVENTURES: COLOR YOUR GAME!</a:t>
            </a:r>
            <a:endParaRPr lang="en-PK" dirty="0">
              <a:solidFill>
                <a:schemeClr val="bg1">
                  <a:lumMod val="65000"/>
                </a:schemeClr>
              </a:solidFill>
              <a:latin typeface="Bell MT" panose="02020503060305020303" pitchFamily="18" charset="0"/>
            </a:endParaRPr>
          </a:p>
        </p:txBody>
      </p:sp>
      <p:sp>
        <p:nvSpPr>
          <p:cNvPr id="12" name="TextBox 11">
            <a:extLst>
              <a:ext uri="{FF2B5EF4-FFF2-40B4-BE49-F238E27FC236}">
                <a16:creationId xmlns:a16="http://schemas.microsoft.com/office/drawing/2014/main" id="{9C13D574-E806-2EB2-AAB2-22816A90314E}"/>
              </a:ext>
            </a:extLst>
          </p:cNvPr>
          <p:cNvSpPr txBox="1"/>
          <p:nvPr/>
        </p:nvSpPr>
        <p:spPr>
          <a:xfrm>
            <a:off x="5972962" y="2386668"/>
            <a:ext cx="4194496" cy="1631216"/>
          </a:xfrm>
          <a:prstGeom prst="rect">
            <a:avLst/>
          </a:prstGeom>
          <a:noFill/>
        </p:spPr>
        <p:txBody>
          <a:bodyPr wrap="square" rtlCol="0">
            <a:spAutoFit/>
          </a:bodyPr>
          <a:lstStyle/>
          <a:p>
            <a:r>
              <a:rPr lang="en-US" sz="2000" dirty="0">
                <a:solidFill>
                  <a:schemeClr val="bg1"/>
                </a:solidFill>
                <a:latin typeface="Bell MT" panose="02020503060305020303" pitchFamily="18" charset="0"/>
              </a:rPr>
              <a:t>Using ANSI Color charts, a menu for color choice has been created. 4 different colors can be used for the game, providing a colorful and interactive gameplay</a:t>
            </a:r>
            <a:endParaRPr lang="en-PK" sz="2000" dirty="0">
              <a:solidFill>
                <a:schemeClr val="bg1"/>
              </a:solidFill>
              <a:latin typeface="Bell MT" panose="02020503060305020303" pitchFamily="18" charset="0"/>
            </a:endParaRPr>
          </a:p>
        </p:txBody>
      </p:sp>
      <p:pic>
        <p:nvPicPr>
          <p:cNvPr id="16" name="Picture 15">
            <a:extLst>
              <a:ext uri="{FF2B5EF4-FFF2-40B4-BE49-F238E27FC236}">
                <a16:creationId xmlns:a16="http://schemas.microsoft.com/office/drawing/2014/main" id="{B9106FAC-28F6-71B8-6BAA-1ED01D0C9E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4444" y="487391"/>
            <a:ext cx="2657846" cy="1286054"/>
          </a:xfrm>
          <a:prstGeom prst="rect">
            <a:avLst/>
          </a:prstGeom>
        </p:spPr>
      </p:pic>
      <p:sp>
        <p:nvSpPr>
          <p:cNvPr id="17" name="TextBox 16">
            <a:extLst>
              <a:ext uri="{FF2B5EF4-FFF2-40B4-BE49-F238E27FC236}">
                <a16:creationId xmlns:a16="http://schemas.microsoft.com/office/drawing/2014/main" id="{85668E4A-806E-199E-2BB3-770F0B7EDDE9}"/>
              </a:ext>
            </a:extLst>
          </p:cNvPr>
          <p:cNvSpPr txBox="1"/>
          <p:nvPr/>
        </p:nvSpPr>
        <p:spPr>
          <a:xfrm>
            <a:off x="1686844" y="4445180"/>
            <a:ext cx="8344250" cy="1323439"/>
          </a:xfrm>
          <a:prstGeom prst="rect">
            <a:avLst/>
          </a:prstGeom>
          <a:noFill/>
        </p:spPr>
        <p:txBody>
          <a:bodyPr wrap="square" rtlCol="0">
            <a:spAutoFit/>
          </a:bodyPr>
          <a:lstStyle/>
          <a:p>
            <a:r>
              <a:rPr lang="en-US" sz="2000" b="0" i="0" dirty="0">
                <a:solidFill>
                  <a:schemeClr val="bg1"/>
                </a:solidFill>
                <a:effectLst/>
                <a:latin typeface="Bell MT" panose="02020503060305020303" pitchFamily="18" charset="0"/>
              </a:rPr>
              <a:t>As the pixels fade and the ASCII art recedes, we invite you to reflect on the tapestry of adventures woven through our text-based RPG. Your choices, battles, and quests have shaped a unique narrative, a story etched with the strokes of your imagination.</a:t>
            </a:r>
            <a:endParaRPr lang="en-PK" sz="2000" dirty="0">
              <a:solidFill>
                <a:schemeClr val="bg1"/>
              </a:solidFill>
              <a:latin typeface="Bell MT" panose="02020503060305020303" pitchFamily="18" charset="0"/>
            </a:endParaRPr>
          </a:p>
        </p:txBody>
      </p:sp>
    </p:spTree>
    <p:extLst>
      <p:ext uri="{BB962C8B-B14F-4D97-AF65-F5344CB8AC3E}">
        <p14:creationId xmlns:p14="http://schemas.microsoft.com/office/powerpoint/2010/main" val="2974293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361</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Bell MT</vt:lpstr>
      <vt:lpstr>Calibri</vt:lpstr>
      <vt:lpstr>Calibri Light</vt:lpstr>
      <vt:lpstr>Trajan Pro</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5</cp:revision>
  <dcterms:created xsi:type="dcterms:W3CDTF">2024-01-04T06:57:36Z</dcterms:created>
  <dcterms:modified xsi:type="dcterms:W3CDTF">2024-01-04T08:52:09Z</dcterms:modified>
</cp:coreProperties>
</file>