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59dd4c8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59dd4c8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5e71411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5e71411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5e7141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45e7141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45e7141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45e7141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45e7141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45e7141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5e7141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5e7141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472775"/>
            <a:ext cx="8520600" cy="8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 - Remote Assistant Bot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1977175"/>
            <a:ext cx="8520600" cy="29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By -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Sumukh Bapat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Pratik Nalage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Shawal Khalid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Shunyu Yao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0" y="1017800"/>
            <a:ext cx="85206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60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  <a:highlight>
                  <a:schemeClr val="lt1"/>
                </a:highlight>
              </a:rPr>
              <a:t>In the remote work related world, it’s difficult for a new software engineer to get</a:t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1850">
                <a:solidFill>
                  <a:schemeClr val="dk1"/>
                </a:solidFill>
                <a:highlight>
                  <a:schemeClr val="lt1"/>
                </a:highlight>
              </a:rPr>
              <a:t>accustomed</a:t>
            </a:r>
            <a:r>
              <a:rPr lang="en" sz="1850">
                <a:solidFill>
                  <a:schemeClr val="dk1"/>
                </a:solidFill>
                <a:highlight>
                  <a:schemeClr val="lt1"/>
                </a:highlight>
              </a:rPr>
              <a:t> to the team.</a:t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60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  <a:highlight>
                  <a:schemeClr val="lt1"/>
                </a:highlight>
              </a:rPr>
              <a:t>A</a:t>
            </a:r>
            <a:r>
              <a:rPr lang="en" sz="1850">
                <a:solidFill>
                  <a:schemeClr val="dk1"/>
                </a:solidFill>
                <a:highlight>
                  <a:schemeClr val="lt1"/>
                </a:highlight>
              </a:rPr>
              <a:t> new software engineer struggles to find a the relevant person remotely to</a:t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60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  <a:highlight>
                  <a:schemeClr val="lt1"/>
                </a:highlight>
              </a:rPr>
              <a:t> ask questions.</a:t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60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  <a:highlight>
                  <a:schemeClr val="lt1"/>
                </a:highlight>
              </a:rPr>
              <a:t>Teammates might be busy and won’t be able to answer questions immediately.</a:t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60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  <a:highlight>
                  <a:schemeClr val="lt1"/>
                </a:highlight>
              </a:rPr>
              <a:t>New softwares engineers ask the same questions resulting in wasting time</a:t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chemeClr val="lt1"/>
                </a:highlight>
              </a:rPr>
              <a:t>of senior engineers.</a:t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60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  <a:highlight>
                  <a:schemeClr val="lt1"/>
                </a:highlight>
              </a:rPr>
              <a:t>New software engineer needs a point of contact to resolve the queries</a:t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chemeClr val="lt1"/>
                </a:highlight>
              </a:rPr>
              <a:t> immediately. </a:t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75625" y="1232700"/>
            <a:ext cx="8520600" cy="3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4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  <a:highlight>
                  <a:schemeClr val="lt1"/>
                </a:highlight>
              </a:rPr>
              <a:t>This bot is designed to help the newly hired SE with automated feed for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chemeClr val="lt1"/>
                </a:highlight>
              </a:rPr>
              <a:t> any queries.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24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  <a:highlight>
                  <a:schemeClr val="lt1"/>
                </a:highlight>
              </a:rPr>
              <a:t>Available 24/7 to help software engineers.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24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  <a:highlight>
                  <a:schemeClr val="lt1"/>
                </a:highlight>
              </a:rPr>
              <a:t>Its automated solution and they operate much faster than human users. 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24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  <a:highlight>
                  <a:schemeClr val="lt1"/>
                </a:highlight>
              </a:rPr>
              <a:t>Carry out useful functions, such as customer service.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24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  <a:highlight>
                  <a:schemeClr val="lt1"/>
                </a:highlight>
              </a:rPr>
              <a:t>Optimize costs and time.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24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  <a:highlight>
                  <a:schemeClr val="lt1"/>
                </a:highlight>
              </a:rPr>
              <a:t>Improve the satisfaction of newly hired employee.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242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  <a:highlight>
                  <a:schemeClr val="lt1"/>
                </a:highlight>
              </a:rPr>
              <a:t>Commonly asked questions are already answered by the bot.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2F2F2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Asking a question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017800"/>
            <a:ext cx="85206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Preconditions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 User </a:t>
            </a:r>
            <a:r>
              <a:rPr lang="en" sz="1500"/>
              <a:t>should</a:t>
            </a:r>
            <a:r>
              <a:rPr lang="en" sz="1500"/>
              <a:t> have some assigned work regarding a project.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Main Flow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User will </a:t>
            </a:r>
            <a:r>
              <a:rPr lang="en" sz="1500"/>
              <a:t>request</a:t>
            </a:r>
            <a:r>
              <a:rPr lang="en" sz="1500"/>
              <a:t> an answer from the system.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The bot will provide the answers to the user.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SubFlows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User provides a question about which he </a:t>
            </a:r>
            <a:r>
              <a:rPr lang="en" sz="1500"/>
              <a:t>needs information.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The bot will read the user’s question and collect the relevant information.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The bot will push the gathered information to the user.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Alternative Flows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If the bot can’t find the </a:t>
            </a:r>
            <a:r>
              <a:rPr lang="en" sz="1500"/>
              <a:t>answer</a:t>
            </a:r>
            <a:r>
              <a:rPr lang="en" sz="1500"/>
              <a:t> it forwards the question to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 the point of contact.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Forward queries to next available person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017800"/>
            <a:ext cx="8520600" cy="3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Preconditions</a:t>
            </a:r>
            <a:endParaRPr sz="20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 A user has already asked a question to the remote assistant bot.</a:t>
            </a:r>
            <a:endParaRPr sz="16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Main Flow</a:t>
            </a:r>
            <a:endParaRPr sz="20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 bot will check if it has </a:t>
            </a:r>
            <a:r>
              <a:rPr lang="en" sz="1600"/>
              <a:t>the</a:t>
            </a:r>
            <a:r>
              <a:rPr lang="en" sz="1600"/>
              <a:t> answer to </a:t>
            </a:r>
            <a:r>
              <a:rPr lang="en" sz="1600"/>
              <a:t>the</a:t>
            </a:r>
            <a:r>
              <a:rPr lang="en" sz="1600"/>
              <a:t> asked question.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 bot will contact the next person </a:t>
            </a:r>
            <a:r>
              <a:rPr lang="en" sz="1600"/>
              <a:t>who</a:t>
            </a:r>
            <a:r>
              <a:rPr lang="en" sz="1600"/>
              <a:t> is online.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 bot sends the </a:t>
            </a:r>
            <a:r>
              <a:rPr lang="en" sz="1600"/>
              <a:t>answers to the user</a:t>
            </a:r>
            <a:endParaRPr sz="16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SubFlows</a:t>
            </a:r>
            <a:endParaRPr sz="20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 bot looks up for the next available person.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 bot gets the </a:t>
            </a:r>
            <a:r>
              <a:rPr lang="en" sz="1600"/>
              <a:t>answer</a:t>
            </a:r>
            <a:r>
              <a:rPr lang="en" sz="1600"/>
              <a:t> from the contacted person.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 bot will frame the answers.</a:t>
            </a:r>
            <a:endParaRPr sz="16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Alternative Flows</a:t>
            </a:r>
            <a:endParaRPr sz="20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There is no person available online, so the bot contacts</a:t>
            </a:r>
            <a:endParaRPr sz="1600"/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 the registered on-call.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Grouping engineers having same questions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Preconditions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Many users have asked the same question to the bot at the same time,</a:t>
            </a:r>
            <a:endParaRPr sz="16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Main Flow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 bot looks at the different questions asked by users.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 bot groups different users into groups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 bot provides answers to the questions.</a:t>
            </a:r>
            <a:endParaRPr sz="16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SubFlows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 bot reads the questions from all users.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 bot analyses the questions using the keywords in questions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 bot looks up its questions pool and returns the answers.</a:t>
            </a:r>
            <a:endParaRPr sz="16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Alternative Flows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 bot finds all the questions to be different and returns the</a:t>
            </a:r>
            <a:endParaRPr sz="1600"/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answers individually.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are implementing a Remote Assistant Bot which will help new software engineers in a team to smoothly on-board in a company.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bot will also help to save time of senior software engineers by grouping question together and creating a centralized database.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bot will help software engineers </a:t>
            </a:r>
            <a:r>
              <a:rPr lang="en" sz="2000"/>
              <a:t>improve</a:t>
            </a:r>
            <a:r>
              <a:rPr lang="en" sz="2000"/>
              <a:t> their productivity, by having less dependency on its co-workers </a:t>
            </a:r>
            <a:r>
              <a:rPr lang="en" sz="2000"/>
              <a:t>while working remotely.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