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87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1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D3866-2CC8-4365-BD7D-99B708BF7AFC}" type="datetimeFigureOut">
              <a:rPr lang="en-NZ" smtClean="0"/>
              <a:t>27/09/2016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4C382-D9FD-4EA4-A6B1-D587C0282B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672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D3866-2CC8-4365-BD7D-99B708BF7AFC}" type="datetimeFigureOut">
              <a:rPr lang="en-NZ" smtClean="0"/>
              <a:t>27/09/2016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4C382-D9FD-4EA4-A6B1-D587C0282B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72112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D3866-2CC8-4365-BD7D-99B708BF7AFC}" type="datetimeFigureOut">
              <a:rPr lang="en-NZ" smtClean="0"/>
              <a:t>27/09/2016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4C382-D9FD-4EA4-A6B1-D587C0282B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7441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D3866-2CC8-4365-BD7D-99B708BF7AFC}" type="datetimeFigureOut">
              <a:rPr lang="en-NZ" smtClean="0"/>
              <a:t>27/09/2016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4C382-D9FD-4EA4-A6B1-D587C0282B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15520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D3866-2CC8-4365-BD7D-99B708BF7AFC}" type="datetimeFigureOut">
              <a:rPr lang="en-NZ" smtClean="0"/>
              <a:t>27/09/2016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4C382-D9FD-4EA4-A6B1-D587C0282B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05970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D3866-2CC8-4365-BD7D-99B708BF7AFC}" type="datetimeFigureOut">
              <a:rPr lang="en-NZ" smtClean="0"/>
              <a:t>27/09/2016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4C382-D9FD-4EA4-A6B1-D587C0282B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1535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D3866-2CC8-4365-BD7D-99B708BF7AFC}" type="datetimeFigureOut">
              <a:rPr lang="en-NZ" smtClean="0"/>
              <a:t>27/09/2016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4C382-D9FD-4EA4-A6B1-D587C0282B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46698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D3866-2CC8-4365-BD7D-99B708BF7AFC}" type="datetimeFigureOut">
              <a:rPr lang="en-NZ" smtClean="0"/>
              <a:t>27/09/2016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4C382-D9FD-4EA4-A6B1-D587C0282B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8355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D3866-2CC8-4365-BD7D-99B708BF7AFC}" type="datetimeFigureOut">
              <a:rPr lang="en-NZ" smtClean="0"/>
              <a:t>27/09/2016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4C382-D9FD-4EA4-A6B1-D587C0282B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6815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D3866-2CC8-4365-BD7D-99B708BF7AFC}" type="datetimeFigureOut">
              <a:rPr lang="en-NZ" smtClean="0"/>
              <a:t>27/09/2016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4C382-D9FD-4EA4-A6B1-D587C0282B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11995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D3866-2CC8-4365-BD7D-99B708BF7AFC}" type="datetimeFigureOut">
              <a:rPr lang="en-NZ" smtClean="0"/>
              <a:t>27/09/2016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4C382-D9FD-4EA4-A6B1-D587C0282B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1897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D3866-2CC8-4365-BD7D-99B708BF7AFC}" type="datetimeFigureOut">
              <a:rPr lang="en-NZ" smtClean="0"/>
              <a:t>27/09/2016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4C382-D9FD-4EA4-A6B1-D587C0282B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98933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Flowchart: Alternate Process 925"/>
          <p:cNvSpPr/>
          <p:nvPr/>
        </p:nvSpPr>
        <p:spPr>
          <a:xfrm>
            <a:off x="3703071" y="2466212"/>
            <a:ext cx="4861083" cy="748809"/>
          </a:xfrm>
          <a:prstGeom prst="flowChartAlternateProcess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927" name="Curved Connector 926"/>
          <p:cNvCxnSpPr>
            <a:stCxn id="573" idx="2"/>
            <a:endCxn id="56" idx="0"/>
          </p:cNvCxnSpPr>
          <p:nvPr/>
        </p:nvCxnSpPr>
        <p:spPr>
          <a:xfrm rot="5400000">
            <a:off x="5404119" y="2717087"/>
            <a:ext cx="1254245" cy="192442"/>
          </a:xfrm>
          <a:prstGeom prst="curvedConnector3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endCxn id="12" idx="0"/>
          </p:cNvCxnSpPr>
          <p:nvPr/>
        </p:nvCxnSpPr>
        <p:spPr>
          <a:xfrm>
            <a:off x="2959170" y="448582"/>
            <a:ext cx="164882" cy="92403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endCxn id="12" idx="0"/>
          </p:cNvCxnSpPr>
          <p:nvPr/>
        </p:nvCxnSpPr>
        <p:spPr>
          <a:xfrm>
            <a:off x="2959170" y="852652"/>
            <a:ext cx="164882" cy="5199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endCxn id="30" idx="0"/>
          </p:cNvCxnSpPr>
          <p:nvPr/>
        </p:nvCxnSpPr>
        <p:spPr>
          <a:xfrm>
            <a:off x="3370037" y="448581"/>
            <a:ext cx="168154" cy="92403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endCxn id="30" idx="0"/>
          </p:cNvCxnSpPr>
          <p:nvPr/>
        </p:nvCxnSpPr>
        <p:spPr>
          <a:xfrm>
            <a:off x="3370036" y="852652"/>
            <a:ext cx="168155" cy="51995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6" idx="3"/>
            <a:endCxn id="42" idx="0"/>
          </p:cNvCxnSpPr>
          <p:nvPr/>
        </p:nvCxnSpPr>
        <p:spPr>
          <a:xfrm>
            <a:off x="3765086" y="455725"/>
            <a:ext cx="190500" cy="916887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8" idx="3"/>
            <a:endCxn id="42" idx="0"/>
          </p:cNvCxnSpPr>
          <p:nvPr/>
        </p:nvCxnSpPr>
        <p:spPr>
          <a:xfrm>
            <a:off x="3765086" y="859795"/>
            <a:ext cx="190500" cy="512817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2" name="TextBox 331"/>
          <p:cNvSpPr txBox="1"/>
          <p:nvPr/>
        </p:nvSpPr>
        <p:spPr>
          <a:xfrm>
            <a:off x="2055214" y="1345047"/>
            <a:ext cx="973123" cy="36933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NZ" dirty="0" smtClean="0"/>
              <a:t>Align</a:t>
            </a:r>
            <a:endParaRPr lang="en-NZ" dirty="0"/>
          </a:p>
        </p:txBody>
      </p:sp>
      <p:sp>
        <p:nvSpPr>
          <p:cNvPr id="345" name="TextBox 344"/>
          <p:cNvSpPr txBox="1"/>
          <p:nvPr/>
        </p:nvSpPr>
        <p:spPr>
          <a:xfrm>
            <a:off x="2037358" y="1845416"/>
            <a:ext cx="973123" cy="36933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NZ" dirty="0" smtClean="0"/>
              <a:t>Sort</a:t>
            </a:r>
            <a:endParaRPr lang="en-NZ" dirty="0"/>
          </a:p>
        </p:txBody>
      </p:sp>
      <p:sp>
        <p:nvSpPr>
          <p:cNvPr id="346" name="TextBox 345"/>
          <p:cNvSpPr txBox="1"/>
          <p:nvPr/>
        </p:nvSpPr>
        <p:spPr>
          <a:xfrm>
            <a:off x="4493852" y="2402909"/>
            <a:ext cx="1275165" cy="36933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NZ" dirty="0" smtClean="0"/>
              <a:t>Split blocks</a:t>
            </a:r>
            <a:endParaRPr lang="en-NZ" dirty="0"/>
          </a:p>
        </p:txBody>
      </p:sp>
      <p:sp>
        <p:nvSpPr>
          <p:cNvPr id="347" name="TextBox 346"/>
          <p:cNvSpPr txBox="1"/>
          <p:nvPr/>
        </p:nvSpPr>
        <p:spPr>
          <a:xfrm>
            <a:off x="4124190" y="3366647"/>
            <a:ext cx="1140902" cy="36933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NZ" dirty="0" err="1" smtClean="0"/>
              <a:t>MarkDup</a:t>
            </a:r>
            <a:endParaRPr lang="en-NZ" dirty="0"/>
          </a:p>
        </p:txBody>
      </p:sp>
      <p:sp>
        <p:nvSpPr>
          <p:cNvPr id="349" name="TextBox 348"/>
          <p:cNvSpPr txBox="1"/>
          <p:nvPr/>
        </p:nvSpPr>
        <p:spPr>
          <a:xfrm>
            <a:off x="4149356" y="3902674"/>
            <a:ext cx="1205521" cy="36933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NZ" dirty="0" err="1" smtClean="0"/>
              <a:t>BaseRecal</a:t>
            </a:r>
            <a:endParaRPr lang="en-NZ" dirty="0"/>
          </a:p>
        </p:txBody>
      </p:sp>
      <p:sp>
        <p:nvSpPr>
          <p:cNvPr id="426" name="TextBox 425"/>
          <p:cNvSpPr txBox="1"/>
          <p:nvPr/>
        </p:nvSpPr>
        <p:spPr>
          <a:xfrm>
            <a:off x="4151947" y="4440634"/>
            <a:ext cx="1205521" cy="36933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NZ" dirty="0" err="1" smtClean="0"/>
              <a:t>PrintReads</a:t>
            </a:r>
            <a:endParaRPr lang="en-NZ" dirty="0"/>
          </a:p>
        </p:txBody>
      </p:sp>
      <p:sp>
        <p:nvSpPr>
          <p:cNvPr id="431" name="TextBox 430"/>
          <p:cNvSpPr txBox="1"/>
          <p:nvPr/>
        </p:nvSpPr>
        <p:spPr>
          <a:xfrm>
            <a:off x="2752258" y="6021231"/>
            <a:ext cx="1205521" cy="36933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NZ" dirty="0" err="1" smtClean="0"/>
              <a:t>CatReads</a:t>
            </a:r>
            <a:endParaRPr lang="en-NZ" dirty="0"/>
          </a:p>
        </p:txBody>
      </p:sp>
      <p:cxnSp>
        <p:nvCxnSpPr>
          <p:cNvPr id="434" name="Straight Arrow Connector 433"/>
          <p:cNvCxnSpPr>
            <a:stCxn id="418" idx="2"/>
            <a:endCxn id="433" idx="0"/>
          </p:cNvCxnSpPr>
          <p:nvPr/>
        </p:nvCxnSpPr>
        <p:spPr>
          <a:xfrm flipH="1">
            <a:off x="4296411" y="4809966"/>
            <a:ext cx="1225939" cy="122139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Arrow Connector 437"/>
          <p:cNvCxnSpPr>
            <a:stCxn id="419" idx="2"/>
            <a:endCxn id="433" idx="0"/>
          </p:cNvCxnSpPr>
          <p:nvPr/>
        </p:nvCxnSpPr>
        <p:spPr>
          <a:xfrm flipH="1">
            <a:off x="4296411" y="4809966"/>
            <a:ext cx="1640078" cy="122139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Arrow Connector 440"/>
          <p:cNvCxnSpPr>
            <a:stCxn id="420" idx="2"/>
            <a:endCxn id="433" idx="0"/>
          </p:cNvCxnSpPr>
          <p:nvPr/>
        </p:nvCxnSpPr>
        <p:spPr>
          <a:xfrm flipH="1">
            <a:off x="4296411" y="4809966"/>
            <a:ext cx="2054627" cy="122139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Arrow Connector 443"/>
          <p:cNvCxnSpPr>
            <a:stCxn id="421" idx="2"/>
            <a:endCxn id="433" idx="0"/>
          </p:cNvCxnSpPr>
          <p:nvPr/>
        </p:nvCxnSpPr>
        <p:spPr>
          <a:xfrm flipH="1">
            <a:off x="4296411" y="4809966"/>
            <a:ext cx="2447998" cy="122139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Arrow Connector 458"/>
          <p:cNvCxnSpPr>
            <a:stCxn id="418" idx="2"/>
            <a:endCxn id="469" idx="0"/>
          </p:cNvCxnSpPr>
          <p:nvPr/>
        </p:nvCxnSpPr>
        <p:spPr>
          <a:xfrm>
            <a:off x="5522350" y="4809966"/>
            <a:ext cx="1175828" cy="9823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4" name="Straight Arrow Connector 473"/>
          <p:cNvCxnSpPr>
            <a:stCxn id="419" idx="2"/>
            <a:endCxn id="470" idx="0"/>
          </p:cNvCxnSpPr>
          <p:nvPr/>
        </p:nvCxnSpPr>
        <p:spPr>
          <a:xfrm>
            <a:off x="5936489" y="4809966"/>
            <a:ext cx="1175828" cy="9823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8" name="Straight Arrow Connector 477"/>
          <p:cNvCxnSpPr>
            <a:stCxn id="420" idx="2"/>
            <a:endCxn id="471" idx="0"/>
          </p:cNvCxnSpPr>
          <p:nvPr/>
        </p:nvCxnSpPr>
        <p:spPr>
          <a:xfrm>
            <a:off x="6351038" y="4809966"/>
            <a:ext cx="1175828" cy="9823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88" name="TextBox 487"/>
          <p:cNvSpPr txBox="1"/>
          <p:nvPr/>
        </p:nvSpPr>
        <p:spPr>
          <a:xfrm>
            <a:off x="5327775" y="5727779"/>
            <a:ext cx="1205521" cy="36933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NZ" dirty="0" smtClean="0"/>
              <a:t>Coverage</a:t>
            </a:r>
            <a:endParaRPr lang="en-NZ" dirty="0"/>
          </a:p>
        </p:txBody>
      </p:sp>
      <p:sp>
        <p:nvSpPr>
          <p:cNvPr id="499" name="TextBox 498"/>
          <p:cNvSpPr txBox="1"/>
          <p:nvPr/>
        </p:nvSpPr>
        <p:spPr>
          <a:xfrm>
            <a:off x="5327775" y="6269964"/>
            <a:ext cx="1205521" cy="36933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NZ" dirty="0" smtClean="0"/>
              <a:t>Gender</a:t>
            </a:r>
            <a:endParaRPr lang="en-NZ" dirty="0"/>
          </a:p>
        </p:txBody>
      </p:sp>
      <p:cxnSp>
        <p:nvCxnSpPr>
          <p:cNvPr id="507" name="Curved Connector 506"/>
          <p:cNvCxnSpPr>
            <a:stCxn id="418" idx="2"/>
            <a:endCxn id="502" idx="2"/>
          </p:cNvCxnSpPr>
          <p:nvPr/>
        </p:nvCxnSpPr>
        <p:spPr>
          <a:xfrm rot="5400000" flipH="1" flipV="1">
            <a:off x="6791311" y="3286380"/>
            <a:ext cx="254624" cy="2792547"/>
          </a:xfrm>
          <a:prstGeom prst="curvedConnector3">
            <a:avLst>
              <a:gd name="adj1" fmla="val -89779"/>
            </a:avLst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0" name="Curved Connector 509"/>
          <p:cNvCxnSpPr>
            <a:stCxn id="419" idx="2"/>
            <a:endCxn id="503" idx="2"/>
          </p:cNvCxnSpPr>
          <p:nvPr/>
        </p:nvCxnSpPr>
        <p:spPr>
          <a:xfrm rot="5400000" flipH="1" flipV="1">
            <a:off x="7205450" y="3286380"/>
            <a:ext cx="254624" cy="2792547"/>
          </a:xfrm>
          <a:prstGeom prst="curvedConnector3">
            <a:avLst>
              <a:gd name="adj1" fmla="val -89779"/>
            </a:avLst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5" name="Curved Connector 514"/>
          <p:cNvCxnSpPr>
            <a:stCxn id="421" idx="2"/>
            <a:endCxn id="505" idx="2"/>
          </p:cNvCxnSpPr>
          <p:nvPr/>
        </p:nvCxnSpPr>
        <p:spPr>
          <a:xfrm rot="5400000" flipH="1" flipV="1">
            <a:off x="8013370" y="3286380"/>
            <a:ext cx="254624" cy="2792547"/>
          </a:xfrm>
          <a:prstGeom prst="curvedConnector3">
            <a:avLst>
              <a:gd name="adj1" fmla="val -89779"/>
            </a:avLst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8" name="Curved Connector 527"/>
          <p:cNvCxnSpPr>
            <a:stCxn id="489" idx="3"/>
            <a:endCxn id="504" idx="2"/>
          </p:cNvCxnSpPr>
          <p:nvPr/>
        </p:nvCxnSpPr>
        <p:spPr>
          <a:xfrm flipV="1">
            <a:off x="7373118" y="4555342"/>
            <a:ext cx="1770467" cy="1937147"/>
          </a:xfrm>
          <a:prstGeom prst="curvedConnector2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4" name="TextBox 533"/>
          <p:cNvSpPr txBox="1"/>
          <p:nvPr/>
        </p:nvSpPr>
        <p:spPr>
          <a:xfrm>
            <a:off x="9837800" y="4223868"/>
            <a:ext cx="1205521" cy="36933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NZ" dirty="0" smtClean="0"/>
              <a:t>Haplotype</a:t>
            </a:r>
            <a:endParaRPr lang="en-NZ" dirty="0"/>
          </a:p>
        </p:txBody>
      </p:sp>
      <p:sp>
        <p:nvSpPr>
          <p:cNvPr id="542" name="Rectangle 541"/>
          <p:cNvSpPr/>
          <p:nvPr/>
        </p:nvSpPr>
        <p:spPr>
          <a:xfrm>
            <a:off x="8471377" y="3664661"/>
            <a:ext cx="998547" cy="34069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g.vcf</a:t>
            </a:r>
            <a:endParaRPr lang="en-NZ" dirty="0"/>
          </a:p>
        </p:txBody>
      </p:sp>
      <p:cxnSp>
        <p:nvCxnSpPr>
          <p:cNvPr id="543" name="Straight Arrow Connector 542"/>
          <p:cNvCxnSpPr>
            <a:stCxn id="502" idx="0"/>
            <a:endCxn id="542" idx="2"/>
          </p:cNvCxnSpPr>
          <p:nvPr/>
        </p:nvCxnSpPr>
        <p:spPr>
          <a:xfrm flipV="1">
            <a:off x="8314897" y="4005351"/>
            <a:ext cx="655754" cy="25637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4" name="Straight Arrow Connector 543"/>
          <p:cNvCxnSpPr>
            <a:stCxn id="503" idx="0"/>
            <a:endCxn id="542" idx="2"/>
          </p:cNvCxnSpPr>
          <p:nvPr/>
        </p:nvCxnSpPr>
        <p:spPr>
          <a:xfrm flipV="1">
            <a:off x="8729036" y="4005351"/>
            <a:ext cx="241615" cy="25637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5" name="Straight Arrow Connector 544"/>
          <p:cNvCxnSpPr>
            <a:stCxn id="504" idx="0"/>
            <a:endCxn id="542" idx="2"/>
          </p:cNvCxnSpPr>
          <p:nvPr/>
        </p:nvCxnSpPr>
        <p:spPr>
          <a:xfrm flipH="1" flipV="1">
            <a:off x="8970651" y="4005351"/>
            <a:ext cx="172934" cy="25637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Arrow Connector 545"/>
          <p:cNvCxnSpPr>
            <a:stCxn id="505" idx="0"/>
            <a:endCxn id="542" idx="2"/>
          </p:cNvCxnSpPr>
          <p:nvPr/>
        </p:nvCxnSpPr>
        <p:spPr>
          <a:xfrm flipH="1" flipV="1">
            <a:off x="8970651" y="4005351"/>
            <a:ext cx="566305" cy="25637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3" name="TextBox 562"/>
          <p:cNvSpPr txBox="1"/>
          <p:nvPr/>
        </p:nvSpPr>
        <p:spPr>
          <a:xfrm>
            <a:off x="9837800" y="3636019"/>
            <a:ext cx="1205521" cy="36933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NZ" dirty="0" err="1" smtClean="0"/>
              <a:t>CatVariant</a:t>
            </a:r>
            <a:endParaRPr lang="en-NZ" dirty="0"/>
          </a:p>
        </p:txBody>
      </p:sp>
      <p:cxnSp>
        <p:nvCxnSpPr>
          <p:cNvPr id="580" name="Straight Arrow Connector 579"/>
          <p:cNvCxnSpPr>
            <a:endCxn id="568" idx="0"/>
          </p:cNvCxnSpPr>
          <p:nvPr/>
        </p:nvCxnSpPr>
        <p:spPr>
          <a:xfrm>
            <a:off x="5548441" y="430580"/>
            <a:ext cx="164882" cy="92403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1" name="Straight Arrow Connector 580"/>
          <p:cNvCxnSpPr>
            <a:endCxn id="568" idx="0"/>
          </p:cNvCxnSpPr>
          <p:nvPr/>
        </p:nvCxnSpPr>
        <p:spPr>
          <a:xfrm>
            <a:off x="5548441" y="834650"/>
            <a:ext cx="164882" cy="5199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Arrow Connector 581"/>
          <p:cNvCxnSpPr>
            <a:endCxn id="569" idx="0"/>
          </p:cNvCxnSpPr>
          <p:nvPr/>
        </p:nvCxnSpPr>
        <p:spPr>
          <a:xfrm>
            <a:off x="5959308" y="430579"/>
            <a:ext cx="168154" cy="92403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3" name="Straight Arrow Connector 582"/>
          <p:cNvCxnSpPr>
            <a:endCxn id="569" idx="0"/>
          </p:cNvCxnSpPr>
          <p:nvPr/>
        </p:nvCxnSpPr>
        <p:spPr>
          <a:xfrm>
            <a:off x="5959307" y="834650"/>
            <a:ext cx="168155" cy="51995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Arrow Connector 585"/>
          <p:cNvCxnSpPr>
            <a:endCxn id="571" idx="0"/>
          </p:cNvCxnSpPr>
          <p:nvPr/>
        </p:nvCxnSpPr>
        <p:spPr>
          <a:xfrm>
            <a:off x="6344832" y="437723"/>
            <a:ext cx="190500" cy="916887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Arrow Connector 586"/>
          <p:cNvCxnSpPr>
            <a:endCxn id="571" idx="0"/>
          </p:cNvCxnSpPr>
          <p:nvPr/>
        </p:nvCxnSpPr>
        <p:spPr>
          <a:xfrm>
            <a:off x="6344832" y="841793"/>
            <a:ext cx="190500" cy="512817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4" name="Straight Arrow Connector 603"/>
          <p:cNvCxnSpPr>
            <a:endCxn id="592" idx="0"/>
          </p:cNvCxnSpPr>
          <p:nvPr/>
        </p:nvCxnSpPr>
        <p:spPr>
          <a:xfrm>
            <a:off x="8183785" y="430580"/>
            <a:ext cx="164882" cy="92403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5" name="Straight Arrow Connector 604"/>
          <p:cNvCxnSpPr>
            <a:endCxn id="592" idx="0"/>
          </p:cNvCxnSpPr>
          <p:nvPr/>
        </p:nvCxnSpPr>
        <p:spPr>
          <a:xfrm>
            <a:off x="8183785" y="834650"/>
            <a:ext cx="164882" cy="5199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6" name="Straight Arrow Connector 605"/>
          <p:cNvCxnSpPr>
            <a:endCxn id="593" idx="0"/>
          </p:cNvCxnSpPr>
          <p:nvPr/>
        </p:nvCxnSpPr>
        <p:spPr>
          <a:xfrm>
            <a:off x="8594652" y="430579"/>
            <a:ext cx="168154" cy="92403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7" name="Straight Arrow Connector 606"/>
          <p:cNvCxnSpPr>
            <a:endCxn id="593" idx="0"/>
          </p:cNvCxnSpPr>
          <p:nvPr/>
        </p:nvCxnSpPr>
        <p:spPr>
          <a:xfrm>
            <a:off x="8594651" y="834650"/>
            <a:ext cx="168155" cy="51995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0" name="Straight Arrow Connector 609"/>
          <p:cNvCxnSpPr>
            <a:endCxn id="595" idx="0"/>
          </p:cNvCxnSpPr>
          <p:nvPr/>
        </p:nvCxnSpPr>
        <p:spPr>
          <a:xfrm>
            <a:off x="8970651" y="437723"/>
            <a:ext cx="190500" cy="916887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Arrow Connector 610"/>
          <p:cNvCxnSpPr>
            <a:endCxn id="595" idx="0"/>
          </p:cNvCxnSpPr>
          <p:nvPr/>
        </p:nvCxnSpPr>
        <p:spPr>
          <a:xfrm>
            <a:off x="8970651" y="841793"/>
            <a:ext cx="190500" cy="512817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9" name="Curved Connector 628"/>
          <p:cNvCxnSpPr>
            <a:stCxn id="44" idx="2"/>
            <a:endCxn id="55" idx="0"/>
          </p:cNvCxnSpPr>
          <p:nvPr/>
        </p:nvCxnSpPr>
        <p:spPr>
          <a:xfrm rot="16200000" flipH="1">
            <a:off x="3704345" y="1623894"/>
            <a:ext cx="1236243" cy="2396829"/>
          </a:xfrm>
          <a:prstGeom prst="curvedConnector3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Curved Connector 630"/>
          <p:cNvCxnSpPr>
            <a:stCxn id="44" idx="2"/>
            <a:endCxn id="56" idx="0"/>
          </p:cNvCxnSpPr>
          <p:nvPr/>
        </p:nvCxnSpPr>
        <p:spPr>
          <a:xfrm rot="16200000" flipH="1">
            <a:off x="3911415" y="1416825"/>
            <a:ext cx="1236243" cy="2810968"/>
          </a:xfrm>
          <a:prstGeom prst="curvedConnector3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Curved Connector 632"/>
          <p:cNvCxnSpPr>
            <a:stCxn id="44" idx="2"/>
            <a:endCxn id="59" idx="0"/>
          </p:cNvCxnSpPr>
          <p:nvPr/>
        </p:nvCxnSpPr>
        <p:spPr>
          <a:xfrm rot="16200000" flipH="1">
            <a:off x="4118689" y="1209550"/>
            <a:ext cx="1236243" cy="3225517"/>
          </a:xfrm>
          <a:prstGeom prst="curvedConnector3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Curved Connector 634"/>
          <p:cNvCxnSpPr>
            <a:stCxn id="44" idx="2"/>
            <a:endCxn id="60" idx="0"/>
          </p:cNvCxnSpPr>
          <p:nvPr/>
        </p:nvCxnSpPr>
        <p:spPr>
          <a:xfrm rot="16200000" flipH="1">
            <a:off x="4315375" y="1012865"/>
            <a:ext cx="1236243" cy="3618888"/>
          </a:xfrm>
          <a:prstGeom prst="curvedConnector3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Curved Connector 636"/>
          <p:cNvCxnSpPr>
            <a:stCxn id="596" idx="2"/>
            <a:endCxn id="55" idx="0"/>
          </p:cNvCxnSpPr>
          <p:nvPr/>
        </p:nvCxnSpPr>
        <p:spPr>
          <a:xfrm rot="5400000">
            <a:off x="6307652" y="1399415"/>
            <a:ext cx="1254245" cy="2827786"/>
          </a:xfrm>
          <a:prstGeom prst="curvedConnector3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Curved Connector 642"/>
          <p:cNvCxnSpPr>
            <a:stCxn id="596" idx="2"/>
            <a:endCxn id="56" idx="0"/>
          </p:cNvCxnSpPr>
          <p:nvPr/>
        </p:nvCxnSpPr>
        <p:spPr>
          <a:xfrm rot="5400000">
            <a:off x="6514722" y="1606485"/>
            <a:ext cx="1254245" cy="2413647"/>
          </a:xfrm>
          <a:prstGeom prst="curvedConnector3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Curved Connector 644"/>
          <p:cNvCxnSpPr>
            <a:stCxn id="596" idx="2"/>
            <a:endCxn id="59" idx="0"/>
          </p:cNvCxnSpPr>
          <p:nvPr/>
        </p:nvCxnSpPr>
        <p:spPr>
          <a:xfrm rot="5400000">
            <a:off x="6721996" y="1813759"/>
            <a:ext cx="1254245" cy="1999098"/>
          </a:xfrm>
          <a:prstGeom prst="curvedConnector3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Curved Connector 646"/>
          <p:cNvCxnSpPr>
            <a:stCxn id="596" idx="2"/>
            <a:endCxn id="60" idx="0"/>
          </p:cNvCxnSpPr>
          <p:nvPr/>
        </p:nvCxnSpPr>
        <p:spPr>
          <a:xfrm rot="5400000">
            <a:off x="6918682" y="2010445"/>
            <a:ext cx="1254245" cy="1605727"/>
          </a:xfrm>
          <a:prstGeom prst="curvedConnector3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Straight Arrow Connector 648"/>
          <p:cNvCxnSpPr>
            <a:stCxn id="572" idx="2"/>
            <a:endCxn id="55" idx="0"/>
          </p:cNvCxnSpPr>
          <p:nvPr/>
        </p:nvCxnSpPr>
        <p:spPr>
          <a:xfrm flipH="1">
            <a:off x="5520881" y="2186186"/>
            <a:ext cx="192442" cy="125424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Curved Connector 650"/>
          <p:cNvCxnSpPr>
            <a:stCxn id="572" idx="2"/>
            <a:endCxn id="56" idx="0"/>
          </p:cNvCxnSpPr>
          <p:nvPr/>
        </p:nvCxnSpPr>
        <p:spPr>
          <a:xfrm rot="16200000" flipH="1">
            <a:off x="5197049" y="2702459"/>
            <a:ext cx="1254245" cy="221697"/>
          </a:xfrm>
          <a:prstGeom prst="curvedConnector3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Curved Connector 652"/>
          <p:cNvCxnSpPr>
            <a:stCxn id="572" idx="2"/>
            <a:endCxn id="59" idx="0"/>
          </p:cNvCxnSpPr>
          <p:nvPr/>
        </p:nvCxnSpPr>
        <p:spPr>
          <a:xfrm rot="16200000" flipH="1">
            <a:off x="5404324" y="2495185"/>
            <a:ext cx="1254245" cy="636246"/>
          </a:xfrm>
          <a:prstGeom prst="curvedConnector3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Curved Connector 654"/>
          <p:cNvCxnSpPr>
            <a:stCxn id="572" idx="2"/>
            <a:endCxn id="60" idx="0"/>
          </p:cNvCxnSpPr>
          <p:nvPr/>
        </p:nvCxnSpPr>
        <p:spPr>
          <a:xfrm rot="16200000" flipH="1">
            <a:off x="5601009" y="2298499"/>
            <a:ext cx="1254245" cy="1029617"/>
          </a:xfrm>
          <a:prstGeom prst="curvedConnector3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Curved Connector 656"/>
          <p:cNvCxnSpPr>
            <a:stCxn id="46" idx="2"/>
            <a:endCxn id="55" idx="0"/>
          </p:cNvCxnSpPr>
          <p:nvPr/>
        </p:nvCxnSpPr>
        <p:spPr>
          <a:xfrm rot="16200000" flipH="1">
            <a:off x="3911415" y="1830964"/>
            <a:ext cx="1236243" cy="1982690"/>
          </a:xfrm>
          <a:prstGeom prst="curvedConnector3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1" name="Curved Connector 660"/>
          <p:cNvCxnSpPr>
            <a:stCxn id="46" idx="2"/>
            <a:endCxn id="56" idx="0"/>
          </p:cNvCxnSpPr>
          <p:nvPr/>
        </p:nvCxnSpPr>
        <p:spPr>
          <a:xfrm rot="16200000" flipH="1">
            <a:off x="4118484" y="1623894"/>
            <a:ext cx="1236243" cy="2396829"/>
          </a:xfrm>
          <a:prstGeom prst="curvedConnector3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3" name="Curved Connector 662"/>
          <p:cNvCxnSpPr>
            <a:stCxn id="46" idx="2"/>
            <a:endCxn id="59" idx="0"/>
          </p:cNvCxnSpPr>
          <p:nvPr/>
        </p:nvCxnSpPr>
        <p:spPr>
          <a:xfrm rot="16200000" flipH="1">
            <a:off x="4325759" y="1416620"/>
            <a:ext cx="1236243" cy="2811378"/>
          </a:xfrm>
          <a:prstGeom prst="curvedConnector3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5" name="Curved Connector 664"/>
          <p:cNvCxnSpPr>
            <a:stCxn id="46" idx="2"/>
            <a:endCxn id="60" idx="0"/>
          </p:cNvCxnSpPr>
          <p:nvPr/>
        </p:nvCxnSpPr>
        <p:spPr>
          <a:xfrm rot="16200000" flipH="1">
            <a:off x="4522444" y="1219934"/>
            <a:ext cx="1236243" cy="3204749"/>
          </a:xfrm>
          <a:prstGeom prst="curvedConnector3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9" name="Curved Connector 668"/>
          <p:cNvCxnSpPr>
            <a:stCxn id="573" idx="2"/>
            <a:endCxn id="55" idx="0"/>
          </p:cNvCxnSpPr>
          <p:nvPr/>
        </p:nvCxnSpPr>
        <p:spPr>
          <a:xfrm rot="5400000">
            <a:off x="5197050" y="2510018"/>
            <a:ext cx="1254245" cy="606581"/>
          </a:xfrm>
          <a:prstGeom prst="curvedConnector3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1" name="Curved Connector 670"/>
          <p:cNvCxnSpPr>
            <a:stCxn id="573" idx="2"/>
            <a:endCxn id="59" idx="0"/>
          </p:cNvCxnSpPr>
          <p:nvPr/>
        </p:nvCxnSpPr>
        <p:spPr>
          <a:xfrm rot="16200000" flipH="1">
            <a:off x="5611393" y="2702254"/>
            <a:ext cx="1254245" cy="222107"/>
          </a:xfrm>
          <a:prstGeom prst="curvedConnector3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3" name="Curved Connector 672"/>
          <p:cNvCxnSpPr>
            <a:stCxn id="573" idx="2"/>
            <a:endCxn id="60" idx="0"/>
          </p:cNvCxnSpPr>
          <p:nvPr/>
        </p:nvCxnSpPr>
        <p:spPr>
          <a:xfrm rot="16200000" flipH="1">
            <a:off x="5808079" y="2505569"/>
            <a:ext cx="1254245" cy="615478"/>
          </a:xfrm>
          <a:prstGeom prst="curvedConnector3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5" name="Curved Connector 674"/>
          <p:cNvCxnSpPr>
            <a:stCxn id="597" idx="2"/>
            <a:endCxn id="55" idx="0"/>
          </p:cNvCxnSpPr>
          <p:nvPr/>
        </p:nvCxnSpPr>
        <p:spPr>
          <a:xfrm rot="5400000">
            <a:off x="6514722" y="1192346"/>
            <a:ext cx="1254245" cy="3241925"/>
          </a:xfrm>
          <a:prstGeom prst="curvedConnector3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7" name="Curved Connector 676"/>
          <p:cNvCxnSpPr>
            <a:stCxn id="597" idx="2"/>
            <a:endCxn id="56" idx="0"/>
          </p:cNvCxnSpPr>
          <p:nvPr/>
        </p:nvCxnSpPr>
        <p:spPr>
          <a:xfrm rot="5400000">
            <a:off x="6721791" y="1399415"/>
            <a:ext cx="1254245" cy="2827786"/>
          </a:xfrm>
          <a:prstGeom prst="curvedConnector3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9" name="Curved Connector 678"/>
          <p:cNvCxnSpPr>
            <a:stCxn id="597" idx="2"/>
            <a:endCxn id="59" idx="0"/>
          </p:cNvCxnSpPr>
          <p:nvPr/>
        </p:nvCxnSpPr>
        <p:spPr>
          <a:xfrm rot="5400000">
            <a:off x="6929066" y="1606690"/>
            <a:ext cx="1254245" cy="2413237"/>
          </a:xfrm>
          <a:prstGeom prst="curvedConnector3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1" name="Curved Connector 680"/>
          <p:cNvCxnSpPr>
            <a:stCxn id="597" idx="2"/>
            <a:endCxn id="60" idx="0"/>
          </p:cNvCxnSpPr>
          <p:nvPr/>
        </p:nvCxnSpPr>
        <p:spPr>
          <a:xfrm rot="5400000">
            <a:off x="7125751" y="1803375"/>
            <a:ext cx="1254245" cy="2019866"/>
          </a:xfrm>
          <a:prstGeom prst="curvedConnector3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9" name="Curved Connector 708"/>
          <p:cNvCxnSpPr>
            <a:stCxn id="54" idx="2"/>
            <a:endCxn id="55" idx="0"/>
          </p:cNvCxnSpPr>
          <p:nvPr/>
        </p:nvCxnSpPr>
        <p:spPr>
          <a:xfrm rot="16200000" flipH="1">
            <a:off x="4120112" y="2039661"/>
            <a:ext cx="1236243" cy="1565295"/>
          </a:xfrm>
          <a:prstGeom prst="curvedConnector3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1" name="Curved Connector 710"/>
          <p:cNvCxnSpPr>
            <a:stCxn id="54" idx="2"/>
            <a:endCxn id="56" idx="0"/>
          </p:cNvCxnSpPr>
          <p:nvPr/>
        </p:nvCxnSpPr>
        <p:spPr>
          <a:xfrm rot="16200000" flipH="1">
            <a:off x="4327182" y="1832592"/>
            <a:ext cx="1236243" cy="1979434"/>
          </a:xfrm>
          <a:prstGeom prst="curvedConnector3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3" name="Curved Connector 712"/>
          <p:cNvCxnSpPr>
            <a:stCxn id="54" idx="2"/>
            <a:endCxn id="59" idx="0"/>
          </p:cNvCxnSpPr>
          <p:nvPr/>
        </p:nvCxnSpPr>
        <p:spPr>
          <a:xfrm rot="16200000" flipH="1">
            <a:off x="4534456" y="1625317"/>
            <a:ext cx="1236243" cy="2393983"/>
          </a:xfrm>
          <a:prstGeom prst="curvedConnector3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5" name="Curved Connector 714"/>
          <p:cNvCxnSpPr>
            <a:stCxn id="54" idx="2"/>
            <a:endCxn id="60" idx="0"/>
          </p:cNvCxnSpPr>
          <p:nvPr/>
        </p:nvCxnSpPr>
        <p:spPr>
          <a:xfrm rot="16200000" flipH="1">
            <a:off x="4731142" y="1428632"/>
            <a:ext cx="1236243" cy="2787354"/>
          </a:xfrm>
          <a:prstGeom prst="curvedConnector3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7" name="Curved Connector 716"/>
          <p:cNvCxnSpPr>
            <a:stCxn id="575" idx="2"/>
            <a:endCxn id="55" idx="0"/>
          </p:cNvCxnSpPr>
          <p:nvPr/>
        </p:nvCxnSpPr>
        <p:spPr>
          <a:xfrm rot="5400000">
            <a:off x="5400985" y="2306083"/>
            <a:ext cx="1254245" cy="1014451"/>
          </a:xfrm>
          <a:prstGeom prst="curvedConnector3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9" name="Curved Connector 718"/>
          <p:cNvCxnSpPr>
            <a:stCxn id="575" idx="2"/>
            <a:endCxn id="56" idx="0"/>
          </p:cNvCxnSpPr>
          <p:nvPr/>
        </p:nvCxnSpPr>
        <p:spPr>
          <a:xfrm rot="5400000">
            <a:off x="5608054" y="2513152"/>
            <a:ext cx="1254245" cy="600312"/>
          </a:xfrm>
          <a:prstGeom prst="curvedConnector3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1" name="Curved Connector 720"/>
          <p:cNvCxnSpPr>
            <a:stCxn id="575" idx="2"/>
            <a:endCxn id="59" idx="0"/>
          </p:cNvCxnSpPr>
          <p:nvPr/>
        </p:nvCxnSpPr>
        <p:spPr>
          <a:xfrm rot="5400000">
            <a:off x="5815329" y="2720427"/>
            <a:ext cx="1254245" cy="185763"/>
          </a:xfrm>
          <a:prstGeom prst="curvedConnector3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3" name="Straight Arrow Connector 722"/>
          <p:cNvCxnSpPr>
            <a:stCxn id="575" idx="2"/>
            <a:endCxn id="60" idx="0"/>
          </p:cNvCxnSpPr>
          <p:nvPr/>
        </p:nvCxnSpPr>
        <p:spPr>
          <a:xfrm>
            <a:off x="6535332" y="2186186"/>
            <a:ext cx="207608" cy="125424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5" name="Curved Connector 724"/>
          <p:cNvCxnSpPr>
            <a:stCxn id="599" idx="2"/>
            <a:endCxn id="55" idx="0"/>
          </p:cNvCxnSpPr>
          <p:nvPr/>
        </p:nvCxnSpPr>
        <p:spPr>
          <a:xfrm rot="5400000">
            <a:off x="6713894" y="993173"/>
            <a:ext cx="1254245" cy="3640270"/>
          </a:xfrm>
          <a:prstGeom prst="curvedConnector3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7" name="Curved Connector 726"/>
          <p:cNvCxnSpPr>
            <a:stCxn id="599" idx="2"/>
            <a:endCxn id="56" idx="0"/>
          </p:cNvCxnSpPr>
          <p:nvPr/>
        </p:nvCxnSpPr>
        <p:spPr>
          <a:xfrm rot="5400000">
            <a:off x="6920964" y="1200243"/>
            <a:ext cx="1254245" cy="3226131"/>
          </a:xfrm>
          <a:prstGeom prst="curvedConnector3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9" name="Curved Connector 728"/>
          <p:cNvCxnSpPr>
            <a:stCxn id="599" idx="2"/>
            <a:endCxn id="59" idx="0"/>
          </p:cNvCxnSpPr>
          <p:nvPr/>
        </p:nvCxnSpPr>
        <p:spPr>
          <a:xfrm rot="5400000">
            <a:off x="7128238" y="1407517"/>
            <a:ext cx="1254245" cy="2811582"/>
          </a:xfrm>
          <a:prstGeom prst="curvedConnector3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1" name="Curved Connector 730"/>
          <p:cNvCxnSpPr>
            <a:stCxn id="599" idx="2"/>
            <a:endCxn id="60" idx="0"/>
          </p:cNvCxnSpPr>
          <p:nvPr/>
        </p:nvCxnSpPr>
        <p:spPr>
          <a:xfrm rot="5400000">
            <a:off x="7324924" y="1604203"/>
            <a:ext cx="1254245" cy="2418211"/>
          </a:xfrm>
          <a:prstGeom prst="curvedConnector3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15" name="TextBox 814"/>
          <p:cNvSpPr txBox="1"/>
          <p:nvPr/>
        </p:nvSpPr>
        <p:spPr>
          <a:xfrm>
            <a:off x="7127475" y="2839264"/>
            <a:ext cx="1588076" cy="36933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NZ" dirty="0" smtClean="0"/>
              <a:t>Merge </a:t>
            </a:r>
            <a:r>
              <a:rPr lang="en-NZ" dirty="0" err="1" smtClean="0"/>
              <a:t>contigs</a:t>
            </a:r>
            <a:endParaRPr lang="en-NZ" dirty="0"/>
          </a:p>
        </p:txBody>
      </p:sp>
      <p:sp>
        <p:nvSpPr>
          <p:cNvPr id="833" name="TextBox 832"/>
          <p:cNvSpPr txBox="1"/>
          <p:nvPr/>
        </p:nvSpPr>
        <p:spPr>
          <a:xfrm>
            <a:off x="619635" y="324898"/>
            <a:ext cx="779864" cy="646331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NZ" dirty="0" smtClean="0"/>
              <a:t>Split Reads</a:t>
            </a:r>
            <a:endParaRPr lang="en-NZ" dirty="0"/>
          </a:p>
        </p:txBody>
      </p:sp>
      <p:cxnSp>
        <p:nvCxnSpPr>
          <p:cNvPr id="863" name="Curved Connector 862"/>
          <p:cNvCxnSpPr>
            <a:stCxn id="418" idx="2"/>
            <a:endCxn id="855" idx="3"/>
          </p:cNvCxnSpPr>
          <p:nvPr/>
        </p:nvCxnSpPr>
        <p:spPr>
          <a:xfrm rot="5400000">
            <a:off x="3838558" y="3723666"/>
            <a:ext cx="597493" cy="2770092"/>
          </a:xfrm>
          <a:prstGeom prst="curvedConnector2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67" name="Curved Connector 866"/>
          <p:cNvCxnSpPr>
            <a:stCxn id="419" idx="2"/>
            <a:endCxn id="855" idx="3"/>
          </p:cNvCxnSpPr>
          <p:nvPr/>
        </p:nvCxnSpPr>
        <p:spPr>
          <a:xfrm rot="5400000">
            <a:off x="4045628" y="3516597"/>
            <a:ext cx="597493" cy="3184231"/>
          </a:xfrm>
          <a:prstGeom prst="curvedConnector2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0" name="Curved Connector 869"/>
          <p:cNvCxnSpPr>
            <a:stCxn id="420" idx="2"/>
            <a:endCxn id="855" idx="3"/>
          </p:cNvCxnSpPr>
          <p:nvPr/>
        </p:nvCxnSpPr>
        <p:spPr>
          <a:xfrm rot="5400000">
            <a:off x="4252902" y="3309322"/>
            <a:ext cx="597493" cy="3598780"/>
          </a:xfrm>
          <a:prstGeom prst="curvedConnector2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3" name="Curved Connector 872"/>
          <p:cNvCxnSpPr>
            <a:stCxn id="421" idx="2"/>
            <a:endCxn id="855" idx="3"/>
          </p:cNvCxnSpPr>
          <p:nvPr/>
        </p:nvCxnSpPr>
        <p:spPr>
          <a:xfrm rot="5400000">
            <a:off x="4449588" y="3112637"/>
            <a:ext cx="597493" cy="3992151"/>
          </a:xfrm>
          <a:prstGeom prst="curvedConnector2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97" name="Straight Arrow Connector 896"/>
          <p:cNvCxnSpPr>
            <a:stCxn id="855" idx="0"/>
            <a:endCxn id="900" idx="2"/>
          </p:cNvCxnSpPr>
          <p:nvPr/>
        </p:nvCxnSpPr>
        <p:spPr>
          <a:xfrm flipV="1">
            <a:off x="2516468" y="4944035"/>
            <a:ext cx="1910" cy="31661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00" name="Rectangle 899"/>
          <p:cNvSpPr/>
          <p:nvPr/>
        </p:nvSpPr>
        <p:spPr>
          <a:xfrm>
            <a:off x="2282587" y="4650420"/>
            <a:ext cx="471581" cy="2936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err="1" smtClean="0"/>
              <a:t>vcf</a:t>
            </a:r>
            <a:endParaRPr lang="en-NZ" dirty="0"/>
          </a:p>
        </p:txBody>
      </p:sp>
      <p:sp>
        <p:nvSpPr>
          <p:cNvPr id="906" name="TextBox 905"/>
          <p:cNvSpPr txBox="1"/>
          <p:nvPr/>
        </p:nvSpPr>
        <p:spPr>
          <a:xfrm>
            <a:off x="1140662" y="5200134"/>
            <a:ext cx="1205521" cy="36933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NZ" dirty="0" smtClean="0"/>
              <a:t>Haplotype</a:t>
            </a:r>
            <a:endParaRPr lang="en-NZ" dirty="0"/>
          </a:p>
        </p:txBody>
      </p:sp>
      <p:sp>
        <p:nvSpPr>
          <p:cNvPr id="907" name="TextBox 906"/>
          <p:cNvSpPr txBox="1"/>
          <p:nvPr/>
        </p:nvSpPr>
        <p:spPr>
          <a:xfrm>
            <a:off x="767649" y="4593200"/>
            <a:ext cx="1540047" cy="36933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NZ" dirty="0" err="1" smtClean="0"/>
              <a:t>SelectVariants</a:t>
            </a:r>
            <a:endParaRPr lang="en-NZ" dirty="0"/>
          </a:p>
        </p:txBody>
      </p:sp>
      <p:cxnSp>
        <p:nvCxnSpPr>
          <p:cNvPr id="514" name="Curved Connector 513"/>
          <p:cNvCxnSpPr>
            <a:stCxn id="420" idx="2"/>
            <a:endCxn id="504" idx="2"/>
          </p:cNvCxnSpPr>
          <p:nvPr/>
        </p:nvCxnSpPr>
        <p:spPr>
          <a:xfrm rot="5400000" flipH="1" flipV="1">
            <a:off x="7619999" y="3286380"/>
            <a:ext cx="254624" cy="2792547"/>
          </a:xfrm>
          <a:prstGeom prst="curvedConnector3">
            <a:avLst>
              <a:gd name="adj1" fmla="val -89779"/>
            </a:avLst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355999" y="3440431"/>
            <a:ext cx="329763" cy="2936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</a:t>
            </a:r>
            <a:endParaRPr lang="en-NZ" dirty="0"/>
          </a:p>
        </p:txBody>
      </p:sp>
      <p:sp>
        <p:nvSpPr>
          <p:cNvPr id="56" name="Rectangle 55"/>
          <p:cNvSpPr/>
          <p:nvPr/>
        </p:nvSpPr>
        <p:spPr>
          <a:xfrm>
            <a:off x="5770139" y="3440431"/>
            <a:ext cx="329762" cy="2936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</a:t>
            </a:r>
            <a:endParaRPr lang="en-NZ" dirty="0"/>
          </a:p>
        </p:txBody>
      </p:sp>
      <p:sp>
        <p:nvSpPr>
          <p:cNvPr id="59" name="Rectangle 58"/>
          <p:cNvSpPr/>
          <p:nvPr/>
        </p:nvSpPr>
        <p:spPr>
          <a:xfrm>
            <a:off x="6195821" y="3440431"/>
            <a:ext cx="307495" cy="2936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</a:t>
            </a:r>
            <a:endParaRPr lang="en-NZ" dirty="0"/>
          </a:p>
        </p:txBody>
      </p:sp>
      <p:sp>
        <p:nvSpPr>
          <p:cNvPr id="60" name="Rectangle 59"/>
          <p:cNvSpPr/>
          <p:nvPr/>
        </p:nvSpPr>
        <p:spPr>
          <a:xfrm>
            <a:off x="6601572" y="3440431"/>
            <a:ext cx="282736" cy="2936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</a:t>
            </a:r>
          </a:p>
        </p:txBody>
      </p:sp>
      <p:cxnSp>
        <p:nvCxnSpPr>
          <p:cNvPr id="196" name="Straight Arrow Connector 195"/>
          <p:cNvCxnSpPr>
            <a:stCxn id="55" idx="2"/>
            <a:endCxn id="189" idx="0"/>
          </p:cNvCxnSpPr>
          <p:nvPr/>
        </p:nvCxnSpPr>
        <p:spPr>
          <a:xfrm flipH="1">
            <a:off x="5519759" y="3734046"/>
            <a:ext cx="1122" cy="24434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stCxn id="56" idx="2"/>
            <a:endCxn id="190" idx="0"/>
          </p:cNvCxnSpPr>
          <p:nvPr/>
        </p:nvCxnSpPr>
        <p:spPr>
          <a:xfrm flipH="1">
            <a:off x="5933898" y="3734046"/>
            <a:ext cx="1122" cy="24434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59" idx="2"/>
            <a:endCxn id="193" idx="0"/>
          </p:cNvCxnSpPr>
          <p:nvPr/>
        </p:nvCxnSpPr>
        <p:spPr>
          <a:xfrm flipH="1">
            <a:off x="6348447" y="3734046"/>
            <a:ext cx="1122" cy="24434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60" idx="2"/>
            <a:endCxn id="194" idx="0"/>
          </p:cNvCxnSpPr>
          <p:nvPr/>
        </p:nvCxnSpPr>
        <p:spPr>
          <a:xfrm flipH="1">
            <a:off x="6741818" y="3734046"/>
            <a:ext cx="1122" cy="24434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5354877" y="3978391"/>
            <a:ext cx="329763" cy="2936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</a:t>
            </a:r>
            <a:endParaRPr lang="en-NZ" dirty="0"/>
          </a:p>
        </p:txBody>
      </p:sp>
      <p:sp>
        <p:nvSpPr>
          <p:cNvPr id="190" name="Rectangle 189"/>
          <p:cNvSpPr/>
          <p:nvPr/>
        </p:nvSpPr>
        <p:spPr>
          <a:xfrm>
            <a:off x="5769017" y="3978391"/>
            <a:ext cx="329762" cy="2936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</a:t>
            </a:r>
            <a:endParaRPr lang="en-NZ" dirty="0"/>
          </a:p>
        </p:txBody>
      </p:sp>
      <p:sp>
        <p:nvSpPr>
          <p:cNvPr id="193" name="Rectangle 192"/>
          <p:cNvSpPr/>
          <p:nvPr/>
        </p:nvSpPr>
        <p:spPr>
          <a:xfrm>
            <a:off x="6194699" y="3978391"/>
            <a:ext cx="307495" cy="2936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</a:t>
            </a:r>
            <a:endParaRPr lang="en-NZ" dirty="0"/>
          </a:p>
        </p:txBody>
      </p:sp>
      <p:sp>
        <p:nvSpPr>
          <p:cNvPr id="194" name="Rectangle 193"/>
          <p:cNvSpPr/>
          <p:nvPr/>
        </p:nvSpPr>
        <p:spPr>
          <a:xfrm>
            <a:off x="6600450" y="3978391"/>
            <a:ext cx="282736" cy="2936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</a:t>
            </a:r>
          </a:p>
        </p:txBody>
      </p:sp>
      <p:cxnSp>
        <p:nvCxnSpPr>
          <p:cNvPr id="422" name="Straight Arrow Connector 421"/>
          <p:cNvCxnSpPr>
            <a:stCxn id="189" idx="2"/>
            <a:endCxn id="418" idx="0"/>
          </p:cNvCxnSpPr>
          <p:nvPr/>
        </p:nvCxnSpPr>
        <p:spPr>
          <a:xfrm>
            <a:off x="5519759" y="4272006"/>
            <a:ext cx="2591" cy="24434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Arrow Connector 422"/>
          <p:cNvCxnSpPr>
            <a:stCxn id="190" idx="2"/>
            <a:endCxn id="419" idx="0"/>
          </p:cNvCxnSpPr>
          <p:nvPr/>
        </p:nvCxnSpPr>
        <p:spPr>
          <a:xfrm>
            <a:off x="5933898" y="4272006"/>
            <a:ext cx="2591" cy="24434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/>
          <p:cNvCxnSpPr>
            <a:stCxn id="193" idx="2"/>
            <a:endCxn id="420" idx="0"/>
          </p:cNvCxnSpPr>
          <p:nvPr/>
        </p:nvCxnSpPr>
        <p:spPr>
          <a:xfrm>
            <a:off x="6348447" y="4272006"/>
            <a:ext cx="2591" cy="24434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/>
          <p:cNvCxnSpPr>
            <a:stCxn id="194" idx="2"/>
            <a:endCxn id="421" idx="0"/>
          </p:cNvCxnSpPr>
          <p:nvPr/>
        </p:nvCxnSpPr>
        <p:spPr>
          <a:xfrm>
            <a:off x="6741818" y="4272006"/>
            <a:ext cx="2591" cy="24434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8" name="Rectangle 417"/>
          <p:cNvSpPr/>
          <p:nvPr/>
        </p:nvSpPr>
        <p:spPr>
          <a:xfrm>
            <a:off x="5357468" y="4516351"/>
            <a:ext cx="329763" cy="2936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</a:t>
            </a:r>
            <a:endParaRPr lang="en-NZ" dirty="0"/>
          </a:p>
        </p:txBody>
      </p:sp>
      <p:sp>
        <p:nvSpPr>
          <p:cNvPr id="419" name="Rectangle 418"/>
          <p:cNvSpPr/>
          <p:nvPr/>
        </p:nvSpPr>
        <p:spPr>
          <a:xfrm>
            <a:off x="5771608" y="4516351"/>
            <a:ext cx="329762" cy="2936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</a:t>
            </a:r>
            <a:endParaRPr lang="en-NZ" dirty="0"/>
          </a:p>
        </p:txBody>
      </p:sp>
      <p:sp>
        <p:nvSpPr>
          <p:cNvPr id="420" name="Rectangle 419"/>
          <p:cNvSpPr/>
          <p:nvPr/>
        </p:nvSpPr>
        <p:spPr>
          <a:xfrm>
            <a:off x="6197290" y="4516351"/>
            <a:ext cx="307495" cy="2936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</a:t>
            </a:r>
            <a:endParaRPr lang="en-NZ" dirty="0"/>
          </a:p>
        </p:txBody>
      </p:sp>
      <p:sp>
        <p:nvSpPr>
          <p:cNvPr id="421" name="Rectangle 420"/>
          <p:cNvSpPr/>
          <p:nvPr/>
        </p:nvSpPr>
        <p:spPr>
          <a:xfrm>
            <a:off x="6603041" y="4516351"/>
            <a:ext cx="282736" cy="2936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</a:t>
            </a:r>
          </a:p>
        </p:txBody>
      </p:sp>
      <p:sp>
        <p:nvSpPr>
          <p:cNvPr id="502" name="Rectangle 501"/>
          <p:cNvSpPr/>
          <p:nvPr/>
        </p:nvSpPr>
        <p:spPr>
          <a:xfrm>
            <a:off x="8150015" y="4261727"/>
            <a:ext cx="329763" cy="2936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a</a:t>
            </a:r>
            <a:endParaRPr lang="en-NZ" dirty="0"/>
          </a:p>
        </p:txBody>
      </p:sp>
      <p:sp>
        <p:nvSpPr>
          <p:cNvPr id="503" name="Rectangle 502"/>
          <p:cNvSpPr/>
          <p:nvPr/>
        </p:nvSpPr>
        <p:spPr>
          <a:xfrm>
            <a:off x="8564155" y="4261727"/>
            <a:ext cx="329762" cy="2936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a</a:t>
            </a:r>
            <a:endParaRPr lang="en-NZ" dirty="0"/>
          </a:p>
        </p:txBody>
      </p:sp>
      <p:sp>
        <p:nvSpPr>
          <p:cNvPr id="504" name="Rectangle 503"/>
          <p:cNvSpPr/>
          <p:nvPr/>
        </p:nvSpPr>
        <p:spPr>
          <a:xfrm>
            <a:off x="8989837" y="4261727"/>
            <a:ext cx="307495" cy="2936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g</a:t>
            </a:r>
            <a:endParaRPr lang="en-NZ" dirty="0"/>
          </a:p>
        </p:txBody>
      </p:sp>
      <p:sp>
        <p:nvSpPr>
          <p:cNvPr id="505" name="Rectangle 504"/>
          <p:cNvSpPr/>
          <p:nvPr/>
        </p:nvSpPr>
        <p:spPr>
          <a:xfrm>
            <a:off x="9395588" y="4261727"/>
            <a:ext cx="282736" cy="2936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o</a:t>
            </a:r>
          </a:p>
        </p:txBody>
      </p:sp>
      <p:sp>
        <p:nvSpPr>
          <p:cNvPr id="855" name="Rectangle 854"/>
          <p:cNvSpPr/>
          <p:nvPr/>
        </p:nvSpPr>
        <p:spPr>
          <a:xfrm>
            <a:off x="2280677" y="5260651"/>
            <a:ext cx="471581" cy="2936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err="1" smtClean="0"/>
              <a:t>vcf</a:t>
            </a:r>
            <a:endParaRPr lang="en-NZ" dirty="0"/>
          </a:p>
        </p:txBody>
      </p:sp>
      <p:sp>
        <p:nvSpPr>
          <p:cNvPr id="433" name="Rectangle 432"/>
          <p:cNvSpPr/>
          <p:nvPr/>
        </p:nvSpPr>
        <p:spPr>
          <a:xfrm>
            <a:off x="3887527" y="6031365"/>
            <a:ext cx="817767" cy="30434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bam</a:t>
            </a:r>
            <a:endParaRPr lang="en-NZ" dirty="0"/>
          </a:p>
        </p:txBody>
      </p:sp>
      <p:sp>
        <p:nvSpPr>
          <p:cNvPr id="469" name="Rectangle 468"/>
          <p:cNvSpPr/>
          <p:nvPr/>
        </p:nvSpPr>
        <p:spPr>
          <a:xfrm>
            <a:off x="6533296" y="5792268"/>
            <a:ext cx="329763" cy="2936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a</a:t>
            </a:r>
            <a:endParaRPr lang="en-NZ" dirty="0"/>
          </a:p>
        </p:txBody>
      </p:sp>
      <p:sp>
        <p:nvSpPr>
          <p:cNvPr id="470" name="Rectangle 469"/>
          <p:cNvSpPr/>
          <p:nvPr/>
        </p:nvSpPr>
        <p:spPr>
          <a:xfrm>
            <a:off x="6947436" y="5792268"/>
            <a:ext cx="329762" cy="2936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a</a:t>
            </a:r>
            <a:endParaRPr lang="en-NZ" dirty="0"/>
          </a:p>
        </p:txBody>
      </p:sp>
      <p:sp>
        <p:nvSpPr>
          <p:cNvPr id="471" name="Rectangle 470"/>
          <p:cNvSpPr/>
          <p:nvPr/>
        </p:nvSpPr>
        <p:spPr>
          <a:xfrm>
            <a:off x="7373118" y="5792268"/>
            <a:ext cx="307495" cy="2936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g</a:t>
            </a:r>
            <a:endParaRPr lang="en-NZ" dirty="0"/>
          </a:p>
        </p:txBody>
      </p:sp>
      <p:cxnSp>
        <p:nvCxnSpPr>
          <p:cNvPr id="490" name="Straight Arrow Connector 489"/>
          <p:cNvCxnSpPr>
            <a:stCxn id="469" idx="2"/>
            <a:endCxn id="489" idx="0"/>
          </p:cNvCxnSpPr>
          <p:nvPr/>
        </p:nvCxnSpPr>
        <p:spPr>
          <a:xfrm>
            <a:off x="6698178" y="6085883"/>
            <a:ext cx="419911" cy="25979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Arrow Connector 490"/>
          <p:cNvCxnSpPr>
            <a:stCxn id="470" idx="2"/>
            <a:endCxn id="489" idx="0"/>
          </p:cNvCxnSpPr>
          <p:nvPr/>
        </p:nvCxnSpPr>
        <p:spPr>
          <a:xfrm>
            <a:off x="7112317" y="6085883"/>
            <a:ext cx="5772" cy="25979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Arrow Connector 491"/>
          <p:cNvCxnSpPr>
            <a:stCxn id="471" idx="2"/>
            <a:endCxn id="489" idx="0"/>
          </p:cNvCxnSpPr>
          <p:nvPr/>
        </p:nvCxnSpPr>
        <p:spPr>
          <a:xfrm flipH="1">
            <a:off x="7118089" y="6085883"/>
            <a:ext cx="408777" cy="25979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9" name="Rectangle 488"/>
          <p:cNvSpPr/>
          <p:nvPr/>
        </p:nvSpPr>
        <p:spPr>
          <a:xfrm>
            <a:off x="6863059" y="6345681"/>
            <a:ext cx="510059" cy="2936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err="1" smtClean="0"/>
              <a:t>gp</a:t>
            </a:r>
            <a:endParaRPr lang="en-NZ" dirty="0"/>
          </a:p>
        </p:txBody>
      </p:sp>
      <p:sp>
        <p:nvSpPr>
          <p:cNvPr id="12" name="Rectangle 11"/>
          <p:cNvSpPr/>
          <p:nvPr/>
        </p:nvSpPr>
        <p:spPr>
          <a:xfrm>
            <a:off x="2959170" y="1372612"/>
            <a:ext cx="329763" cy="2936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b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373310" y="1372611"/>
            <a:ext cx="329762" cy="2936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b</a:t>
            </a:r>
            <a:endParaRPr lang="en-NZ" dirty="0"/>
          </a:p>
        </p:txBody>
      </p:sp>
      <p:sp>
        <p:nvSpPr>
          <p:cNvPr id="42" name="Rectangle 41"/>
          <p:cNvSpPr/>
          <p:nvPr/>
        </p:nvSpPr>
        <p:spPr>
          <a:xfrm>
            <a:off x="3814218" y="1372612"/>
            <a:ext cx="282736" cy="2936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b</a:t>
            </a:r>
            <a:endParaRPr lang="en-NZ" dirty="0"/>
          </a:p>
        </p:txBody>
      </p:sp>
      <p:cxnSp>
        <p:nvCxnSpPr>
          <p:cNvPr id="148" name="Straight Arrow Connector 147"/>
          <p:cNvCxnSpPr>
            <a:stCxn id="12" idx="2"/>
            <a:endCxn id="44" idx="0"/>
          </p:cNvCxnSpPr>
          <p:nvPr/>
        </p:nvCxnSpPr>
        <p:spPr>
          <a:xfrm>
            <a:off x="3124052" y="1666227"/>
            <a:ext cx="0" cy="24434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30" idx="2"/>
            <a:endCxn id="46" idx="0"/>
          </p:cNvCxnSpPr>
          <p:nvPr/>
        </p:nvCxnSpPr>
        <p:spPr>
          <a:xfrm>
            <a:off x="3538191" y="1666226"/>
            <a:ext cx="0" cy="244347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42" idx="2"/>
            <a:endCxn id="54" idx="0"/>
          </p:cNvCxnSpPr>
          <p:nvPr/>
        </p:nvCxnSpPr>
        <p:spPr>
          <a:xfrm>
            <a:off x="3955586" y="1666227"/>
            <a:ext cx="0" cy="24434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8" name="Rectangle 567"/>
          <p:cNvSpPr/>
          <p:nvPr/>
        </p:nvSpPr>
        <p:spPr>
          <a:xfrm>
            <a:off x="5548441" y="1354610"/>
            <a:ext cx="329763" cy="2936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b</a:t>
            </a:r>
            <a:endParaRPr lang="en-NZ" dirty="0"/>
          </a:p>
        </p:txBody>
      </p:sp>
      <p:sp>
        <p:nvSpPr>
          <p:cNvPr id="569" name="Rectangle 568"/>
          <p:cNvSpPr/>
          <p:nvPr/>
        </p:nvSpPr>
        <p:spPr>
          <a:xfrm>
            <a:off x="5962581" y="1354609"/>
            <a:ext cx="329762" cy="2936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b</a:t>
            </a:r>
            <a:endParaRPr lang="en-NZ" dirty="0"/>
          </a:p>
        </p:txBody>
      </p:sp>
      <p:sp>
        <p:nvSpPr>
          <p:cNvPr id="571" name="Rectangle 570"/>
          <p:cNvSpPr/>
          <p:nvPr/>
        </p:nvSpPr>
        <p:spPr>
          <a:xfrm>
            <a:off x="6393964" y="1354610"/>
            <a:ext cx="282736" cy="2936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b</a:t>
            </a:r>
            <a:endParaRPr lang="en-NZ" dirty="0"/>
          </a:p>
        </p:txBody>
      </p:sp>
      <p:cxnSp>
        <p:nvCxnSpPr>
          <p:cNvPr id="576" name="Straight Arrow Connector 575"/>
          <p:cNvCxnSpPr>
            <a:stCxn id="568" idx="2"/>
            <a:endCxn id="572" idx="0"/>
          </p:cNvCxnSpPr>
          <p:nvPr/>
        </p:nvCxnSpPr>
        <p:spPr>
          <a:xfrm>
            <a:off x="5713323" y="1648225"/>
            <a:ext cx="0" cy="24434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Arrow Connector 576"/>
          <p:cNvCxnSpPr>
            <a:stCxn id="569" idx="2"/>
            <a:endCxn id="573" idx="0"/>
          </p:cNvCxnSpPr>
          <p:nvPr/>
        </p:nvCxnSpPr>
        <p:spPr>
          <a:xfrm>
            <a:off x="6127462" y="1648224"/>
            <a:ext cx="0" cy="244347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9" name="Straight Arrow Connector 578"/>
          <p:cNvCxnSpPr>
            <a:stCxn id="571" idx="2"/>
            <a:endCxn id="575" idx="0"/>
          </p:cNvCxnSpPr>
          <p:nvPr/>
        </p:nvCxnSpPr>
        <p:spPr>
          <a:xfrm>
            <a:off x="6535332" y="1648225"/>
            <a:ext cx="0" cy="24434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2" name="Rectangle 591"/>
          <p:cNvSpPr/>
          <p:nvPr/>
        </p:nvSpPr>
        <p:spPr>
          <a:xfrm>
            <a:off x="8183785" y="1354610"/>
            <a:ext cx="329763" cy="2936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b</a:t>
            </a:r>
          </a:p>
        </p:txBody>
      </p:sp>
      <p:sp>
        <p:nvSpPr>
          <p:cNvPr id="593" name="Rectangle 592"/>
          <p:cNvSpPr/>
          <p:nvPr/>
        </p:nvSpPr>
        <p:spPr>
          <a:xfrm>
            <a:off x="8597925" y="1354609"/>
            <a:ext cx="329762" cy="2936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b</a:t>
            </a:r>
          </a:p>
        </p:txBody>
      </p:sp>
      <p:sp>
        <p:nvSpPr>
          <p:cNvPr id="595" name="Rectangle 594"/>
          <p:cNvSpPr/>
          <p:nvPr/>
        </p:nvSpPr>
        <p:spPr>
          <a:xfrm>
            <a:off x="9019783" y="1354610"/>
            <a:ext cx="282736" cy="2936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b</a:t>
            </a:r>
            <a:endParaRPr lang="en-NZ" dirty="0"/>
          </a:p>
        </p:txBody>
      </p:sp>
      <p:cxnSp>
        <p:nvCxnSpPr>
          <p:cNvPr id="600" name="Straight Arrow Connector 599"/>
          <p:cNvCxnSpPr>
            <a:stCxn id="592" idx="2"/>
            <a:endCxn id="596" idx="0"/>
          </p:cNvCxnSpPr>
          <p:nvPr/>
        </p:nvCxnSpPr>
        <p:spPr>
          <a:xfrm>
            <a:off x="8348667" y="1648225"/>
            <a:ext cx="0" cy="24434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1" name="Straight Arrow Connector 600"/>
          <p:cNvCxnSpPr>
            <a:stCxn id="593" idx="2"/>
            <a:endCxn id="597" idx="0"/>
          </p:cNvCxnSpPr>
          <p:nvPr/>
        </p:nvCxnSpPr>
        <p:spPr>
          <a:xfrm>
            <a:off x="8762806" y="1648224"/>
            <a:ext cx="0" cy="244347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Arrow Connector 602"/>
          <p:cNvCxnSpPr>
            <a:stCxn id="595" idx="2"/>
            <a:endCxn id="599" idx="0"/>
          </p:cNvCxnSpPr>
          <p:nvPr/>
        </p:nvCxnSpPr>
        <p:spPr>
          <a:xfrm>
            <a:off x="9161151" y="1648225"/>
            <a:ext cx="0" cy="24434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959170" y="1910573"/>
            <a:ext cx="329763" cy="2936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b</a:t>
            </a:r>
            <a:endParaRPr lang="en-NZ" dirty="0"/>
          </a:p>
        </p:txBody>
      </p:sp>
      <p:sp>
        <p:nvSpPr>
          <p:cNvPr id="46" name="Rectangle 45"/>
          <p:cNvSpPr/>
          <p:nvPr/>
        </p:nvSpPr>
        <p:spPr>
          <a:xfrm>
            <a:off x="3373310" y="1910573"/>
            <a:ext cx="329762" cy="2936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b</a:t>
            </a:r>
            <a:endParaRPr lang="en-NZ" dirty="0"/>
          </a:p>
        </p:txBody>
      </p:sp>
      <p:sp>
        <p:nvSpPr>
          <p:cNvPr id="54" name="Rectangle 53"/>
          <p:cNvSpPr/>
          <p:nvPr/>
        </p:nvSpPr>
        <p:spPr>
          <a:xfrm>
            <a:off x="3814218" y="1910573"/>
            <a:ext cx="282736" cy="2936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b</a:t>
            </a:r>
          </a:p>
        </p:txBody>
      </p:sp>
      <p:sp>
        <p:nvSpPr>
          <p:cNvPr id="572" name="Rectangle 571"/>
          <p:cNvSpPr/>
          <p:nvPr/>
        </p:nvSpPr>
        <p:spPr>
          <a:xfrm>
            <a:off x="5548441" y="1892571"/>
            <a:ext cx="329763" cy="2936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b</a:t>
            </a:r>
            <a:endParaRPr lang="en-NZ" dirty="0"/>
          </a:p>
        </p:txBody>
      </p:sp>
      <p:sp>
        <p:nvSpPr>
          <p:cNvPr id="573" name="Rectangle 572"/>
          <p:cNvSpPr/>
          <p:nvPr/>
        </p:nvSpPr>
        <p:spPr>
          <a:xfrm>
            <a:off x="5962581" y="1892571"/>
            <a:ext cx="329762" cy="2936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b</a:t>
            </a:r>
            <a:endParaRPr lang="en-NZ" dirty="0"/>
          </a:p>
        </p:txBody>
      </p:sp>
      <p:sp>
        <p:nvSpPr>
          <p:cNvPr id="575" name="Rectangle 574"/>
          <p:cNvSpPr/>
          <p:nvPr/>
        </p:nvSpPr>
        <p:spPr>
          <a:xfrm>
            <a:off x="6393964" y="1892571"/>
            <a:ext cx="282736" cy="2936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b</a:t>
            </a:r>
          </a:p>
        </p:txBody>
      </p:sp>
      <p:sp>
        <p:nvSpPr>
          <p:cNvPr id="596" name="Rectangle 595"/>
          <p:cNvSpPr/>
          <p:nvPr/>
        </p:nvSpPr>
        <p:spPr>
          <a:xfrm>
            <a:off x="8183785" y="1892571"/>
            <a:ext cx="329763" cy="2936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b</a:t>
            </a:r>
            <a:endParaRPr lang="en-NZ" dirty="0"/>
          </a:p>
        </p:txBody>
      </p:sp>
      <p:sp>
        <p:nvSpPr>
          <p:cNvPr id="597" name="Rectangle 596"/>
          <p:cNvSpPr/>
          <p:nvPr/>
        </p:nvSpPr>
        <p:spPr>
          <a:xfrm>
            <a:off x="8597925" y="1892571"/>
            <a:ext cx="329762" cy="2936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b</a:t>
            </a:r>
            <a:endParaRPr lang="en-NZ" dirty="0"/>
          </a:p>
        </p:txBody>
      </p:sp>
      <p:sp>
        <p:nvSpPr>
          <p:cNvPr id="599" name="Rectangle 598"/>
          <p:cNvSpPr/>
          <p:nvPr/>
        </p:nvSpPr>
        <p:spPr>
          <a:xfrm>
            <a:off x="9019783" y="1892571"/>
            <a:ext cx="282736" cy="2936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b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053468" y="397778"/>
            <a:ext cx="1711618" cy="115893"/>
          </a:xfrm>
          <a:prstGeom prst="rightArrow">
            <a:avLst>
              <a:gd name="adj1" fmla="val 50000"/>
              <a:gd name="adj2" fmla="val 84522"/>
            </a:avLst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Right Arrow 7"/>
          <p:cNvSpPr/>
          <p:nvPr/>
        </p:nvSpPr>
        <p:spPr>
          <a:xfrm>
            <a:off x="2053468" y="801848"/>
            <a:ext cx="1711618" cy="115893"/>
          </a:xfrm>
          <a:prstGeom prst="rightArrow">
            <a:avLst>
              <a:gd name="adj1" fmla="val 50000"/>
              <a:gd name="adj2" fmla="val 84522"/>
            </a:avLst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65" name="Right Arrow 564"/>
          <p:cNvSpPr/>
          <p:nvPr/>
        </p:nvSpPr>
        <p:spPr>
          <a:xfrm>
            <a:off x="4633214" y="379776"/>
            <a:ext cx="1711618" cy="115893"/>
          </a:xfrm>
          <a:prstGeom prst="rightArrow">
            <a:avLst>
              <a:gd name="adj1" fmla="val 50000"/>
              <a:gd name="adj2" fmla="val 84522"/>
            </a:avLst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67" name="Right Arrow 566"/>
          <p:cNvSpPr/>
          <p:nvPr/>
        </p:nvSpPr>
        <p:spPr>
          <a:xfrm>
            <a:off x="4633214" y="783846"/>
            <a:ext cx="1711618" cy="115893"/>
          </a:xfrm>
          <a:prstGeom prst="rightArrow">
            <a:avLst>
              <a:gd name="adj1" fmla="val 50000"/>
              <a:gd name="adj2" fmla="val 84522"/>
            </a:avLst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89" name="Right Arrow 588"/>
          <p:cNvSpPr/>
          <p:nvPr/>
        </p:nvSpPr>
        <p:spPr>
          <a:xfrm>
            <a:off x="7259033" y="379776"/>
            <a:ext cx="1711618" cy="115893"/>
          </a:xfrm>
          <a:prstGeom prst="rightArrow">
            <a:avLst>
              <a:gd name="adj1" fmla="val 50000"/>
              <a:gd name="adj2" fmla="val 84522"/>
            </a:avLst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91" name="Right Arrow 590"/>
          <p:cNvSpPr/>
          <p:nvPr/>
        </p:nvSpPr>
        <p:spPr>
          <a:xfrm>
            <a:off x="7259033" y="783846"/>
            <a:ext cx="1711618" cy="115893"/>
          </a:xfrm>
          <a:prstGeom prst="rightArrow">
            <a:avLst>
              <a:gd name="adj1" fmla="val 50000"/>
              <a:gd name="adj2" fmla="val 84522"/>
            </a:avLst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Rectangle 3"/>
          <p:cNvSpPr/>
          <p:nvPr/>
        </p:nvSpPr>
        <p:spPr>
          <a:xfrm>
            <a:off x="1987115" y="305324"/>
            <a:ext cx="906010" cy="29361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FastQ1</a:t>
            </a:r>
            <a:endParaRPr lang="en-NZ" dirty="0"/>
          </a:p>
        </p:txBody>
      </p:sp>
      <p:sp>
        <p:nvSpPr>
          <p:cNvPr id="7" name="Rectangle 6"/>
          <p:cNvSpPr/>
          <p:nvPr/>
        </p:nvSpPr>
        <p:spPr>
          <a:xfrm>
            <a:off x="1985251" y="701996"/>
            <a:ext cx="906009" cy="29361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FastQ2</a:t>
            </a:r>
            <a:endParaRPr lang="en-NZ" dirty="0"/>
          </a:p>
        </p:txBody>
      </p:sp>
      <p:sp>
        <p:nvSpPr>
          <p:cNvPr id="564" name="Rectangle 563"/>
          <p:cNvSpPr/>
          <p:nvPr/>
        </p:nvSpPr>
        <p:spPr>
          <a:xfrm>
            <a:off x="4422528" y="305324"/>
            <a:ext cx="906010" cy="29361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FastQ1</a:t>
            </a:r>
            <a:endParaRPr lang="en-NZ" dirty="0"/>
          </a:p>
        </p:txBody>
      </p:sp>
      <p:sp>
        <p:nvSpPr>
          <p:cNvPr id="566" name="Rectangle 565"/>
          <p:cNvSpPr/>
          <p:nvPr/>
        </p:nvSpPr>
        <p:spPr>
          <a:xfrm>
            <a:off x="4422528" y="709394"/>
            <a:ext cx="906009" cy="29361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FastQ2</a:t>
            </a:r>
            <a:endParaRPr lang="en-NZ" dirty="0"/>
          </a:p>
        </p:txBody>
      </p:sp>
      <p:sp>
        <p:nvSpPr>
          <p:cNvPr id="588" name="Rectangle 587"/>
          <p:cNvSpPr/>
          <p:nvPr/>
        </p:nvSpPr>
        <p:spPr>
          <a:xfrm>
            <a:off x="7048347" y="305324"/>
            <a:ext cx="906010" cy="29361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FastQ1</a:t>
            </a:r>
            <a:endParaRPr lang="en-NZ" dirty="0"/>
          </a:p>
        </p:txBody>
      </p:sp>
      <p:sp>
        <p:nvSpPr>
          <p:cNvPr id="590" name="Rectangle 589"/>
          <p:cNvSpPr/>
          <p:nvPr/>
        </p:nvSpPr>
        <p:spPr>
          <a:xfrm>
            <a:off x="7048347" y="709394"/>
            <a:ext cx="906009" cy="29361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FastQ2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8847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urved Connector 10"/>
          <p:cNvCxnSpPr>
            <a:stCxn id="253" idx="3"/>
            <a:endCxn id="5" idx="1"/>
          </p:cNvCxnSpPr>
          <p:nvPr/>
        </p:nvCxnSpPr>
        <p:spPr>
          <a:xfrm flipV="1">
            <a:off x="673100" y="831850"/>
            <a:ext cx="1285875" cy="266700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253" idx="3"/>
            <a:endCxn id="6" idx="1"/>
          </p:cNvCxnSpPr>
          <p:nvPr/>
        </p:nvCxnSpPr>
        <p:spPr>
          <a:xfrm>
            <a:off x="673100" y="1098550"/>
            <a:ext cx="1285875" cy="241300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253" idx="3"/>
            <a:endCxn id="8" idx="1"/>
          </p:cNvCxnSpPr>
          <p:nvPr/>
        </p:nvCxnSpPr>
        <p:spPr>
          <a:xfrm>
            <a:off x="673100" y="1098550"/>
            <a:ext cx="1285875" cy="762000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253" idx="3"/>
            <a:endCxn id="9" idx="1"/>
          </p:cNvCxnSpPr>
          <p:nvPr/>
        </p:nvCxnSpPr>
        <p:spPr>
          <a:xfrm>
            <a:off x="673100" y="1098550"/>
            <a:ext cx="1285875" cy="1270000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5" idx="3"/>
            <a:endCxn id="30" idx="1"/>
          </p:cNvCxnSpPr>
          <p:nvPr/>
        </p:nvCxnSpPr>
        <p:spPr>
          <a:xfrm>
            <a:off x="2365375" y="831850"/>
            <a:ext cx="1306508" cy="859077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6" idx="3"/>
            <a:endCxn id="30" idx="1"/>
          </p:cNvCxnSpPr>
          <p:nvPr/>
        </p:nvCxnSpPr>
        <p:spPr>
          <a:xfrm>
            <a:off x="2365375" y="1339850"/>
            <a:ext cx="1306508" cy="351077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8" idx="3"/>
            <a:endCxn id="30" idx="1"/>
          </p:cNvCxnSpPr>
          <p:nvPr/>
        </p:nvCxnSpPr>
        <p:spPr>
          <a:xfrm flipV="1">
            <a:off x="2365375" y="1690927"/>
            <a:ext cx="1306508" cy="169623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9" idx="3"/>
            <a:endCxn id="30" idx="1"/>
          </p:cNvCxnSpPr>
          <p:nvPr/>
        </p:nvCxnSpPr>
        <p:spPr>
          <a:xfrm flipV="1">
            <a:off x="2365375" y="1690927"/>
            <a:ext cx="1306508" cy="677623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684583" y="123825"/>
            <a:ext cx="49530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NZ" dirty="0" smtClean="0"/>
              <a:t>HC</a:t>
            </a:r>
            <a:endParaRPr lang="en-NZ" dirty="0"/>
          </a:p>
        </p:txBody>
      </p:sp>
      <p:cxnSp>
        <p:nvCxnSpPr>
          <p:cNvPr id="69" name="Curved Connector 68"/>
          <p:cNvCxnSpPr>
            <a:stCxn id="60" idx="3"/>
            <a:endCxn id="68" idx="1"/>
          </p:cNvCxnSpPr>
          <p:nvPr/>
        </p:nvCxnSpPr>
        <p:spPr>
          <a:xfrm>
            <a:off x="2352675" y="2889250"/>
            <a:ext cx="1306508" cy="771525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stCxn id="61" idx="3"/>
            <a:endCxn id="68" idx="1"/>
          </p:cNvCxnSpPr>
          <p:nvPr/>
        </p:nvCxnSpPr>
        <p:spPr>
          <a:xfrm>
            <a:off x="2352675" y="3397250"/>
            <a:ext cx="1306508" cy="263525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Curved Connector 70"/>
          <p:cNvCxnSpPr>
            <a:stCxn id="62" idx="3"/>
            <a:endCxn id="68" idx="1"/>
          </p:cNvCxnSpPr>
          <p:nvPr/>
        </p:nvCxnSpPr>
        <p:spPr>
          <a:xfrm flipV="1">
            <a:off x="2352675" y="3660775"/>
            <a:ext cx="1306508" cy="257175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63" idx="3"/>
            <a:endCxn id="68" idx="1"/>
          </p:cNvCxnSpPr>
          <p:nvPr/>
        </p:nvCxnSpPr>
        <p:spPr>
          <a:xfrm flipV="1">
            <a:off x="2352675" y="3660775"/>
            <a:ext cx="1306508" cy="765175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74" idx="3"/>
            <a:endCxn id="82" idx="1"/>
          </p:cNvCxnSpPr>
          <p:nvPr/>
        </p:nvCxnSpPr>
        <p:spPr>
          <a:xfrm>
            <a:off x="2352675" y="4933950"/>
            <a:ext cx="1306508" cy="674245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75" idx="3"/>
            <a:endCxn id="82" idx="1"/>
          </p:cNvCxnSpPr>
          <p:nvPr/>
        </p:nvCxnSpPr>
        <p:spPr>
          <a:xfrm>
            <a:off x="2352675" y="5441950"/>
            <a:ext cx="1306508" cy="166245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Curved Connector 84"/>
          <p:cNvCxnSpPr>
            <a:stCxn id="76" idx="3"/>
            <a:endCxn id="82" idx="1"/>
          </p:cNvCxnSpPr>
          <p:nvPr/>
        </p:nvCxnSpPr>
        <p:spPr>
          <a:xfrm flipV="1">
            <a:off x="2352675" y="5608195"/>
            <a:ext cx="1306508" cy="354455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stCxn id="77" idx="3"/>
            <a:endCxn id="82" idx="1"/>
          </p:cNvCxnSpPr>
          <p:nvPr/>
        </p:nvCxnSpPr>
        <p:spPr>
          <a:xfrm flipV="1">
            <a:off x="2352675" y="5608195"/>
            <a:ext cx="1306508" cy="862455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6200" y="101600"/>
            <a:ext cx="819150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NZ" dirty="0" smtClean="0"/>
              <a:t>Sorted block</a:t>
            </a:r>
            <a:endParaRPr lang="en-NZ" dirty="0"/>
          </a:p>
        </p:txBody>
      </p:sp>
      <p:sp>
        <p:nvSpPr>
          <p:cNvPr id="88" name="TextBox 87"/>
          <p:cNvSpPr txBox="1"/>
          <p:nvPr/>
        </p:nvSpPr>
        <p:spPr>
          <a:xfrm>
            <a:off x="5032373" y="93702"/>
            <a:ext cx="635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NZ" dirty="0" smtClean="0"/>
              <a:t>GC</a:t>
            </a:r>
            <a:endParaRPr lang="en-NZ" dirty="0"/>
          </a:p>
        </p:txBody>
      </p:sp>
      <p:cxnSp>
        <p:nvCxnSpPr>
          <p:cNvPr id="91" name="Curved Connector 90"/>
          <p:cNvCxnSpPr>
            <a:stCxn id="30" idx="3"/>
            <a:endCxn id="89" idx="1"/>
          </p:cNvCxnSpPr>
          <p:nvPr/>
        </p:nvCxnSpPr>
        <p:spPr>
          <a:xfrm>
            <a:off x="4192584" y="1690927"/>
            <a:ext cx="871539" cy="727957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stCxn id="68" idx="3"/>
            <a:endCxn id="89" idx="1"/>
          </p:cNvCxnSpPr>
          <p:nvPr/>
        </p:nvCxnSpPr>
        <p:spPr>
          <a:xfrm flipV="1">
            <a:off x="4179884" y="2418884"/>
            <a:ext cx="884239" cy="1241891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>
            <a:stCxn id="82" idx="3"/>
            <a:endCxn id="90" idx="1"/>
          </p:cNvCxnSpPr>
          <p:nvPr/>
        </p:nvCxnSpPr>
        <p:spPr>
          <a:xfrm flipV="1">
            <a:off x="4179884" y="4866838"/>
            <a:ext cx="909639" cy="741357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urved Connector 99"/>
          <p:cNvCxnSpPr>
            <a:stCxn id="68" idx="3"/>
            <a:endCxn id="90" idx="1"/>
          </p:cNvCxnSpPr>
          <p:nvPr/>
        </p:nvCxnSpPr>
        <p:spPr>
          <a:xfrm>
            <a:off x="4179884" y="3660775"/>
            <a:ext cx="909639" cy="1206063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6684714" y="101600"/>
            <a:ext cx="869949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NZ" dirty="0" smtClean="0"/>
              <a:t>All Match</a:t>
            </a:r>
            <a:endParaRPr lang="en-NZ" dirty="0"/>
          </a:p>
        </p:txBody>
      </p:sp>
      <p:cxnSp>
        <p:nvCxnSpPr>
          <p:cNvPr id="105" name="Curved Connector 104"/>
          <p:cNvCxnSpPr>
            <a:stCxn id="89" idx="3"/>
            <a:endCxn id="103" idx="1"/>
          </p:cNvCxnSpPr>
          <p:nvPr/>
        </p:nvCxnSpPr>
        <p:spPr>
          <a:xfrm>
            <a:off x="5584824" y="2418884"/>
            <a:ext cx="1151535" cy="1245066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urved Connector 107"/>
          <p:cNvCxnSpPr>
            <a:stCxn id="90" idx="3"/>
            <a:endCxn id="103" idx="1"/>
          </p:cNvCxnSpPr>
          <p:nvPr/>
        </p:nvCxnSpPr>
        <p:spPr>
          <a:xfrm flipV="1">
            <a:off x="5610224" y="3663950"/>
            <a:ext cx="1126135" cy="1202888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urved Connector 121"/>
          <p:cNvCxnSpPr>
            <a:stCxn id="77" idx="3"/>
            <a:endCxn id="121" idx="1"/>
          </p:cNvCxnSpPr>
          <p:nvPr/>
        </p:nvCxnSpPr>
        <p:spPr>
          <a:xfrm flipV="1">
            <a:off x="2352675" y="4425950"/>
            <a:ext cx="8918577" cy="2044700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7" name="Curved Connector 126"/>
          <p:cNvCxnSpPr>
            <a:stCxn id="63" idx="3"/>
            <a:endCxn id="121" idx="1"/>
          </p:cNvCxnSpPr>
          <p:nvPr/>
        </p:nvCxnSpPr>
        <p:spPr>
          <a:xfrm>
            <a:off x="2352675" y="4425950"/>
            <a:ext cx="8918577" cy="12700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2" name="Curved Connector 131"/>
          <p:cNvCxnSpPr>
            <a:stCxn id="9" idx="3"/>
            <a:endCxn id="121" idx="1"/>
          </p:cNvCxnSpPr>
          <p:nvPr/>
        </p:nvCxnSpPr>
        <p:spPr>
          <a:xfrm>
            <a:off x="2365375" y="2368550"/>
            <a:ext cx="8905877" cy="2057400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7" name="Curved Connector 136"/>
          <p:cNvCxnSpPr>
            <a:stCxn id="76" idx="3"/>
            <a:endCxn id="120" idx="1"/>
          </p:cNvCxnSpPr>
          <p:nvPr/>
        </p:nvCxnSpPr>
        <p:spPr>
          <a:xfrm flipV="1">
            <a:off x="2352675" y="3917950"/>
            <a:ext cx="8918577" cy="2044700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1" name="Curved Connector 140"/>
          <p:cNvCxnSpPr>
            <a:stCxn id="62" idx="3"/>
            <a:endCxn id="120" idx="1"/>
          </p:cNvCxnSpPr>
          <p:nvPr/>
        </p:nvCxnSpPr>
        <p:spPr>
          <a:xfrm>
            <a:off x="2352675" y="3917950"/>
            <a:ext cx="8918577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" name="Curved Connector 143"/>
          <p:cNvCxnSpPr>
            <a:stCxn id="8" idx="3"/>
            <a:endCxn id="120" idx="1"/>
          </p:cNvCxnSpPr>
          <p:nvPr/>
        </p:nvCxnSpPr>
        <p:spPr>
          <a:xfrm>
            <a:off x="2365375" y="1860550"/>
            <a:ext cx="8905877" cy="2057400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8" name="Curved Connector 147"/>
          <p:cNvCxnSpPr>
            <a:stCxn id="75" idx="3"/>
            <a:endCxn id="119" idx="1"/>
          </p:cNvCxnSpPr>
          <p:nvPr/>
        </p:nvCxnSpPr>
        <p:spPr>
          <a:xfrm flipV="1">
            <a:off x="2352675" y="3397250"/>
            <a:ext cx="8918577" cy="2044700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1" name="Curved Connector 150"/>
          <p:cNvCxnSpPr>
            <a:stCxn id="61" idx="3"/>
            <a:endCxn id="119" idx="1"/>
          </p:cNvCxnSpPr>
          <p:nvPr/>
        </p:nvCxnSpPr>
        <p:spPr>
          <a:xfrm>
            <a:off x="2352675" y="3397250"/>
            <a:ext cx="8918577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7" name="Curved Connector 156"/>
          <p:cNvCxnSpPr>
            <a:stCxn id="5" idx="3"/>
            <a:endCxn id="118" idx="1"/>
          </p:cNvCxnSpPr>
          <p:nvPr/>
        </p:nvCxnSpPr>
        <p:spPr>
          <a:xfrm>
            <a:off x="2365375" y="831850"/>
            <a:ext cx="8905877" cy="2057400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0" name="Curved Connector 159"/>
          <p:cNvCxnSpPr>
            <a:stCxn id="60" idx="3"/>
            <a:endCxn id="118" idx="1"/>
          </p:cNvCxnSpPr>
          <p:nvPr/>
        </p:nvCxnSpPr>
        <p:spPr>
          <a:xfrm>
            <a:off x="2352675" y="2889250"/>
            <a:ext cx="8918577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3" name="Curved Connector 162"/>
          <p:cNvCxnSpPr>
            <a:stCxn id="74" idx="3"/>
            <a:endCxn id="118" idx="1"/>
          </p:cNvCxnSpPr>
          <p:nvPr/>
        </p:nvCxnSpPr>
        <p:spPr>
          <a:xfrm flipV="1">
            <a:off x="2352675" y="2889250"/>
            <a:ext cx="8918577" cy="2044700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1762124" y="36979"/>
            <a:ext cx="1250950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NZ" dirty="0" smtClean="0"/>
              <a:t>Split blocks by </a:t>
            </a:r>
            <a:r>
              <a:rPr lang="en-NZ" dirty="0" err="1" smtClean="0"/>
              <a:t>contig</a:t>
            </a:r>
            <a:endParaRPr lang="en-NZ" dirty="0"/>
          </a:p>
        </p:txBody>
      </p:sp>
      <p:sp>
        <p:nvSpPr>
          <p:cNvPr id="233" name="TextBox 232"/>
          <p:cNvSpPr txBox="1"/>
          <p:nvPr/>
        </p:nvSpPr>
        <p:spPr>
          <a:xfrm>
            <a:off x="10769601" y="101600"/>
            <a:ext cx="952498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NZ" dirty="0" smtClean="0"/>
              <a:t>Merged </a:t>
            </a:r>
            <a:r>
              <a:rPr lang="en-NZ" dirty="0" err="1" smtClean="0"/>
              <a:t>contigs</a:t>
            </a:r>
            <a:endParaRPr lang="en-NZ" dirty="0"/>
          </a:p>
        </p:txBody>
      </p:sp>
      <p:sp>
        <p:nvSpPr>
          <p:cNvPr id="253" name="Rectangle 252"/>
          <p:cNvSpPr/>
          <p:nvPr/>
        </p:nvSpPr>
        <p:spPr>
          <a:xfrm>
            <a:off x="266700" y="927100"/>
            <a:ext cx="406400" cy="342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b</a:t>
            </a:r>
          </a:p>
        </p:txBody>
      </p:sp>
      <p:sp>
        <p:nvSpPr>
          <p:cNvPr id="254" name="Rectangle 253"/>
          <p:cNvSpPr/>
          <p:nvPr/>
        </p:nvSpPr>
        <p:spPr>
          <a:xfrm>
            <a:off x="266700" y="1435100"/>
            <a:ext cx="406400" cy="342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b</a:t>
            </a:r>
          </a:p>
        </p:txBody>
      </p:sp>
      <p:sp>
        <p:nvSpPr>
          <p:cNvPr id="255" name="Rectangle 254"/>
          <p:cNvSpPr/>
          <p:nvPr/>
        </p:nvSpPr>
        <p:spPr>
          <a:xfrm>
            <a:off x="266700" y="1955800"/>
            <a:ext cx="406400" cy="342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b</a:t>
            </a:r>
            <a:endParaRPr lang="en-NZ" dirty="0"/>
          </a:p>
        </p:txBody>
      </p:sp>
      <p:sp>
        <p:nvSpPr>
          <p:cNvPr id="257" name="Rectangle 256"/>
          <p:cNvSpPr/>
          <p:nvPr/>
        </p:nvSpPr>
        <p:spPr>
          <a:xfrm>
            <a:off x="254000" y="2984500"/>
            <a:ext cx="406400" cy="342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b</a:t>
            </a:r>
            <a:endParaRPr lang="en-NZ" dirty="0"/>
          </a:p>
        </p:txBody>
      </p:sp>
      <p:sp>
        <p:nvSpPr>
          <p:cNvPr id="258" name="Rectangle 257"/>
          <p:cNvSpPr/>
          <p:nvPr/>
        </p:nvSpPr>
        <p:spPr>
          <a:xfrm>
            <a:off x="254000" y="3492500"/>
            <a:ext cx="406400" cy="342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b</a:t>
            </a:r>
            <a:endParaRPr lang="en-NZ" dirty="0"/>
          </a:p>
        </p:txBody>
      </p:sp>
      <p:sp>
        <p:nvSpPr>
          <p:cNvPr id="259" name="Rectangle 258"/>
          <p:cNvSpPr/>
          <p:nvPr/>
        </p:nvSpPr>
        <p:spPr>
          <a:xfrm>
            <a:off x="254000" y="4013200"/>
            <a:ext cx="406400" cy="342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b</a:t>
            </a:r>
            <a:endParaRPr lang="en-NZ" dirty="0"/>
          </a:p>
        </p:txBody>
      </p:sp>
      <p:sp>
        <p:nvSpPr>
          <p:cNvPr id="261" name="Rectangle 260"/>
          <p:cNvSpPr/>
          <p:nvPr/>
        </p:nvSpPr>
        <p:spPr>
          <a:xfrm>
            <a:off x="254000" y="5029200"/>
            <a:ext cx="406400" cy="342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b</a:t>
            </a:r>
            <a:endParaRPr lang="en-NZ" dirty="0"/>
          </a:p>
        </p:txBody>
      </p:sp>
      <p:sp>
        <p:nvSpPr>
          <p:cNvPr id="262" name="Rectangle 261"/>
          <p:cNvSpPr/>
          <p:nvPr/>
        </p:nvSpPr>
        <p:spPr>
          <a:xfrm>
            <a:off x="254000" y="5537200"/>
            <a:ext cx="406400" cy="342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b</a:t>
            </a:r>
            <a:endParaRPr lang="en-NZ" dirty="0"/>
          </a:p>
        </p:txBody>
      </p:sp>
      <p:sp>
        <p:nvSpPr>
          <p:cNvPr id="263" name="Rectangle 262"/>
          <p:cNvSpPr/>
          <p:nvPr/>
        </p:nvSpPr>
        <p:spPr>
          <a:xfrm>
            <a:off x="254000" y="6057900"/>
            <a:ext cx="406400" cy="342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b</a:t>
            </a:r>
            <a:endParaRPr lang="en-NZ" dirty="0"/>
          </a:p>
        </p:txBody>
      </p:sp>
      <p:cxnSp>
        <p:nvCxnSpPr>
          <p:cNvPr id="265" name="Curved Connector 264"/>
          <p:cNvCxnSpPr>
            <a:stCxn id="254" idx="3"/>
            <a:endCxn id="5" idx="1"/>
          </p:cNvCxnSpPr>
          <p:nvPr/>
        </p:nvCxnSpPr>
        <p:spPr>
          <a:xfrm flipV="1">
            <a:off x="673100" y="831850"/>
            <a:ext cx="1285875" cy="774700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8" name="Curved Connector 267"/>
          <p:cNvCxnSpPr>
            <a:stCxn id="254" idx="3"/>
            <a:endCxn id="6" idx="1"/>
          </p:cNvCxnSpPr>
          <p:nvPr/>
        </p:nvCxnSpPr>
        <p:spPr>
          <a:xfrm flipV="1">
            <a:off x="673100" y="1339850"/>
            <a:ext cx="1285875" cy="266700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1" name="Curved Connector 270"/>
          <p:cNvCxnSpPr>
            <a:stCxn id="254" idx="3"/>
            <a:endCxn id="8" idx="1"/>
          </p:cNvCxnSpPr>
          <p:nvPr/>
        </p:nvCxnSpPr>
        <p:spPr>
          <a:xfrm>
            <a:off x="673100" y="1606550"/>
            <a:ext cx="1285875" cy="254000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4" name="Curved Connector 273"/>
          <p:cNvCxnSpPr>
            <a:stCxn id="254" idx="3"/>
            <a:endCxn id="9" idx="1"/>
          </p:cNvCxnSpPr>
          <p:nvPr/>
        </p:nvCxnSpPr>
        <p:spPr>
          <a:xfrm>
            <a:off x="673100" y="1606550"/>
            <a:ext cx="1285875" cy="762000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7" name="Curved Connector 276"/>
          <p:cNvCxnSpPr>
            <a:stCxn id="255" idx="3"/>
            <a:endCxn id="8" idx="1"/>
          </p:cNvCxnSpPr>
          <p:nvPr/>
        </p:nvCxnSpPr>
        <p:spPr>
          <a:xfrm flipV="1">
            <a:off x="673100" y="1860550"/>
            <a:ext cx="1285875" cy="266700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0" name="Curved Connector 279"/>
          <p:cNvCxnSpPr>
            <a:stCxn id="255" idx="3"/>
            <a:endCxn id="6" idx="1"/>
          </p:cNvCxnSpPr>
          <p:nvPr/>
        </p:nvCxnSpPr>
        <p:spPr>
          <a:xfrm flipV="1">
            <a:off x="673100" y="1339850"/>
            <a:ext cx="1285875" cy="787400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3" name="Curved Connector 282"/>
          <p:cNvCxnSpPr>
            <a:stCxn id="255" idx="3"/>
            <a:endCxn id="5" idx="1"/>
          </p:cNvCxnSpPr>
          <p:nvPr/>
        </p:nvCxnSpPr>
        <p:spPr>
          <a:xfrm flipV="1">
            <a:off x="673100" y="831850"/>
            <a:ext cx="1285875" cy="1295400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6" name="Curved Connector 285"/>
          <p:cNvCxnSpPr>
            <a:stCxn id="255" idx="3"/>
            <a:endCxn id="9" idx="1"/>
          </p:cNvCxnSpPr>
          <p:nvPr/>
        </p:nvCxnSpPr>
        <p:spPr>
          <a:xfrm>
            <a:off x="673100" y="2127250"/>
            <a:ext cx="1285875" cy="241300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1" name="Curved Connector 300"/>
          <p:cNvCxnSpPr>
            <a:stCxn id="257" idx="3"/>
            <a:endCxn id="60" idx="1"/>
          </p:cNvCxnSpPr>
          <p:nvPr/>
        </p:nvCxnSpPr>
        <p:spPr>
          <a:xfrm flipV="1">
            <a:off x="660400" y="2889250"/>
            <a:ext cx="1285875" cy="266700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Curved Connector 301"/>
          <p:cNvCxnSpPr>
            <a:stCxn id="257" idx="3"/>
            <a:endCxn id="61" idx="1"/>
          </p:cNvCxnSpPr>
          <p:nvPr/>
        </p:nvCxnSpPr>
        <p:spPr>
          <a:xfrm>
            <a:off x="660400" y="3155950"/>
            <a:ext cx="1285875" cy="241300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Curved Connector 302"/>
          <p:cNvCxnSpPr>
            <a:stCxn id="257" idx="3"/>
            <a:endCxn id="62" idx="1"/>
          </p:cNvCxnSpPr>
          <p:nvPr/>
        </p:nvCxnSpPr>
        <p:spPr>
          <a:xfrm>
            <a:off x="660400" y="3155950"/>
            <a:ext cx="1285875" cy="762000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Curved Connector 303"/>
          <p:cNvCxnSpPr>
            <a:stCxn id="257" idx="3"/>
            <a:endCxn id="63" idx="1"/>
          </p:cNvCxnSpPr>
          <p:nvPr/>
        </p:nvCxnSpPr>
        <p:spPr>
          <a:xfrm>
            <a:off x="660400" y="3155950"/>
            <a:ext cx="1285875" cy="1270000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Curved Connector 304"/>
          <p:cNvCxnSpPr>
            <a:stCxn id="258" idx="3"/>
            <a:endCxn id="60" idx="1"/>
          </p:cNvCxnSpPr>
          <p:nvPr/>
        </p:nvCxnSpPr>
        <p:spPr>
          <a:xfrm flipV="1">
            <a:off x="660400" y="2889250"/>
            <a:ext cx="1285875" cy="774700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6" name="Curved Connector 305"/>
          <p:cNvCxnSpPr>
            <a:stCxn id="258" idx="3"/>
            <a:endCxn id="61" idx="1"/>
          </p:cNvCxnSpPr>
          <p:nvPr/>
        </p:nvCxnSpPr>
        <p:spPr>
          <a:xfrm flipV="1">
            <a:off x="660400" y="3397250"/>
            <a:ext cx="1285875" cy="266700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7" name="Curved Connector 306"/>
          <p:cNvCxnSpPr>
            <a:stCxn id="258" idx="3"/>
            <a:endCxn id="62" idx="1"/>
          </p:cNvCxnSpPr>
          <p:nvPr/>
        </p:nvCxnSpPr>
        <p:spPr>
          <a:xfrm>
            <a:off x="660400" y="3663950"/>
            <a:ext cx="1285875" cy="254000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8" name="Curved Connector 307"/>
          <p:cNvCxnSpPr>
            <a:stCxn id="258" idx="3"/>
            <a:endCxn id="63" idx="1"/>
          </p:cNvCxnSpPr>
          <p:nvPr/>
        </p:nvCxnSpPr>
        <p:spPr>
          <a:xfrm>
            <a:off x="660400" y="3663950"/>
            <a:ext cx="1285875" cy="762000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9" name="Curved Connector 308"/>
          <p:cNvCxnSpPr>
            <a:stCxn id="259" idx="3"/>
            <a:endCxn id="62" idx="1"/>
          </p:cNvCxnSpPr>
          <p:nvPr/>
        </p:nvCxnSpPr>
        <p:spPr>
          <a:xfrm flipV="1">
            <a:off x="660400" y="3917950"/>
            <a:ext cx="1285875" cy="266700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0" name="Curved Connector 309"/>
          <p:cNvCxnSpPr>
            <a:stCxn id="259" idx="3"/>
            <a:endCxn id="61" idx="1"/>
          </p:cNvCxnSpPr>
          <p:nvPr/>
        </p:nvCxnSpPr>
        <p:spPr>
          <a:xfrm flipV="1">
            <a:off x="660400" y="3397250"/>
            <a:ext cx="1285875" cy="787400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1" name="Curved Connector 310"/>
          <p:cNvCxnSpPr>
            <a:stCxn id="259" idx="3"/>
            <a:endCxn id="60" idx="1"/>
          </p:cNvCxnSpPr>
          <p:nvPr/>
        </p:nvCxnSpPr>
        <p:spPr>
          <a:xfrm flipV="1">
            <a:off x="660400" y="2889250"/>
            <a:ext cx="1285875" cy="1295400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2" name="Curved Connector 311"/>
          <p:cNvCxnSpPr>
            <a:stCxn id="259" idx="3"/>
            <a:endCxn id="63" idx="1"/>
          </p:cNvCxnSpPr>
          <p:nvPr/>
        </p:nvCxnSpPr>
        <p:spPr>
          <a:xfrm>
            <a:off x="660400" y="4184650"/>
            <a:ext cx="1285875" cy="241300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7" name="Curved Connector 316"/>
          <p:cNvCxnSpPr>
            <a:stCxn id="261" idx="3"/>
            <a:endCxn id="74" idx="1"/>
          </p:cNvCxnSpPr>
          <p:nvPr/>
        </p:nvCxnSpPr>
        <p:spPr>
          <a:xfrm flipV="1">
            <a:off x="660400" y="4933950"/>
            <a:ext cx="1285875" cy="266700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Curved Connector 317"/>
          <p:cNvCxnSpPr>
            <a:stCxn id="261" idx="3"/>
            <a:endCxn id="75" idx="1"/>
          </p:cNvCxnSpPr>
          <p:nvPr/>
        </p:nvCxnSpPr>
        <p:spPr>
          <a:xfrm>
            <a:off x="660400" y="5200650"/>
            <a:ext cx="1285875" cy="241300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Curved Connector 318"/>
          <p:cNvCxnSpPr>
            <a:stCxn id="261" idx="3"/>
            <a:endCxn id="76" idx="1"/>
          </p:cNvCxnSpPr>
          <p:nvPr/>
        </p:nvCxnSpPr>
        <p:spPr>
          <a:xfrm>
            <a:off x="660400" y="5200650"/>
            <a:ext cx="1285875" cy="762000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urved Connector 319"/>
          <p:cNvCxnSpPr>
            <a:stCxn id="261" idx="3"/>
            <a:endCxn id="77" idx="1"/>
          </p:cNvCxnSpPr>
          <p:nvPr/>
        </p:nvCxnSpPr>
        <p:spPr>
          <a:xfrm>
            <a:off x="660400" y="5200650"/>
            <a:ext cx="1285875" cy="1270000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Curved Connector 320"/>
          <p:cNvCxnSpPr>
            <a:stCxn id="262" idx="3"/>
            <a:endCxn id="74" idx="1"/>
          </p:cNvCxnSpPr>
          <p:nvPr/>
        </p:nvCxnSpPr>
        <p:spPr>
          <a:xfrm flipV="1">
            <a:off x="660400" y="4933950"/>
            <a:ext cx="1285875" cy="774700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2" name="Curved Connector 321"/>
          <p:cNvCxnSpPr>
            <a:stCxn id="262" idx="3"/>
            <a:endCxn id="75" idx="1"/>
          </p:cNvCxnSpPr>
          <p:nvPr/>
        </p:nvCxnSpPr>
        <p:spPr>
          <a:xfrm flipV="1">
            <a:off x="660400" y="5441950"/>
            <a:ext cx="1285875" cy="266700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3" name="Curved Connector 322"/>
          <p:cNvCxnSpPr>
            <a:stCxn id="262" idx="3"/>
            <a:endCxn id="76" idx="1"/>
          </p:cNvCxnSpPr>
          <p:nvPr/>
        </p:nvCxnSpPr>
        <p:spPr>
          <a:xfrm>
            <a:off x="660400" y="5708650"/>
            <a:ext cx="1285875" cy="254000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4" name="Curved Connector 323"/>
          <p:cNvCxnSpPr>
            <a:stCxn id="262" idx="3"/>
            <a:endCxn id="77" idx="1"/>
          </p:cNvCxnSpPr>
          <p:nvPr/>
        </p:nvCxnSpPr>
        <p:spPr>
          <a:xfrm>
            <a:off x="660400" y="5708650"/>
            <a:ext cx="1285875" cy="762000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5" name="Curved Connector 324"/>
          <p:cNvCxnSpPr>
            <a:stCxn id="263" idx="3"/>
            <a:endCxn id="76" idx="1"/>
          </p:cNvCxnSpPr>
          <p:nvPr/>
        </p:nvCxnSpPr>
        <p:spPr>
          <a:xfrm flipV="1">
            <a:off x="660400" y="5962650"/>
            <a:ext cx="1285875" cy="266700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6" name="Curved Connector 325"/>
          <p:cNvCxnSpPr>
            <a:stCxn id="263" idx="3"/>
            <a:endCxn id="75" idx="1"/>
          </p:cNvCxnSpPr>
          <p:nvPr/>
        </p:nvCxnSpPr>
        <p:spPr>
          <a:xfrm flipV="1">
            <a:off x="660400" y="5441950"/>
            <a:ext cx="1285875" cy="787400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7" name="Curved Connector 326"/>
          <p:cNvCxnSpPr>
            <a:stCxn id="263" idx="3"/>
            <a:endCxn id="74" idx="1"/>
          </p:cNvCxnSpPr>
          <p:nvPr/>
        </p:nvCxnSpPr>
        <p:spPr>
          <a:xfrm flipV="1">
            <a:off x="660400" y="4933950"/>
            <a:ext cx="1285875" cy="1295400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8" name="Curved Connector 327"/>
          <p:cNvCxnSpPr>
            <a:stCxn id="263" idx="3"/>
            <a:endCxn id="77" idx="1"/>
          </p:cNvCxnSpPr>
          <p:nvPr/>
        </p:nvCxnSpPr>
        <p:spPr>
          <a:xfrm>
            <a:off x="660400" y="6229350"/>
            <a:ext cx="1285875" cy="241300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958975" y="660400"/>
            <a:ext cx="406400" cy="342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</a:t>
            </a:r>
            <a:endParaRPr lang="en-NZ" dirty="0"/>
          </a:p>
        </p:txBody>
      </p:sp>
      <p:sp>
        <p:nvSpPr>
          <p:cNvPr id="6" name="Rectangle 5"/>
          <p:cNvSpPr/>
          <p:nvPr/>
        </p:nvSpPr>
        <p:spPr>
          <a:xfrm>
            <a:off x="1958975" y="1168400"/>
            <a:ext cx="406400" cy="342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</a:t>
            </a:r>
            <a:endParaRPr lang="en-NZ" dirty="0"/>
          </a:p>
        </p:txBody>
      </p:sp>
      <p:sp>
        <p:nvSpPr>
          <p:cNvPr id="8" name="Rectangle 7"/>
          <p:cNvSpPr/>
          <p:nvPr/>
        </p:nvSpPr>
        <p:spPr>
          <a:xfrm>
            <a:off x="1958975" y="1689100"/>
            <a:ext cx="406400" cy="342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</a:t>
            </a:r>
            <a:endParaRPr lang="en-NZ" dirty="0"/>
          </a:p>
        </p:txBody>
      </p:sp>
      <p:sp>
        <p:nvSpPr>
          <p:cNvPr id="9" name="Rectangle 8"/>
          <p:cNvSpPr/>
          <p:nvPr/>
        </p:nvSpPr>
        <p:spPr>
          <a:xfrm>
            <a:off x="1958975" y="2197100"/>
            <a:ext cx="406400" cy="342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</a:t>
            </a:r>
            <a:endParaRPr lang="en-NZ" dirty="0"/>
          </a:p>
        </p:txBody>
      </p:sp>
      <p:sp>
        <p:nvSpPr>
          <p:cNvPr id="60" name="Rectangle 59"/>
          <p:cNvSpPr/>
          <p:nvPr/>
        </p:nvSpPr>
        <p:spPr>
          <a:xfrm>
            <a:off x="1946275" y="2717800"/>
            <a:ext cx="406400" cy="342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</a:t>
            </a:r>
            <a:endParaRPr lang="en-NZ" dirty="0"/>
          </a:p>
        </p:txBody>
      </p:sp>
      <p:sp>
        <p:nvSpPr>
          <p:cNvPr id="61" name="Rectangle 60"/>
          <p:cNvSpPr/>
          <p:nvPr/>
        </p:nvSpPr>
        <p:spPr>
          <a:xfrm>
            <a:off x="1946275" y="3225800"/>
            <a:ext cx="406400" cy="342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</a:t>
            </a:r>
            <a:endParaRPr lang="en-NZ" dirty="0"/>
          </a:p>
        </p:txBody>
      </p:sp>
      <p:sp>
        <p:nvSpPr>
          <p:cNvPr id="62" name="Rectangle 61"/>
          <p:cNvSpPr/>
          <p:nvPr/>
        </p:nvSpPr>
        <p:spPr>
          <a:xfrm>
            <a:off x="1946275" y="3746500"/>
            <a:ext cx="406400" cy="342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</a:t>
            </a:r>
            <a:endParaRPr lang="en-NZ" dirty="0"/>
          </a:p>
        </p:txBody>
      </p:sp>
      <p:sp>
        <p:nvSpPr>
          <p:cNvPr id="63" name="Rectangle 62"/>
          <p:cNvSpPr/>
          <p:nvPr/>
        </p:nvSpPr>
        <p:spPr>
          <a:xfrm>
            <a:off x="1946275" y="4254500"/>
            <a:ext cx="406400" cy="342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</a:t>
            </a:r>
            <a:endParaRPr lang="en-NZ" dirty="0"/>
          </a:p>
        </p:txBody>
      </p:sp>
      <p:sp>
        <p:nvSpPr>
          <p:cNvPr id="74" name="Rectangle 73"/>
          <p:cNvSpPr/>
          <p:nvPr/>
        </p:nvSpPr>
        <p:spPr>
          <a:xfrm>
            <a:off x="1946275" y="4762500"/>
            <a:ext cx="406400" cy="342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</a:t>
            </a:r>
            <a:endParaRPr lang="en-NZ" dirty="0"/>
          </a:p>
        </p:txBody>
      </p:sp>
      <p:sp>
        <p:nvSpPr>
          <p:cNvPr id="75" name="Rectangle 74"/>
          <p:cNvSpPr/>
          <p:nvPr/>
        </p:nvSpPr>
        <p:spPr>
          <a:xfrm>
            <a:off x="1946275" y="5270500"/>
            <a:ext cx="406400" cy="342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</a:t>
            </a:r>
            <a:endParaRPr lang="en-NZ" dirty="0"/>
          </a:p>
        </p:txBody>
      </p:sp>
      <p:sp>
        <p:nvSpPr>
          <p:cNvPr id="76" name="Rectangle 75"/>
          <p:cNvSpPr/>
          <p:nvPr/>
        </p:nvSpPr>
        <p:spPr>
          <a:xfrm>
            <a:off x="1946275" y="5791200"/>
            <a:ext cx="406400" cy="342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</a:t>
            </a:r>
            <a:endParaRPr lang="en-NZ" dirty="0"/>
          </a:p>
        </p:txBody>
      </p:sp>
      <p:sp>
        <p:nvSpPr>
          <p:cNvPr id="77" name="Rectangle 76"/>
          <p:cNvSpPr/>
          <p:nvPr/>
        </p:nvSpPr>
        <p:spPr>
          <a:xfrm>
            <a:off x="1946275" y="6299200"/>
            <a:ext cx="406400" cy="342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</a:t>
            </a:r>
            <a:endParaRPr lang="en-NZ" dirty="0"/>
          </a:p>
        </p:txBody>
      </p:sp>
      <p:cxnSp>
        <p:nvCxnSpPr>
          <p:cNvPr id="154" name="Curved Connector 153"/>
          <p:cNvCxnSpPr>
            <a:stCxn id="6" idx="3"/>
            <a:endCxn id="119" idx="1"/>
          </p:cNvCxnSpPr>
          <p:nvPr/>
        </p:nvCxnSpPr>
        <p:spPr>
          <a:xfrm>
            <a:off x="2365375" y="1339850"/>
            <a:ext cx="8905877" cy="2057400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5064123" y="2247434"/>
            <a:ext cx="520701" cy="342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grp</a:t>
            </a:r>
            <a:endParaRPr lang="en-NZ" dirty="0"/>
          </a:p>
        </p:txBody>
      </p:sp>
      <p:sp>
        <p:nvSpPr>
          <p:cNvPr id="90" name="Rectangle 89"/>
          <p:cNvSpPr/>
          <p:nvPr/>
        </p:nvSpPr>
        <p:spPr>
          <a:xfrm>
            <a:off x="5089523" y="4695388"/>
            <a:ext cx="520701" cy="342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grp</a:t>
            </a:r>
            <a:endParaRPr lang="en-NZ" dirty="0"/>
          </a:p>
        </p:txBody>
      </p:sp>
      <p:sp>
        <p:nvSpPr>
          <p:cNvPr id="118" name="Rectangle 117"/>
          <p:cNvSpPr/>
          <p:nvPr/>
        </p:nvSpPr>
        <p:spPr>
          <a:xfrm>
            <a:off x="11271252" y="2717800"/>
            <a:ext cx="406400" cy="342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</a:t>
            </a:r>
            <a:endParaRPr lang="en-NZ" dirty="0"/>
          </a:p>
        </p:txBody>
      </p:sp>
      <p:sp>
        <p:nvSpPr>
          <p:cNvPr id="119" name="Rectangle 118"/>
          <p:cNvSpPr/>
          <p:nvPr/>
        </p:nvSpPr>
        <p:spPr>
          <a:xfrm>
            <a:off x="11271252" y="3225800"/>
            <a:ext cx="406400" cy="342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</a:t>
            </a:r>
            <a:endParaRPr lang="en-NZ" dirty="0"/>
          </a:p>
        </p:txBody>
      </p:sp>
      <p:sp>
        <p:nvSpPr>
          <p:cNvPr id="120" name="Rectangle 119"/>
          <p:cNvSpPr/>
          <p:nvPr/>
        </p:nvSpPr>
        <p:spPr>
          <a:xfrm>
            <a:off x="11271252" y="3746500"/>
            <a:ext cx="406400" cy="342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</a:t>
            </a:r>
            <a:endParaRPr lang="en-NZ" dirty="0"/>
          </a:p>
        </p:txBody>
      </p:sp>
      <p:sp>
        <p:nvSpPr>
          <p:cNvPr id="121" name="Rectangle 120"/>
          <p:cNvSpPr/>
          <p:nvPr/>
        </p:nvSpPr>
        <p:spPr>
          <a:xfrm>
            <a:off x="11271252" y="4254500"/>
            <a:ext cx="406400" cy="342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</a:t>
            </a:r>
            <a:endParaRPr lang="en-NZ" dirty="0"/>
          </a:p>
        </p:txBody>
      </p:sp>
      <p:sp>
        <p:nvSpPr>
          <p:cNvPr id="30" name="Rectangle 29"/>
          <p:cNvSpPr/>
          <p:nvPr/>
        </p:nvSpPr>
        <p:spPr>
          <a:xfrm>
            <a:off x="3671883" y="1519477"/>
            <a:ext cx="520701" cy="342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err="1" smtClean="0"/>
              <a:t>vcf</a:t>
            </a:r>
            <a:endParaRPr lang="en-NZ" dirty="0"/>
          </a:p>
        </p:txBody>
      </p:sp>
      <p:sp>
        <p:nvSpPr>
          <p:cNvPr id="68" name="Rectangle 67"/>
          <p:cNvSpPr/>
          <p:nvPr/>
        </p:nvSpPr>
        <p:spPr>
          <a:xfrm>
            <a:off x="3659183" y="3489325"/>
            <a:ext cx="520701" cy="342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err="1" smtClean="0"/>
              <a:t>vcf</a:t>
            </a:r>
            <a:endParaRPr lang="en-NZ" dirty="0"/>
          </a:p>
        </p:txBody>
      </p:sp>
      <p:sp>
        <p:nvSpPr>
          <p:cNvPr id="82" name="Rectangle 81"/>
          <p:cNvSpPr/>
          <p:nvPr/>
        </p:nvSpPr>
        <p:spPr>
          <a:xfrm>
            <a:off x="3659183" y="5436745"/>
            <a:ext cx="520701" cy="342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err="1" smtClean="0"/>
              <a:t>vcf</a:t>
            </a:r>
            <a:endParaRPr lang="en-NZ" dirty="0"/>
          </a:p>
        </p:txBody>
      </p:sp>
      <p:sp>
        <p:nvSpPr>
          <p:cNvPr id="103" name="Rectangle 102"/>
          <p:cNvSpPr/>
          <p:nvPr/>
        </p:nvSpPr>
        <p:spPr>
          <a:xfrm>
            <a:off x="6736359" y="684555"/>
            <a:ext cx="818303" cy="59587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?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2024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109</Words>
  <Application>Microsoft Office PowerPoint</Application>
  <PresentationFormat>Widescreen</PresentationFormat>
  <Paragraphs>100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Hawarden</dc:creator>
  <cp:lastModifiedBy>Sam Hawarden</cp:lastModifiedBy>
  <cp:revision>28</cp:revision>
  <dcterms:created xsi:type="dcterms:W3CDTF">2016-09-01T22:26:40Z</dcterms:created>
  <dcterms:modified xsi:type="dcterms:W3CDTF">2016-09-27T02:16:43Z</dcterms:modified>
</cp:coreProperties>
</file>