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rctc.co.in/nget/train-sear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DCB0-7BEF-9C31-681E-D0C4C84C8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APACHE poi with Selenium Automation Testing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33620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5549-9688-449D-ADA1-76EC3946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986E-321E-D0A2-A90F-9C0AE56C9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skills in formulating test cases using Boundary value technique.</a:t>
            </a:r>
          </a:p>
          <a:p>
            <a:r>
              <a:rPr lang="en-IN" dirty="0"/>
              <a:t>To get familiar with Automation testing using Selenium WebDriver and Apache POI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356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6367-89CE-365F-416A-B4953B64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835"/>
          </a:xfrm>
        </p:spPr>
        <p:txBody>
          <a:bodyPr>
            <a:normAutofit fontScale="90000"/>
          </a:bodyPr>
          <a:lstStyle/>
          <a:p>
            <a:r>
              <a:rPr lang="en-IN" dirty="0"/>
              <a:t>Automation Testing with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7395-FC04-DF10-7EF3-10C886678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3977"/>
            <a:ext cx="9601200" cy="4320988"/>
          </a:xfrm>
        </p:spPr>
        <p:txBody>
          <a:bodyPr>
            <a:normAutofit/>
          </a:bodyPr>
          <a:lstStyle/>
          <a:p>
            <a:r>
              <a:rPr lang="en-IN" dirty="0"/>
              <a:t>Selenium WebDriver: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Open-source suite of tools for automating web browsers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Supports multiple programming languages (Java, Python, C#, Ruby, etc.)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Can control various web browsers (Chrome, Firefox, Safari, Edge, etc.)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Provides a platform-independent way to write tests</a:t>
            </a:r>
          </a:p>
          <a:p>
            <a:r>
              <a:rPr lang="en-US" dirty="0"/>
              <a:t>Test Execution: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Launched the desired web browser instance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Located web elements (input fields, buttons, etc.) using locator strategies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Performed actions on web elements (click, send keys, etc.)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Executed test cases and captured results (pass/fail)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Utilized assertion statements to verify expected behaviors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05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61E9-29E1-E371-588B-66B52065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983"/>
          </a:xfrm>
        </p:spPr>
        <p:txBody>
          <a:bodyPr>
            <a:normAutofit fontScale="90000"/>
          </a:bodyPr>
          <a:lstStyle/>
          <a:p>
            <a:r>
              <a:rPr lang="en-US" dirty="0"/>
              <a:t>APACHE POI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D9C9-069E-0D81-55F2-2628D34F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1113"/>
            <a:ext cx="9601200" cy="4416287"/>
          </a:xfrm>
        </p:spPr>
        <p:txBody>
          <a:bodyPr/>
          <a:lstStyle/>
          <a:p>
            <a:r>
              <a:rPr lang="en-US" dirty="0"/>
              <a:t>Apache POI </a:t>
            </a:r>
            <a:r>
              <a:rPr lang="en-IN" dirty="0">
                <a:effectLst/>
                <a:latin typeface="Helvetica Neue" panose="02000503000000020004" pitchFamily="2" charset="0"/>
              </a:rPr>
              <a:t>is an open-source java library to create and manipulate various file formats based on Microsoft Office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Apache POI provides stream-based processing, that is suitable for large files and requires less memory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Apache POI is able to handle both XLS and XLSX formats of spreadsheets.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0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280FAE-3271-2223-F7FD-B39A413BD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90" y="914049"/>
            <a:ext cx="8735644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1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5F5A-14C9-D4B8-C8A7-89528FF1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9965"/>
            <a:ext cx="9601200" cy="748553"/>
          </a:xfrm>
        </p:spPr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0C4F-CAF0-7932-F740-BB8617853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1600"/>
            <a:ext cx="9601200" cy="4495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Website Selected: </a:t>
            </a:r>
            <a:r>
              <a:rPr lang="en-IN" dirty="0">
                <a:hlinkClick r:id="rId2"/>
              </a:rPr>
              <a:t>IRCTC Next Generation </a:t>
            </a:r>
            <a:r>
              <a:rPr lang="en-IN" dirty="0" err="1">
                <a:hlinkClick r:id="rId2"/>
              </a:rPr>
              <a:t>eTicketing</a:t>
            </a:r>
            <a:r>
              <a:rPr lang="en-IN" dirty="0">
                <a:hlinkClick r:id="rId2"/>
              </a:rPr>
              <a:t> System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Input Fields Chosen: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From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To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Boundary Values: </a:t>
            </a:r>
          </a:p>
          <a:p>
            <a:pPr lvl="1"/>
            <a:r>
              <a:rPr lang="en-US" dirty="0"/>
              <a:t>From/To: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First valid station code (e.g., "A*")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Last valid station code (e.g., "Z*“)</a:t>
            </a:r>
          </a:p>
          <a:p>
            <a:pPr lvl="1"/>
            <a:r>
              <a:rPr lang="en-US" dirty="0"/>
              <a:t>Date: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Earliest valid future date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Latest valid future date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One day before the earliest date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One day after latest valid future date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4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5889-5D6A-DCEE-8F48-83832B56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77" y="2828365"/>
            <a:ext cx="9601200" cy="878541"/>
          </a:xfrm>
        </p:spPr>
        <p:txBody>
          <a:bodyPr/>
          <a:lstStyle/>
          <a:p>
            <a:pPr algn="ctr"/>
            <a:r>
              <a:rPr lang="en-US" dirty="0"/>
              <a:t>Tests/Code and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6320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{D956B7D0-9CD6-41C1-89D7-0C395D08BA93}tf10001105</Template>
  <TotalTime>125</TotalTime>
  <Words>263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Franklin Gothic Book</vt:lpstr>
      <vt:lpstr>Helvetica Neue</vt:lpstr>
      <vt:lpstr>Crop</vt:lpstr>
      <vt:lpstr>APACHE poi with Selenium Automation Testing</vt:lpstr>
      <vt:lpstr>Objectives</vt:lpstr>
      <vt:lpstr>Automation Testing with Selenium</vt:lpstr>
      <vt:lpstr>APACHE POI</vt:lpstr>
      <vt:lpstr>PowerPoint Presentation</vt:lpstr>
      <vt:lpstr>Methodology</vt:lpstr>
      <vt:lpstr>Tests/Code and Results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Equivalence Class Partitioning and Selenium Automation Testing</dc:title>
  <dc:creator>Chaudhary, Vansh</dc:creator>
  <cp:lastModifiedBy>Bhat, Krishnanand Venkatesh</cp:lastModifiedBy>
  <cp:revision>4</cp:revision>
  <dcterms:created xsi:type="dcterms:W3CDTF">2024-05-24T17:34:37Z</dcterms:created>
  <dcterms:modified xsi:type="dcterms:W3CDTF">2024-05-25T04:17:18Z</dcterms:modified>
</cp:coreProperties>
</file>