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8"/>
  </p:normalViewPr>
  <p:slideViewPr>
    <p:cSldViewPr snapToGrid="0" snapToObjects="1">
      <p:cViewPr varScale="1">
        <p:scale>
          <a:sx n="136" d="100"/>
          <a:sy n="13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D2405-32EF-7645-BE89-F92D5046D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EC018-EC37-664F-9D75-A256247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966A3-FC31-F447-BAF9-B07A9678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8D4D0-57AD-DE4A-94CB-1CCAB33E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E446A-642D-F540-BDD2-D0864D54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1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7D90-1EE5-A740-A5D7-92A0120C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8F2D0-C566-5044-B904-1E1C5C7F5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178D2-850A-7E4E-B047-DADCC914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28926-FE9F-5342-8AD7-328C9D63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07AD-EA46-A546-B35B-1C7D53FF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A8C7B-AE67-1942-A117-B3BB4C279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4C0D1-D52C-3942-9583-6260F9F62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4E55C-DE21-E445-9D98-926F25F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7A3D4-6922-E041-953F-D008227F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3218D-9795-3A41-878B-3A1964A0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85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23DE-E7A3-114F-8E05-42DEDFFA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E65E0-D300-4A47-954E-BF3BC10F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5C88E-2649-A848-98FC-4F8FC79E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D4E72-133A-9748-A898-7EC42080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4B950-0D42-9143-A40A-0C75D0F7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6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0F327-5B37-DD47-93B4-32A7863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34CFF-FFF6-A344-A991-1A816064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2E3B0-CA84-7147-A312-B3FAFE5D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2B93B-8195-7448-B61E-5A6EAE41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232B-52D7-6B4B-BDE9-3E027A00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9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F94E5-57A5-734C-BEF3-8058057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B7A60-8130-7347-890C-92D9A0FAA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21CD2-CF44-6344-8D56-12AFB73C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A7A61-4F6E-0C46-A0EF-A2B7EFAC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736C9-46A7-FC45-9F9E-86F4D8FD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CF508-45CF-BB4B-924E-8B21089D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DF0F-1201-A947-BF50-E10867B6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2944E-E70A-DF47-8A73-31307EA9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F2EA1-454C-BB4B-9389-155A817C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0DA3C-C72A-394E-97B4-CBB1CFC63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940F07-88C8-8E44-8046-1320F2879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9680-65A1-A245-8D9F-AF46C217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B6CB0-5EBC-F54E-9E32-048AC57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876CB-4AD3-8D41-9306-C01E32F0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46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3DC1-747A-D942-A6F7-89465F87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B9BD08-4919-434C-9F0C-D929B029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B2615A-C3F6-D34C-A88D-FE87884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2CC4D-55DE-F242-88DC-133AAD3E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C5453-C02B-6543-98E0-44E55798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3EB15-D31B-574F-B569-BAF3D702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A1128-C82A-164C-89F5-6E1D025C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0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B0FA-3E02-8144-BD9A-2E75E11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B9636-2847-544E-8EF5-140C3384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85A24-98DF-854A-8ADA-F1DCAB63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240DF-458D-0D41-84CA-11529CBB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250BD-507B-094C-B2A5-0B222386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DCB83-BF30-1C4A-9C34-5722E440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8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84059-9679-C940-9D73-CE052D43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8CB58-4C56-3249-9789-B169F7007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653B9-9B5B-F842-B06C-542E0DDEC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23B59-FC4F-DC4D-A3CE-CE7AEA8C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D3C02-2D70-EB4D-847A-2C1DDCB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CC06-C89A-4649-A6B2-FF55F2BE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4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CEC4A-886D-0D49-A6F8-1FF58E6F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4DBD3-07B1-B244-96F5-044A3101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02F79-BF0C-E346-AF3B-3A912E89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4AC6-81B4-1844-A532-84D0CEAEFFB3}" type="datetimeFigureOut">
              <a:rPr kumimoji="1" lang="zh-CN" altLang="en-US" smtClean="0"/>
              <a:t>2021/9/28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CD046-905F-374D-9ADB-426E5592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B6172-6620-BE43-AAAE-F9624917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4651-B633-7149-A6D2-2052D26647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qiuau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2D1D3-ECB0-F241-836F-BD8B35BD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58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 and Class Label Cleaning</a:t>
            </a:r>
            <a:b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06254-A92C-AE43-A7A7-DA164E04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211" y="4343443"/>
            <a:ext cx="9144000" cy="41390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Yaowen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20784389, </a:t>
            </a:r>
            <a:r>
              <a:rPr lang="en-US" altLang="zh-CN" u="sng" dirty="0" err="1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yqiuau@connect.ust.</a:t>
            </a:r>
            <a:r>
              <a:rPr lang="en-US" altLang="zh-CN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altLang="zh-CN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910D-59DE-6F46-8873-12224DE2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2" y="182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do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63393-3900-4048-BC53-1A769E06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16224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 1~2 Mainstream models, train them on full training set and validate on validation set (To get the baseline)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Clean the training set &amp; validation set using:</a:t>
            </a:r>
          </a:p>
          <a:p>
            <a:pPr lvl="1">
              <a:buFont typeface="Wingdings" pitchFamily="2" charset="2"/>
              <a:buChar char="p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filtering (remove extreme values)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Assign higher weight on examples with high perplexity in training</a:t>
            </a:r>
          </a:p>
          <a:p>
            <a:pPr lvl="1">
              <a:buFont typeface="Wingdings" pitchFamily="2" charset="2"/>
              <a:buChar char="n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function to compute weight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Compare the classification result with baseline</a:t>
            </a:r>
          </a:p>
        </p:txBody>
      </p:sp>
    </p:spTree>
    <p:extLst>
      <p:ext uri="{BB962C8B-B14F-4D97-AF65-F5344CB8AC3E}">
        <p14:creationId xmlns:p14="http://schemas.microsoft.com/office/powerpoint/2010/main" val="24224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5D6BD-7967-4C4D-9E5E-9E670D53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AC570-68F8-894F-A266-B342BE1F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1773073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are easier for humans to classify than others -&gt; This should be also applied on DNNs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that consider classification difficulty are not ideal (rely on human, some are not about example)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 is proposed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E3DD-37ED-AB40-80F7-B2A49DDE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182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ImageNet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CCC143-C0A8-A644-8493-9579258C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76" y="2280321"/>
            <a:ext cx="8896865" cy="38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A020BC-DFFD-8541-A5B7-4360EF558609}"/>
              </a:ext>
            </a:extLst>
          </p:cNvPr>
          <p:cNvSpPr txBox="1"/>
          <p:nvPr/>
        </p:nvSpPr>
        <p:spPr>
          <a:xfrm>
            <a:off x="396765" y="1678254"/>
            <a:ext cx="367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Categories</a:t>
            </a:r>
          </a:p>
        </p:txBody>
      </p:sp>
    </p:spTree>
    <p:extLst>
      <p:ext uri="{BB962C8B-B14F-4D97-AF65-F5344CB8AC3E}">
        <p14:creationId xmlns:p14="http://schemas.microsoft.com/office/powerpoint/2010/main" val="140147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4F535-ADD6-AB40-8B47-2954AF9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population of DNNs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9D40A-1289-814D-B68B-A7C1A5C6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55" y="2382673"/>
            <a:ext cx="11038489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10 popular models (VGG,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9 smaller training set via sub-sampling (25% *3, 50% *3, 75%*3)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each training session, choose 4 models close to convergence and 1 model at convergence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10 * (9+1) * (4+1) = 500 DNNs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8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748C8-A011-4D40-8023-37B9B923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9" y="0"/>
            <a:ext cx="10515600" cy="1325563"/>
          </a:xfrm>
        </p:spPr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C-Perplexity and X-Perplexity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D147B-8E3E-BD43-9231-8B0C5D5D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5" y="1471377"/>
            <a:ext cx="3745675" cy="13255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10DE016-1235-D041-B43F-9D79B926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6" y="3670736"/>
            <a:ext cx="4183531" cy="1212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BFC208-E0C4-3A42-BC72-56DE835E9A67}"/>
              </a:ext>
            </a:extLst>
          </p:cNvPr>
          <p:cNvSpPr txBox="1"/>
          <p:nvPr/>
        </p:nvSpPr>
        <p:spPr>
          <a:xfrm>
            <a:off x="480848" y="2636352"/>
            <a:ext cx="1089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confidence that classifiers have when classifying the example. Higher C-perplexity, lower confidence. Minimum value = 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637FC0-8864-4346-BF69-4A56537AA019}"/>
              </a:ext>
            </a:extLst>
          </p:cNvPr>
          <p:cNvSpPr txBox="1"/>
          <p:nvPr/>
        </p:nvSpPr>
        <p:spPr>
          <a:xfrm>
            <a:off x="480848" y="4883586"/>
            <a:ext cx="1188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the classifiers that misclassifies the example, hence is between 0 and 1. </a:t>
            </a:r>
          </a:p>
        </p:txBody>
      </p:sp>
    </p:spTree>
    <p:extLst>
      <p:ext uri="{BB962C8B-B14F-4D97-AF65-F5344CB8AC3E}">
        <p14:creationId xmlns:p14="http://schemas.microsoft.com/office/powerpoint/2010/main" val="26277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DF19-9C4C-2B42-80CA-10904369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69" y="1825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DF5A-2E51-134E-A868-3490E76B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69" y="221450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C/X Perplexity, perform data cleaning / label cleaning on the training set and/or validation set, to improve the classification result of models.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CAEE-0830-D04C-8954-D6B030D3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6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42F40-BC0D-074C-86E4-F4D7ED14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" y="1817891"/>
            <a:ext cx="4877658" cy="3515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EDA35-BF30-034A-8B08-DF1B2461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99" y="1717428"/>
            <a:ext cx="5155726" cy="37164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4391EB0-90E0-B540-B2F1-2DB566073B16}"/>
              </a:ext>
            </a:extLst>
          </p:cNvPr>
          <p:cNvSpPr/>
          <p:nvPr/>
        </p:nvSpPr>
        <p:spPr>
          <a:xfrm>
            <a:off x="911790" y="5433847"/>
            <a:ext cx="420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R12"/>
              </a:rPr>
              <a:t>Examples with varying C-perplexity values. </a:t>
            </a:r>
            <a:endParaRPr lang="en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895071-EF5B-3240-A760-67B5A537BE55}"/>
              </a:ext>
            </a:extLst>
          </p:cNvPr>
          <p:cNvSpPr/>
          <p:nvPr/>
        </p:nvSpPr>
        <p:spPr>
          <a:xfrm>
            <a:off x="6898332" y="5433847"/>
            <a:ext cx="419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R12"/>
              </a:rPr>
              <a:t>Examples with varying X-perplexity values.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627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CAEE-0830-D04C-8954-D6B030D3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6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9C9B72-1845-1744-B5BF-F97AF38E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6" y="1952581"/>
            <a:ext cx="5064856" cy="35834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EB7ED8-D623-B244-ABA8-D795E485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21" y="1952581"/>
            <a:ext cx="5064856" cy="34020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96B2F12-A221-8C42-9347-6251275F21A9}"/>
              </a:ext>
            </a:extLst>
          </p:cNvPr>
          <p:cNvSpPr/>
          <p:nvPr/>
        </p:nvSpPr>
        <p:spPr>
          <a:xfrm>
            <a:off x="770896" y="5536040"/>
            <a:ext cx="482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R12"/>
              </a:rPr>
              <a:t>Distribution of examples over C-perplexity values </a:t>
            </a:r>
            <a:endParaRPr lang="e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040C9E-53F9-B54E-A552-9298813ED7A0}"/>
              </a:ext>
            </a:extLst>
          </p:cNvPr>
          <p:cNvSpPr/>
          <p:nvPr/>
        </p:nvSpPr>
        <p:spPr>
          <a:xfrm>
            <a:off x="6767949" y="5566009"/>
            <a:ext cx="4815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R12"/>
              </a:rPr>
              <a:t>Distribution of examples over X-perplexity values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19776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CAEE-0830-D04C-8954-D6B030D3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96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68170-0F23-1E45-89E1-A5C614D8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9" y="1544993"/>
            <a:ext cx="9969500" cy="3581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7F2344-044E-8249-9081-A022FB6FDEDF}"/>
              </a:ext>
            </a:extLst>
          </p:cNvPr>
          <p:cNvSpPr/>
          <p:nvPr/>
        </p:nvSpPr>
        <p:spPr>
          <a:xfrm>
            <a:off x="4286658" y="5345824"/>
            <a:ext cx="387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latin typeface="CMBX12"/>
              </a:rPr>
              <a:t>Imperfections in the ImageNet Dataset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17219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313</Words>
  <Application>Microsoft Macintosh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CMBX12</vt:lpstr>
      <vt:lpstr>CMR12</vt:lpstr>
      <vt:lpstr>Arial</vt:lpstr>
      <vt:lpstr>Times New Roman</vt:lpstr>
      <vt:lpstr>Wingdings</vt:lpstr>
      <vt:lpstr>Office 主题​​</vt:lpstr>
      <vt:lpstr>Example Perplexity and Class Label Cleaning </vt:lpstr>
      <vt:lpstr>Background</vt:lpstr>
      <vt:lpstr>Dataset - ImageNet</vt:lpstr>
      <vt:lpstr>Create a population of DNNs</vt:lpstr>
      <vt:lpstr>C-Perplexity and X-Perplexity </vt:lpstr>
      <vt:lpstr>Project Objective</vt:lpstr>
      <vt:lpstr>Observation</vt:lpstr>
      <vt:lpstr>Observation</vt:lpstr>
      <vt:lpstr>Observation</vt:lpstr>
      <vt:lpstr>Plan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曜文</dc:creator>
  <cp:lastModifiedBy>邱 曜文</cp:lastModifiedBy>
  <cp:revision>11</cp:revision>
  <dcterms:created xsi:type="dcterms:W3CDTF">2021-09-28T04:14:04Z</dcterms:created>
  <dcterms:modified xsi:type="dcterms:W3CDTF">2021-09-29T06:19:55Z</dcterms:modified>
</cp:coreProperties>
</file>