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C0C0C0"/>
    <a:srgbClr val="FFFFCC"/>
    <a:srgbClr val="FFCC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31D18-CEC5-4BDF-BA64-10125FB1C351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E4CCE-E6A6-4669-A29E-D6E2A10B7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4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D00DA-2660-4CC0-9F79-4CADFFAF9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084F41-FCFA-4B80-BBF6-EC1CC3688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CD7AE-7DB0-4A87-9F91-132E2347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F4F8-F173-4129-BC24-9D3AAD9AC546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19B374-AA1D-4A2F-BD79-9D904917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4DC24A-F75D-498E-8E46-AF073D74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5EE0-7E61-4F2A-831E-11A580532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55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3D3F6-79EA-4A54-9F75-48FB1996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23CA2F-FE58-40F7-8D75-82E5A9E5D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7C7D2-4D35-48AD-B7C6-FC8150F1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F4F8-F173-4129-BC24-9D3AAD9AC546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D8AFD7-5D3C-439B-AC57-90860404E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1E9F8-B8F6-4B21-9E7C-569DEAE5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5EE0-7E61-4F2A-831E-11A580532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88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C399C7-84C9-4B0B-9C4B-3921459CC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2223E4-E829-45CE-ACD6-0F6D94218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E876C9-FBF1-4264-AC1B-535F07CF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F4F8-F173-4129-BC24-9D3AAD9AC546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25114-4CF4-441C-B4A8-5E4D2020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1EC81F-A504-4BEE-A369-5D8DBC20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5EE0-7E61-4F2A-831E-11A580532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89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70DA6-B21A-43CE-AD75-4665B37A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AB0E6-3630-4E5C-A3B9-473C3E0A4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F0E348-E292-431B-ADDC-34046E22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F4F8-F173-4129-BC24-9D3AAD9AC546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A4F26-9CFC-47A9-BAB4-F13D42E3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18092-F964-49A1-9F2F-7CC3D5E7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5EE0-7E61-4F2A-831E-11A580532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94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6BE97-94DA-4365-A87F-D9CD125B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7D4669-0B84-4C57-ABF0-588412B83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2D22EB-B10D-44D1-B35E-6CA0D4C5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F4F8-F173-4129-BC24-9D3AAD9AC546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1ABC6-7FA2-486A-B34C-4ECE9E87D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89DC86-3F10-41B3-ADAE-8D742FA7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5EE0-7E61-4F2A-831E-11A580532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01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10BEF-1441-41A6-936F-B7CF9510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F35E5-37B2-47AA-B9B6-721A25C34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86805D-C5EA-482C-A9FD-E1B7D855D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06F2E6-A131-412F-AB9C-F6575CB3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F4F8-F173-4129-BC24-9D3AAD9AC546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E027E5-7249-4535-BA33-42ED013C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60739-3527-43FB-8585-87E47EC3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5EE0-7E61-4F2A-831E-11A580532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4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575A4-F409-4BB5-BA21-FC2CC0816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3A9AED-7E18-4A59-B877-3523E1068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CA0440-D231-4711-BF48-CE6AA8049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29BA81-CDE3-480C-B449-6876FF486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0E9248-250B-4197-9A04-DF5BE21C4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7ADEB9-C343-43BE-96ED-91A509C4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F4F8-F173-4129-BC24-9D3AAD9AC546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8CC7F1-385E-400C-ADF7-2E0C51F2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339669-EA8D-4398-A0E9-47F6B9CB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5EE0-7E61-4F2A-831E-11A580532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69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FDAA1-CA3D-4C64-BA73-240FDB47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176C28-3B51-49D9-9531-BE90B48B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F4F8-F173-4129-BC24-9D3AAD9AC546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62AE3-3F2B-47E9-947F-BD937304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48DE90-19FA-4141-B397-2057468E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5EE0-7E61-4F2A-831E-11A580532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33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CDC163-21B4-485B-BBA4-5A3C1D6E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F4F8-F173-4129-BC24-9D3AAD9AC546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E5503E-D694-491C-8133-4788729B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475780-BF15-40AF-977B-2981A342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5EE0-7E61-4F2A-831E-11A580532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38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4C2D3-BD04-40BC-B3B7-EBAAEE3A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7BF6C6-929D-4297-9400-334CDBAF0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E02D71-2C0F-4314-8966-311B9DD31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BF26F0-27A1-4FD2-A958-F31C7DC3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F4F8-F173-4129-BC24-9D3AAD9AC546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AA38C2-7327-4403-A669-C87D2FE7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D9DEC2-246B-42E7-A018-81AEEBDE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5EE0-7E61-4F2A-831E-11A580532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9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249D3-FFDF-42D2-8DC7-4A4EEE971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AAB5E2-030F-42D9-ACA7-172692D3B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CB8B3D-5A7A-48FE-B7CE-8489CA79D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38EC0A-9C99-402C-92FF-3424E52F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F4F8-F173-4129-BC24-9D3AAD9AC546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30B588-2180-42B7-B176-878A3752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A45874-3A10-4185-8344-A799EE661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5EE0-7E61-4F2A-831E-11A580532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1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545A9F-1E35-4D6D-9E0C-2B2BDABB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67D9A4-BC3B-4918-884D-312A7AF52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8A78E-32EA-4817-A513-3C0D98CEC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0F4F8-F173-4129-BC24-9D3AAD9AC546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46A49D-97F5-4377-98D5-CDE83B463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A856AB-4E58-4757-8F92-948506C37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95EE0-7E61-4F2A-831E-11A580532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77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CEBF389-1094-4916-BA81-1C0BA4865FC8}"/>
              </a:ext>
            </a:extLst>
          </p:cNvPr>
          <p:cNvCxnSpPr>
            <a:cxnSpLocks/>
          </p:cNvCxnSpPr>
          <p:nvPr/>
        </p:nvCxnSpPr>
        <p:spPr>
          <a:xfrm>
            <a:off x="270565" y="779811"/>
            <a:ext cx="5206408" cy="0"/>
          </a:xfrm>
          <a:prstGeom prst="line">
            <a:avLst/>
          </a:prstGeom>
          <a:ln w="349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611A682-60DC-468C-B714-046BB65ACE4E}"/>
              </a:ext>
            </a:extLst>
          </p:cNvPr>
          <p:cNvSpPr txBox="1"/>
          <p:nvPr/>
        </p:nvSpPr>
        <p:spPr>
          <a:xfrm>
            <a:off x="188537" y="303637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LSTM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76229D-0E15-4ADB-AD79-3A64F583B39E}"/>
              </a:ext>
            </a:extLst>
          </p:cNvPr>
          <p:cNvSpPr txBox="1"/>
          <p:nvPr/>
        </p:nvSpPr>
        <p:spPr>
          <a:xfrm>
            <a:off x="6934943" y="2476278"/>
            <a:ext cx="4061608" cy="2777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Structure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 Control Unit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Cell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48ECB6DE-C1EC-7A42-960C-19B9855A0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88" y="954479"/>
            <a:ext cx="5965684" cy="480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8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CEBF389-1094-4916-BA81-1C0BA4865FC8}"/>
              </a:ext>
            </a:extLst>
          </p:cNvPr>
          <p:cNvCxnSpPr>
            <a:cxnSpLocks/>
          </p:cNvCxnSpPr>
          <p:nvPr/>
        </p:nvCxnSpPr>
        <p:spPr>
          <a:xfrm>
            <a:off x="270565" y="779811"/>
            <a:ext cx="5206408" cy="0"/>
          </a:xfrm>
          <a:prstGeom prst="line">
            <a:avLst/>
          </a:prstGeom>
          <a:ln w="349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611A682-60DC-468C-B714-046BB65ACE4E}"/>
              </a:ext>
            </a:extLst>
          </p:cNvPr>
          <p:cNvSpPr txBox="1"/>
          <p:nvPr/>
        </p:nvSpPr>
        <p:spPr>
          <a:xfrm>
            <a:off x="188537" y="303637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LSTM</a:t>
            </a: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48ECB6DE-C1EC-7A42-960C-19B9855A0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88" y="954479"/>
            <a:ext cx="5965684" cy="48050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C991995-831C-494B-B783-238F57789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572" y="1937286"/>
            <a:ext cx="5934100" cy="282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4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A0A7895-4826-47B3-853F-AA9DF2D03570}"/>
              </a:ext>
            </a:extLst>
          </p:cNvPr>
          <p:cNvCxnSpPr>
            <a:cxnSpLocks/>
          </p:cNvCxnSpPr>
          <p:nvPr/>
        </p:nvCxnSpPr>
        <p:spPr>
          <a:xfrm>
            <a:off x="317699" y="779811"/>
            <a:ext cx="4912754" cy="0"/>
          </a:xfrm>
          <a:prstGeom prst="line">
            <a:avLst/>
          </a:prstGeom>
          <a:ln w="349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542B423-1883-4550-A7D6-D4C9EEFBF6B7}"/>
              </a:ext>
            </a:extLst>
          </p:cNvPr>
          <p:cNvSpPr txBox="1"/>
          <p:nvPr/>
        </p:nvSpPr>
        <p:spPr>
          <a:xfrm>
            <a:off x="207391" y="303637"/>
            <a:ext cx="4305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The result of the LSTM model</a:t>
            </a:r>
            <a:endParaRPr lang="zh-CN" altLang="en-US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6481781-ACF2-42C9-997A-DD32D8039B69}"/>
              </a:ext>
            </a:extLst>
          </p:cNvPr>
          <p:cNvSpPr txBox="1"/>
          <p:nvPr/>
        </p:nvSpPr>
        <p:spPr>
          <a:xfrm>
            <a:off x="448079" y="4920792"/>
            <a:ext cx="11743921" cy="1573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The model meets its convergence at last 20 epochs.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coefficient increases in the first 30 epochs, fluctuates in the next 40 epochs, becomes steady in last 30 epochs.</a:t>
            </a:r>
            <a:endParaRPr lang="zh-CN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Final Coefficient : 0.039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Time cost: 59’50’’ </a:t>
            </a:r>
            <a:endParaRPr lang="zh-CN" altLang="en-US" dirty="0"/>
          </a:p>
        </p:txBody>
      </p:sp>
      <p:pic>
        <p:nvPicPr>
          <p:cNvPr id="10" name="图片 9" descr="图片包含 图形用户界面&#10;&#10;描述已自动生成">
            <a:extLst>
              <a:ext uri="{FF2B5EF4-FFF2-40B4-BE49-F238E27FC236}">
                <a16:creationId xmlns:a16="http://schemas.microsoft.com/office/drawing/2014/main" id="{F9C6322F-CE71-594D-8C1A-6DB326FC1C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7699" y="1536806"/>
            <a:ext cx="4528487" cy="2920539"/>
          </a:xfrm>
          <a:prstGeom prst="rect">
            <a:avLst/>
          </a:prstGeom>
        </p:spPr>
      </p:pic>
      <p:pic>
        <p:nvPicPr>
          <p:cNvPr id="12" name="图片 11" descr="图表, 折线图&#10;&#10;描述已自动生成">
            <a:extLst>
              <a:ext uri="{FF2B5EF4-FFF2-40B4-BE49-F238E27FC236}">
                <a16:creationId xmlns:a16="http://schemas.microsoft.com/office/drawing/2014/main" id="{2AA6E25C-4C07-B744-9E97-81BF400298B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23014" y="1512674"/>
            <a:ext cx="4528487" cy="29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4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57</Words>
  <Application>Microsoft Macintosh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308368464@qq.com</dc:creator>
  <cp:lastModifiedBy>邱 曜文</cp:lastModifiedBy>
  <cp:revision>7</cp:revision>
  <dcterms:created xsi:type="dcterms:W3CDTF">2022-04-24T07:18:54Z</dcterms:created>
  <dcterms:modified xsi:type="dcterms:W3CDTF">2022-04-25T14:38:15Z</dcterms:modified>
</cp:coreProperties>
</file>