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4"/>
    <p:restoredTop sz="94691"/>
  </p:normalViewPr>
  <p:slideViewPr>
    <p:cSldViewPr snapToGrid="0" snapToObjects="1">
      <p:cViewPr>
        <p:scale>
          <a:sx n="210" d="100"/>
          <a:sy n="210" d="100"/>
        </p:scale>
        <p:origin x="-1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7FDC8-7B5F-F646-A788-B069815EC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1BA8D1-8276-8445-B487-4F2A8CF37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885EA-5683-994D-9596-8BA467A4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7EAAF-C02F-5145-BFD0-B1D70B13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09054-9E8D-2F4F-B159-C03175A9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7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2973-9344-B146-BEA5-C8D03EC6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4BA72-AB18-8E44-B520-3C70DDCB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E8259-3A5D-134C-8A3F-8C6E6636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A4D7C-6339-F545-8842-09664893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19549-74EA-BB43-9157-7C6AD53F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197BA7-C42A-884B-954E-4D2E00E00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8D215-7A7A-2241-A64B-7698A6631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DF6D5-CFED-514B-AFB7-796AD2B6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903BC-1F6F-2240-9A28-EB3B7150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71E7-8E38-A14C-9406-537CB228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9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A2E07-9214-B04D-AD85-1529D9E2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9AF0C-ED52-184C-B7CD-27F79412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91F2E-0F77-9444-A2C4-6ADDBE35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C9413-B690-4741-AE3C-4E86B416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8A96D-D171-AC4F-BC92-8C4F11C9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28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F001-6FBD-F84E-9985-BB2485E8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43BC3-E5EA-4A4C-A8CC-9A3A5777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E89B2-6775-C344-B809-5C1C7A43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881D1-24AC-2740-911C-2D87D14F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BA392-45A7-064B-9834-73F17477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6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1BABD-82AF-3A44-B3F4-E9722E34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CDAE5-A984-8546-A34E-C743A355F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3534B-AFD6-8F47-8BB1-95CEA21A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763F9-0F0D-E448-9ECB-E8E6661A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4BAB4-BECE-874B-ADB8-93174838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95D42-9121-6846-8631-87D8D536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94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386AA-3D61-BE40-81F9-583F1A2A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31514-680D-FA45-AD4E-5E625E66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0E43-6AFE-4B48-953F-3775FC2B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B951B-D0A2-7E4A-9545-A1655FB19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0DC4E-ECEE-6948-AAD7-EF97F3E5C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91EF6-8BEF-0A42-86B5-D6179171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D4BDD2-8DE5-FE45-99E0-A3339A28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04801F-BB50-9E49-A56A-C936ECE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6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2D221-E620-F84B-A435-932B106D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6C1F87-99FA-D344-948B-2525A32E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42DFBA-BA17-7749-A03B-9CB7A102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5264DB-9D01-FF42-B68B-46124F4D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33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229ED8-E463-9A4C-BFF4-77CFBF40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FB3E54-FDBE-9C4A-A4BD-F8280E85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960FC-ADCB-7448-A620-196A4458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72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512A8-35EC-8F4B-A1FA-62B4FA05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680C1-F3E2-CD4D-9579-B814ABB3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0D726-D6C6-7B45-AD56-98BA4A093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ADA3C-AB18-AA4B-874C-FCAD8E5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45D61-5A4C-A541-9E0E-0C267A09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CAD04-E4DD-9342-AC3C-1265939E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36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3C493-586E-CE46-8E52-8E29561B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A7D91F-C2CA-6C4A-A1E2-F0118C08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B4E87-5E85-1A4D-94FC-42AE5B51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F4AB1-815C-4647-94D7-49FD77E2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A2F85-7176-DC40-AFCA-6AC7417C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D0A48-4027-F24B-A5BE-C7CEDFA2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0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D364B6-15A9-6747-A0D4-88043617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FF3ED-535A-8847-BB5E-C7B6DDBE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3907C-E2E0-B549-AFAD-F84ECF904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4C59-469D-0643-AD6F-3C372A088BC2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1D463-CA70-7E4F-A21C-D4913D94A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BE381-516F-BA4C-859E-17B91D2C5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E166-07A8-2347-BAF7-F878CFC57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7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2CFD6351-149F-6F44-BC4F-8832059AD5CB}"/>
              </a:ext>
            </a:extLst>
          </p:cNvPr>
          <p:cNvSpPr/>
          <p:nvPr/>
        </p:nvSpPr>
        <p:spPr>
          <a:xfrm>
            <a:off x="5410985" y="51742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F2A50FC-1AFD-1C44-9094-D4564317717C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317761" y="164391"/>
            <a:ext cx="2112551" cy="552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9A106DBC-9437-864F-9757-57EECA58625C}"/>
              </a:ext>
            </a:extLst>
          </p:cNvPr>
          <p:cNvSpPr/>
          <p:nvPr/>
        </p:nvSpPr>
        <p:spPr>
          <a:xfrm>
            <a:off x="3205112" y="697584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A3F37F3-A2FA-DC4B-B110-C79DF12D3EFE}"/>
              </a:ext>
            </a:extLst>
          </p:cNvPr>
          <p:cNvCxnSpPr/>
          <p:nvPr/>
        </p:nvCxnSpPr>
        <p:spPr>
          <a:xfrm flipH="1">
            <a:off x="2427164" y="791380"/>
            <a:ext cx="782898" cy="368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891797EE-31F8-D344-83CD-5F686C7D2E65}"/>
              </a:ext>
            </a:extLst>
          </p:cNvPr>
          <p:cNvSpPr/>
          <p:nvPr/>
        </p:nvSpPr>
        <p:spPr>
          <a:xfrm>
            <a:off x="2295188" y="1132789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694DD7-EFBE-0B44-9BAC-A12DCF059162}"/>
              </a:ext>
            </a:extLst>
          </p:cNvPr>
          <p:cNvSpPr txBox="1"/>
          <p:nvPr/>
        </p:nvSpPr>
        <p:spPr>
          <a:xfrm>
            <a:off x="2057280" y="1282675"/>
            <a:ext cx="739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</a:p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8</a:t>
            </a:r>
          </a:p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8</a:t>
            </a:r>
            <a:endParaRPr kumimoji="1" lang="zh-CN" altLang="en-US" sz="1400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CF54BBD-BDCA-A540-8CDB-855863FF4510}"/>
              </a:ext>
            </a:extLst>
          </p:cNvPr>
          <p:cNvCxnSpPr>
            <a:cxnSpLocks/>
          </p:cNvCxnSpPr>
          <p:nvPr/>
        </p:nvCxnSpPr>
        <p:spPr>
          <a:xfrm>
            <a:off x="3252246" y="829560"/>
            <a:ext cx="0" cy="110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D25A515-5915-2C49-AA2F-AA9A2EE09708}"/>
              </a:ext>
            </a:extLst>
          </p:cNvPr>
          <p:cNvSpPr/>
          <p:nvPr/>
        </p:nvSpPr>
        <p:spPr>
          <a:xfrm>
            <a:off x="3186258" y="1955351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FCD69BE-1646-7943-9F62-CAFE853DD70E}"/>
              </a:ext>
            </a:extLst>
          </p:cNvPr>
          <p:cNvCxnSpPr/>
          <p:nvPr/>
        </p:nvCxnSpPr>
        <p:spPr>
          <a:xfrm flipH="1">
            <a:off x="2400648" y="2049775"/>
            <a:ext cx="782898" cy="368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326A58-24A1-6E4C-8E79-291D38AFF980}"/>
              </a:ext>
            </a:extLst>
          </p:cNvPr>
          <p:cNvSpPr txBox="1"/>
          <p:nvPr/>
        </p:nvSpPr>
        <p:spPr>
          <a:xfrm>
            <a:off x="2969916" y="2649805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  <a:endParaRPr kumimoji="1" lang="zh-CN" altLang="en-US" sz="1400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4BAB1D2-3BD0-6B44-BF37-E9EFFD45447B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3252246" y="2087327"/>
            <a:ext cx="0" cy="368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9CD204E-744B-9C45-AACF-4BBC324EC1BE}"/>
              </a:ext>
            </a:extLst>
          </p:cNvPr>
          <p:cNvSpPr/>
          <p:nvPr/>
        </p:nvSpPr>
        <p:spPr>
          <a:xfrm>
            <a:off x="2313159" y="2415082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D304DE6-8592-EA46-B08D-0967A780298C}"/>
              </a:ext>
            </a:extLst>
          </p:cNvPr>
          <p:cNvSpPr/>
          <p:nvPr/>
        </p:nvSpPr>
        <p:spPr>
          <a:xfrm>
            <a:off x="3183546" y="2435575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056396-A947-AF41-911E-074244F46468}"/>
              </a:ext>
            </a:extLst>
          </p:cNvPr>
          <p:cNvSpPr txBox="1"/>
          <p:nvPr/>
        </p:nvSpPr>
        <p:spPr>
          <a:xfrm>
            <a:off x="2204730" y="2664718"/>
            <a:ext cx="73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</a:t>
            </a:r>
          </a:p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5935A53-4EE6-FB4F-85D1-8C222D19928E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3298907" y="2068000"/>
            <a:ext cx="823726" cy="34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AE5E493-E644-AF4E-BDD0-A844EBEF4AD5}"/>
              </a:ext>
            </a:extLst>
          </p:cNvPr>
          <p:cNvSpPr/>
          <p:nvPr/>
        </p:nvSpPr>
        <p:spPr>
          <a:xfrm>
            <a:off x="4103306" y="2411541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FB5B0A-0D52-744B-B702-F60F65A053F9}"/>
              </a:ext>
            </a:extLst>
          </p:cNvPr>
          <p:cNvSpPr txBox="1"/>
          <p:nvPr/>
        </p:nvSpPr>
        <p:spPr>
          <a:xfrm>
            <a:off x="3865398" y="2582097"/>
            <a:ext cx="73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</a:t>
            </a:r>
          </a:p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9</a:t>
            </a:r>
            <a:endParaRPr kumimoji="1" lang="zh-CN" altLang="en-US" sz="1400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9A20E66-8976-3E49-86BF-595A5D625CDB}"/>
              </a:ext>
            </a:extLst>
          </p:cNvPr>
          <p:cNvCxnSpPr>
            <a:cxnSpLocks/>
          </p:cNvCxnSpPr>
          <p:nvPr/>
        </p:nvCxnSpPr>
        <p:spPr>
          <a:xfrm flipH="1" flipV="1">
            <a:off x="3318234" y="763572"/>
            <a:ext cx="759094" cy="29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CE8DAC9B-DFB7-EE45-B395-CD9D63F5CB2D}"/>
              </a:ext>
            </a:extLst>
          </p:cNvPr>
          <p:cNvSpPr/>
          <p:nvPr/>
        </p:nvSpPr>
        <p:spPr>
          <a:xfrm>
            <a:off x="4011340" y="1020095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3A8563-4285-B54F-82F4-B6F05D0C130B}"/>
              </a:ext>
            </a:extLst>
          </p:cNvPr>
          <p:cNvSpPr txBox="1"/>
          <p:nvPr/>
        </p:nvSpPr>
        <p:spPr>
          <a:xfrm>
            <a:off x="3799410" y="1164846"/>
            <a:ext cx="73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</a:t>
            </a:r>
          </a:p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961DD1B4-5086-DE42-8DDD-761914D55DF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476973" y="183718"/>
            <a:ext cx="0" cy="43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DEF64CB-27BE-8E4D-A98E-CB00A93ED798}"/>
              </a:ext>
            </a:extLst>
          </p:cNvPr>
          <p:cNvSpPr/>
          <p:nvPr/>
        </p:nvSpPr>
        <p:spPr>
          <a:xfrm>
            <a:off x="5420649" y="613892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3704E395-A562-A64B-BCE6-D8EB2587D951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11365" y="726541"/>
            <a:ext cx="528611" cy="29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8368770-6CE5-9E4D-BE31-5AC07ECD3480}"/>
              </a:ext>
            </a:extLst>
          </p:cNvPr>
          <p:cNvSpPr/>
          <p:nvPr/>
        </p:nvSpPr>
        <p:spPr>
          <a:xfrm>
            <a:off x="4826524" y="975439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7DEC470-4D47-864E-9389-F34A0D915850}"/>
              </a:ext>
            </a:extLst>
          </p:cNvPr>
          <p:cNvSpPr txBox="1"/>
          <p:nvPr/>
        </p:nvSpPr>
        <p:spPr>
          <a:xfrm>
            <a:off x="4605165" y="1107415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8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088442D-06B3-A94E-B196-0CC2A2867E52}"/>
              </a:ext>
            </a:extLst>
          </p:cNvPr>
          <p:cNvCxnSpPr>
            <a:cxnSpLocks/>
            <a:endCxn id="39" idx="4"/>
          </p:cNvCxnSpPr>
          <p:nvPr/>
        </p:nvCxnSpPr>
        <p:spPr>
          <a:xfrm flipH="1" flipV="1">
            <a:off x="5486637" y="745868"/>
            <a:ext cx="9598" cy="385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14BC8759-7D42-5F4C-8DC5-407C12661A39}"/>
              </a:ext>
            </a:extLst>
          </p:cNvPr>
          <p:cNvSpPr/>
          <p:nvPr/>
        </p:nvSpPr>
        <p:spPr>
          <a:xfrm>
            <a:off x="5422389" y="1129327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2AA07C6-0E26-0140-B4A4-34A490FFDDFE}"/>
              </a:ext>
            </a:extLst>
          </p:cNvPr>
          <p:cNvSpPr txBox="1"/>
          <p:nvPr/>
        </p:nvSpPr>
        <p:spPr>
          <a:xfrm>
            <a:off x="5218250" y="1282675"/>
            <a:ext cx="739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9</a:t>
            </a:r>
          </a:p>
          <a:p>
            <a:r>
              <a:rPr kumimoji="1" lang="en-US" altLang="zh-CN" sz="1400" dirty="0"/>
              <a:t>8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</a:t>
            </a:r>
          </a:p>
          <a:p>
            <a:r>
              <a:rPr kumimoji="1" lang="en-US" altLang="zh-CN" sz="1400" dirty="0"/>
              <a:t>8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0823728-9D34-704A-A68B-E1A450A04AC4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5533298" y="726541"/>
            <a:ext cx="712906" cy="425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BB11FF02-A3ED-DF46-96B6-C1A4A6C26E1E}"/>
              </a:ext>
            </a:extLst>
          </p:cNvPr>
          <p:cNvSpPr/>
          <p:nvPr/>
        </p:nvSpPr>
        <p:spPr>
          <a:xfrm>
            <a:off x="6217279" y="1129327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7082F46-4BFC-E740-B9F5-F4E408BC6C6A}"/>
              </a:ext>
            </a:extLst>
          </p:cNvPr>
          <p:cNvSpPr/>
          <p:nvPr/>
        </p:nvSpPr>
        <p:spPr>
          <a:xfrm>
            <a:off x="5832519" y="194855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2AB3BAC8-5AF5-874A-A820-D505BBFC48E4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5898507" y="1261303"/>
            <a:ext cx="384760" cy="687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E5C28E5-7F1B-3346-AD07-0F78F1F73FED}"/>
              </a:ext>
            </a:extLst>
          </p:cNvPr>
          <p:cNvSpPr txBox="1"/>
          <p:nvPr/>
        </p:nvSpPr>
        <p:spPr>
          <a:xfrm>
            <a:off x="5506437" y="2096277"/>
            <a:ext cx="739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</a:t>
            </a:r>
          </a:p>
          <a:p>
            <a:r>
              <a:rPr kumimoji="1" lang="en-US" altLang="zh-CN" sz="1400" dirty="0"/>
              <a:t>8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9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</a:p>
          <a:p>
            <a:r>
              <a:rPr kumimoji="1" lang="en-US" altLang="zh-CN" sz="1400" dirty="0"/>
              <a:t>8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</a:p>
          <a:p>
            <a:r>
              <a:rPr kumimoji="1" lang="en-US" altLang="zh-CN" sz="1400" dirty="0"/>
              <a:t>8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082EB0A-94D9-754B-9283-AC08EDB171A9}"/>
              </a:ext>
            </a:extLst>
          </p:cNvPr>
          <p:cNvSpPr/>
          <p:nvPr/>
        </p:nvSpPr>
        <p:spPr>
          <a:xfrm>
            <a:off x="6227507" y="1964301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C51AA086-C65E-FD49-A13A-28BF40B8B537}"/>
              </a:ext>
            </a:extLst>
          </p:cNvPr>
          <p:cNvCxnSpPr>
            <a:cxnSpLocks/>
            <a:stCxn id="64" idx="0"/>
            <a:endCxn id="56" idx="4"/>
          </p:cNvCxnSpPr>
          <p:nvPr/>
        </p:nvCxnSpPr>
        <p:spPr>
          <a:xfrm flipH="1" flipV="1">
            <a:off x="6283267" y="1261303"/>
            <a:ext cx="10228" cy="702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BB46A37-F43A-B14E-B651-4AEBBAC7A42D}"/>
              </a:ext>
            </a:extLst>
          </p:cNvPr>
          <p:cNvSpPr txBox="1"/>
          <p:nvPr/>
        </p:nvSpPr>
        <p:spPr>
          <a:xfrm>
            <a:off x="6039021" y="2104108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8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</a:t>
            </a:r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AD99700-B942-A04E-B25E-D69305EF9EFB}"/>
              </a:ext>
            </a:extLst>
          </p:cNvPr>
          <p:cNvCxnSpPr>
            <a:cxnSpLocks/>
            <a:stCxn id="5" idx="5"/>
            <a:endCxn id="73" idx="2"/>
          </p:cNvCxnSpPr>
          <p:nvPr/>
        </p:nvCxnSpPr>
        <p:spPr>
          <a:xfrm>
            <a:off x="5523634" y="164391"/>
            <a:ext cx="3566474" cy="44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2DE80821-8BE7-C246-8010-704C36E1F8A2}"/>
              </a:ext>
            </a:extLst>
          </p:cNvPr>
          <p:cNvSpPr/>
          <p:nvPr/>
        </p:nvSpPr>
        <p:spPr>
          <a:xfrm>
            <a:off x="9090108" y="547904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3A5FAE9-AC49-0D42-92B8-7BFAC4FBD0B1}"/>
              </a:ext>
            </a:extLst>
          </p:cNvPr>
          <p:cNvCxnSpPr>
            <a:cxnSpLocks/>
            <a:stCxn id="73" idx="3"/>
            <a:endCxn id="79" idx="7"/>
          </p:cNvCxnSpPr>
          <p:nvPr/>
        </p:nvCxnSpPr>
        <p:spPr>
          <a:xfrm flipH="1">
            <a:off x="7595376" y="660553"/>
            <a:ext cx="1514059" cy="41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254B17C1-3A53-1746-ACAF-02785B99B5DF}"/>
              </a:ext>
            </a:extLst>
          </p:cNvPr>
          <p:cNvSpPr/>
          <p:nvPr/>
        </p:nvSpPr>
        <p:spPr>
          <a:xfrm>
            <a:off x="7482727" y="105566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042B3000-DF48-DA47-9D35-9BF4409C561B}"/>
              </a:ext>
            </a:extLst>
          </p:cNvPr>
          <p:cNvCxnSpPr>
            <a:cxnSpLocks/>
            <a:stCxn id="90" idx="0"/>
            <a:endCxn id="79" idx="3"/>
          </p:cNvCxnSpPr>
          <p:nvPr/>
        </p:nvCxnSpPr>
        <p:spPr>
          <a:xfrm flipV="1">
            <a:off x="7388151" y="1168315"/>
            <a:ext cx="113903" cy="414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1D1CF397-4F45-4B48-8425-4C5221C94AB7}"/>
              </a:ext>
            </a:extLst>
          </p:cNvPr>
          <p:cNvSpPr txBox="1"/>
          <p:nvPr/>
        </p:nvSpPr>
        <p:spPr>
          <a:xfrm>
            <a:off x="7105491" y="1668020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3 4 5</a:t>
            </a:r>
            <a:endParaRPr kumimoji="1" lang="zh-CN" altLang="en-US" sz="1400" dirty="0"/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B43E324D-46B0-7140-BEE8-6DC75F86CEBD}"/>
              </a:ext>
            </a:extLst>
          </p:cNvPr>
          <p:cNvCxnSpPr>
            <a:cxnSpLocks/>
          </p:cNvCxnSpPr>
          <p:nvPr/>
        </p:nvCxnSpPr>
        <p:spPr>
          <a:xfrm flipH="1" flipV="1">
            <a:off x="7595376" y="1129099"/>
            <a:ext cx="529362" cy="455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0DC6EFE3-9E0E-0B49-8349-7002BE942221}"/>
              </a:ext>
            </a:extLst>
          </p:cNvPr>
          <p:cNvSpPr/>
          <p:nvPr/>
        </p:nvSpPr>
        <p:spPr>
          <a:xfrm>
            <a:off x="7322163" y="158307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20651F9-EB06-8045-96D4-73941C6B1EE2}"/>
              </a:ext>
            </a:extLst>
          </p:cNvPr>
          <p:cNvSpPr/>
          <p:nvPr/>
        </p:nvSpPr>
        <p:spPr>
          <a:xfrm>
            <a:off x="8050918" y="158307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CCF6A9F-87F1-D542-A449-E3CCCD7A991A}"/>
              </a:ext>
            </a:extLst>
          </p:cNvPr>
          <p:cNvSpPr txBox="1"/>
          <p:nvPr/>
        </p:nvSpPr>
        <p:spPr>
          <a:xfrm>
            <a:off x="7801396" y="1722982"/>
            <a:ext cx="739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6 1 3</a:t>
            </a:r>
          </a:p>
          <a:p>
            <a:r>
              <a:rPr kumimoji="1" lang="en-US" altLang="zh-CN" sz="1400" dirty="0"/>
              <a:t>6 4 3</a:t>
            </a:r>
          </a:p>
          <a:p>
            <a:r>
              <a:rPr kumimoji="1" lang="en-US" altLang="zh-CN" sz="1400" dirty="0"/>
              <a:t>6 7 9</a:t>
            </a:r>
            <a:endParaRPr kumimoji="1" lang="zh-CN" altLang="en-US" sz="1400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B034E496-2C66-AF4D-BFAC-CDA2D98CB5A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9156096" y="679880"/>
            <a:ext cx="0" cy="114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688F8E54-A899-7646-B2AF-32468A101FA9}"/>
              </a:ext>
            </a:extLst>
          </p:cNvPr>
          <p:cNvSpPr/>
          <p:nvPr/>
        </p:nvSpPr>
        <p:spPr>
          <a:xfrm>
            <a:off x="9103618" y="1805150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D72B5431-8E19-7B42-A875-3BFE67EA5C4C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8352405" y="1917799"/>
            <a:ext cx="770540" cy="63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86A6B624-22B2-454A-BD27-F1E867A0DEF5}"/>
              </a:ext>
            </a:extLst>
          </p:cNvPr>
          <p:cNvSpPr/>
          <p:nvPr/>
        </p:nvSpPr>
        <p:spPr>
          <a:xfrm>
            <a:off x="8286417" y="247284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7FD7EE9-2AA1-9445-8248-D994B0478AB2}"/>
              </a:ext>
            </a:extLst>
          </p:cNvPr>
          <p:cNvSpPr txBox="1"/>
          <p:nvPr/>
        </p:nvSpPr>
        <p:spPr>
          <a:xfrm>
            <a:off x="8069619" y="2526820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6 2 1</a:t>
            </a:r>
            <a:endParaRPr kumimoji="1" lang="zh-CN" altLang="en-US" sz="14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16EE7B1D-599E-D243-9F29-4E4CC5955762}"/>
              </a:ext>
            </a:extLst>
          </p:cNvPr>
          <p:cNvCxnSpPr>
            <a:cxnSpLocks/>
            <a:stCxn id="99" idx="5"/>
          </p:cNvCxnSpPr>
          <p:nvPr/>
        </p:nvCxnSpPr>
        <p:spPr>
          <a:xfrm>
            <a:off x="9216267" y="1917799"/>
            <a:ext cx="340332" cy="60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F44C69D7-0BEE-914A-8024-CE8584A082D2}"/>
              </a:ext>
            </a:extLst>
          </p:cNvPr>
          <p:cNvSpPr/>
          <p:nvPr/>
        </p:nvSpPr>
        <p:spPr>
          <a:xfrm>
            <a:off x="9490611" y="250326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87BAE83-8996-524B-A4FF-C20D07331A8D}"/>
              </a:ext>
            </a:extLst>
          </p:cNvPr>
          <p:cNvSpPr txBox="1"/>
          <p:nvPr/>
        </p:nvSpPr>
        <p:spPr>
          <a:xfrm>
            <a:off x="9276756" y="2635933"/>
            <a:ext cx="739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3 5 6</a:t>
            </a:r>
          </a:p>
          <a:p>
            <a:r>
              <a:rPr kumimoji="1" lang="en-US" altLang="zh-CN" sz="1400" dirty="0"/>
              <a:t>3 5 9</a:t>
            </a:r>
          </a:p>
          <a:p>
            <a:r>
              <a:rPr kumimoji="1" lang="en-US" altLang="zh-CN" sz="1400" dirty="0"/>
              <a:t>3 8 9</a:t>
            </a:r>
          </a:p>
          <a:p>
            <a:r>
              <a:rPr kumimoji="1" lang="en-US" altLang="zh-CN" sz="1400" dirty="0"/>
              <a:t>3 2 6</a:t>
            </a:r>
          </a:p>
          <a:p>
            <a:r>
              <a:rPr kumimoji="1" lang="en-US" altLang="zh-CN" sz="1400" dirty="0"/>
              <a:t>6 8 9</a:t>
            </a:r>
            <a:endParaRPr kumimoji="1" lang="zh-CN" altLang="en-US" sz="14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8253DC72-DB2B-8F43-B4FC-188A3BCEB0B3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9202757" y="660553"/>
            <a:ext cx="628221" cy="298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03527AD6-A21E-8C49-AC7A-AD3AA3CA1C5C}"/>
              </a:ext>
            </a:extLst>
          </p:cNvPr>
          <p:cNvSpPr/>
          <p:nvPr/>
        </p:nvSpPr>
        <p:spPr>
          <a:xfrm>
            <a:off x="9764990" y="961288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B1DFB66-C434-7949-B446-3FE0A63C40A2}"/>
              </a:ext>
            </a:extLst>
          </p:cNvPr>
          <p:cNvSpPr txBox="1"/>
          <p:nvPr/>
        </p:nvSpPr>
        <p:spPr>
          <a:xfrm>
            <a:off x="9588225" y="1071744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6 3 4</a:t>
            </a:r>
            <a:endParaRPr kumimoji="1" lang="zh-CN" altLang="en-US" sz="14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D2C0548-4F6B-2E45-83BD-7671DBDE22E5}"/>
              </a:ext>
            </a:extLst>
          </p:cNvPr>
          <p:cNvSpPr/>
          <p:nvPr/>
        </p:nvSpPr>
        <p:spPr>
          <a:xfrm>
            <a:off x="6653922" y="1964301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6DDADDA-DDA8-9343-9FFF-6B2792FB3B67}"/>
              </a:ext>
            </a:extLst>
          </p:cNvPr>
          <p:cNvCxnSpPr>
            <a:cxnSpLocks/>
            <a:stCxn id="63" idx="1"/>
            <a:endCxn id="56" idx="5"/>
          </p:cNvCxnSpPr>
          <p:nvPr/>
        </p:nvCxnSpPr>
        <p:spPr>
          <a:xfrm flipH="1" flipV="1">
            <a:off x="6329928" y="1241976"/>
            <a:ext cx="343321" cy="741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0282B30-90F1-FF4F-80CA-2919561CC358}"/>
              </a:ext>
            </a:extLst>
          </p:cNvPr>
          <p:cNvSpPr txBox="1"/>
          <p:nvPr/>
        </p:nvSpPr>
        <p:spPr>
          <a:xfrm>
            <a:off x="6550325" y="2096277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8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4377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2CFD6351-149F-6F44-BC4F-8832059AD5CB}"/>
              </a:ext>
            </a:extLst>
          </p:cNvPr>
          <p:cNvSpPr/>
          <p:nvPr/>
        </p:nvSpPr>
        <p:spPr>
          <a:xfrm>
            <a:off x="5410985" y="51742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F2A50FC-1AFD-1C44-9094-D4564317717C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317761" y="164391"/>
            <a:ext cx="2112551" cy="552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9A106DBC-9437-864F-9757-57EECA58625C}"/>
              </a:ext>
            </a:extLst>
          </p:cNvPr>
          <p:cNvSpPr/>
          <p:nvPr/>
        </p:nvSpPr>
        <p:spPr>
          <a:xfrm>
            <a:off x="3205112" y="697584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A3F37F3-A2FA-DC4B-B110-C79DF12D3EFE}"/>
              </a:ext>
            </a:extLst>
          </p:cNvPr>
          <p:cNvCxnSpPr/>
          <p:nvPr/>
        </p:nvCxnSpPr>
        <p:spPr>
          <a:xfrm flipH="1">
            <a:off x="2427164" y="791380"/>
            <a:ext cx="782898" cy="368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891797EE-31F8-D344-83CD-5F686C7D2E65}"/>
              </a:ext>
            </a:extLst>
          </p:cNvPr>
          <p:cNvSpPr/>
          <p:nvPr/>
        </p:nvSpPr>
        <p:spPr>
          <a:xfrm>
            <a:off x="2295188" y="1132789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694DD7-EFBE-0B44-9BAC-A12DCF059162}"/>
              </a:ext>
            </a:extLst>
          </p:cNvPr>
          <p:cNvSpPr txBox="1"/>
          <p:nvPr/>
        </p:nvSpPr>
        <p:spPr>
          <a:xfrm>
            <a:off x="2057280" y="1282675"/>
            <a:ext cx="739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</a:p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8</a:t>
            </a:r>
          </a:p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8</a:t>
            </a:r>
            <a:endParaRPr kumimoji="1" lang="zh-CN" altLang="en-US" sz="1400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CF54BBD-BDCA-A540-8CDB-855863FF4510}"/>
              </a:ext>
            </a:extLst>
          </p:cNvPr>
          <p:cNvCxnSpPr>
            <a:cxnSpLocks/>
          </p:cNvCxnSpPr>
          <p:nvPr/>
        </p:nvCxnSpPr>
        <p:spPr>
          <a:xfrm>
            <a:off x="3252246" y="829560"/>
            <a:ext cx="0" cy="110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D25A515-5915-2C49-AA2F-AA9A2EE09708}"/>
              </a:ext>
            </a:extLst>
          </p:cNvPr>
          <p:cNvSpPr/>
          <p:nvPr/>
        </p:nvSpPr>
        <p:spPr>
          <a:xfrm>
            <a:off x="3186258" y="1955351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FCD69BE-1646-7943-9F62-CAFE853DD70E}"/>
              </a:ext>
            </a:extLst>
          </p:cNvPr>
          <p:cNvCxnSpPr/>
          <p:nvPr/>
        </p:nvCxnSpPr>
        <p:spPr>
          <a:xfrm flipH="1">
            <a:off x="2400648" y="2049775"/>
            <a:ext cx="782898" cy="368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326A58-24A1-6E4C-8E79-291D38AFF980}"/>
              </a:ext>
            </a:extLst>
          </p:cNvPr>
          <p:cNvSpPr txBox="1"/>
          <p:nvPr/>
        </p:nvSpPr>
        <p:spPr>
          <a:xfrm>
            <a:off x="2969916" y="2649805"/>
            <a:ext cx="73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</a:p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8</a:t>
            </a:r>
            <a:endParaRPr kumimoji="1" lang="zh-CN" altLang="en-US" sz="1400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4BAB1D2-3BD0-6B44-BF37-E9EFFD45447B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3252246" y="2087327"/>
            <a:ext cx="0" cy="368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9CD204E-744B-9C45-AACF-4BBC324EC1BE}"/>
              </a:ext>
            </a:extLst>
          </p:cNvPr>
          <p:cNvSpPr/>
          <p:nvPr/>
        </p:nvSpPr>
        <p:spPr>
          <a:xfrm>
            <a:off x="2313159" y="2415082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D304DE6-8592-EA46-B08D-0967A780298C}"/>
              </a:ext>
            </a:extLst>
          </p:cNvPr>
          <p:cNvSpPr/>
          <p:nvPr/>
        </p:nvSpPr>
        <p:spPr>
          <a:xfrm>
            <a:off x="3183546" y="2435575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056396-A947-AF41-911E-074244F46468}"/>
              </a:ext>
            </a:extLst>
          </p:cNvPr>
          <p:cNvSpPr txBox="1"/>
          <p:nvPr/>
        </p:nvSpPr>
        <p:spPr>
          <a:xfrm>
            <a:off x="2204730" y="2664718"/>
            <a:ext cx="73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</a:t>
            </a:r>
          </a:p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5935A53-4EE6-FB4F-85D1-8C222D19928E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3298907" y="2068000"/>
            <a:ext cx="823726" cy="34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AE5E493-E644-AF4E-BDD0-A844EBEF4AD5}"/>
              </a:ext>
            </a:extLst>
          </p:cNvPr>
          <p:cNvSpPr/>
          <p:nvPr/>
        </p:nvSpPr>
        <p:spPr>
          <a:xfrm>
            <a:off x="4103306" y="2411541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FB5B0A-0D52-744B-B702-F60F65A053F9}"/>
              </a:ext>
            </a:extLst>
          </p:cNvPr>
          <p:cNvSpPr txBox="1"/>
          <p:nvPr/>
        </p:nvSpPr>
        <p:spPr>
          <a:xfrm>
            <a:off x="3865398" y="2582097"/>
            <a:ext cx="739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</a:t>
            </a:r>
          </a:p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9</a:t>
            </a:r>
          </a:p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</a:t>
            </a:r>
          </a:p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8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9</a:t>
            </a:r>
            <a:endParaRPr kumimoji="1" lang="zh-CN" altLang="en-US" sz="1400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9A20E66-8976-3E49-86BF-595A5D625CDB}"/>
              </a:ext>
            </a:extLst>
          </p:cNvPr>
          <p:cNvCxnSpPr>
            <a:cxnSpLocks/>
          </p:cNvCxnSpPr>
          <p:nvPr/>
        </p:nvCxnSpPr>
        <p:spPr>
          <a:xfrm flipH="1" flipV="1">
            <a:off x="3318234" y="763572"/>
            <a:ext cx="759094" cy="29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CE8DAC9B-DFB7-EE45-B395-CD9D63F5CB2D}"/>
              </a:ext>
            </a:extLst>
          </p:cNvPr>
          <p:cNvSpPr/>
          <p:nvPr/>
        </p:nvSpPr>
        <p:spPr>
          <a:xfrm>
            <a:off x="4011340" y="1020095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3A8563-4285-B54F-82F4-B6F05D0C130B}"/>
              </a:ext>
            </a:extLst>
          </p:cNvPr>
          <p:cNvSpPr txBox="1"/>
          <p:nvPr/>
        </p:nvSpPr>
        <p:spPr>
          <a:xfrm>
            <a:off x="3799410" y="1164846"/>
            <a:ext cx="739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</a:t>
            </a:r>
          </a:p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</a:p>
          <a:p>
            <a:r>
              <a:rPr kumimoji="1" lang="en-US" altLang="zh-CN" sz="1400" dirty="0"/>
              <a:t>1 3 8</a:t>
            </a:r>
            <a:endParaRPr kumimoji="1" lang="zh-CN" altLang="en-US" sz="1400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961DD1B4-5086-DE42-8DDD-761914D55DF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476973" y="183718"/>
            <a:ext cx="0" cy="43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DEF64CB-27BE-8E4D-A98E-CB00A93ED798}"/>
              </a:ext>
            </a:extLst>
          </p:cNvPr>
          <p:cNvSpPr/>
          <p:nvPr/>
        </p:nvSpPr>
        <p:spPr>
          <a:xfrm>
            <a:off x="5420649" y="613892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3704E395-A562-A64B-BCE6-D8EB2587D951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11365" y="726541"/>
            <a:ext cx="528611" cy="29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8368770-6CE5-9E4D-BE31-5AC07ECD3480}"/>
              </a:ext>
            </a:extLst>
          </p:cNvPr>
          <p:cNvSpPr/>
          <p:nvPr/>
        </p:nvSpPr>
        <p:spPr>
          <a:xfrm>
            <a:off x="4826524" y="975439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7DEC470-4D47-864E-9389-F34A0D915850}"/>
              </a:ext>
            </a:extLst>
          </p:cNvPr>
          <p:cNvSpPr txBox="1"/>
          <p:nvPr/>
        </p:nvSpPr>
        <p:spPr>
          <a:xfrm>
            <a:off x="4605165" y="1107415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2 4 8</a:t>
            </a:r>
            <a:endParaRPr kumimoji="1" lang="zh-CN" altLang="en-US" sz="1400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088442D-06B3-A94E-B196-0CC2A2867E52}"/>
              </a:ext>
            </a:extLst>
          </p:cNvPr>
          <p:cNvCxnSpPr>
            <a:cxnSpLocks/>
            <a:endCxn id="39" idx="4"/>
          </p:cNvCxnSpPr>
          <p:nvPr/>
        </p:nvCxnSpPr>
        <p:spPr>
          <a:xfrm flipH="1" flipV="1">
            <a:off x="5486637" y="745868"/>
            <a:ext cx="9598" cy="385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14BC8759-7D42-5F4C-8DC5-407C12661A39}"/>
              </a:ext>
            </a:extLst>
          </p:cNvPr>
          <p:cNvSpPr/>
          <p:nvPr/>
        </p:nvSpPr>
        <p:spPr>
          <a:xfrm>
            <a:off x="5422389" y="1129327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2AA07C6-0E26-0140-B4A4-34A490FFDDFE}"/>
              </a:ext>
            </a:extLst>
          </p:cNvPr>
          <p:cNvSpPr txBox="1"/>
          <p:nvPr/>
        </p:nvSpPr>
        <p:spPr>
          <a:xfrm>
            <a:off x="5218250" y="1282675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9</a:t>
            </a: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0823728-9D34-704A-A68B-E1A450A04AC4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5533298" y="726541"/>
            <a:ext cx="712906" cy="425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BB11FF02-A3ED-DF46-96B6-C1A4A6C26E1E}"/>
              </a:ext>
            </a:extLst>
          </p:cNvPr>
          <p:cNvSpPr/>
          <p:nvPr/>
        </p:nvSpPr>
        <p:spPr>
          <a:xfrm>
            <a:off x="6217279" y="1129327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E5C28E5-7F1B-3346-AD07-0F78F1F73FED}"/>
              </a:ext>
            </a:extLst>
          </p:cNvPr>
          <p:cNvSpPr txBox="1"/>
          <p:nvPr/>
        </p:nvSpPr>
        <p:spPr>
          <a:xfrm>
            <a:off x="5997731" y="1294757"/>
            <a:ext cx="739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</a:t>
            </a:r>
          </a:p>
          <a:p>
            <a:r>
              <a:rPr kumimoji="1" lang="en-US" altLang="zh-CN" sz="1400" dirty="0"/>
              <a:t>2 3 6</a:t>
            </a:r>
          </a:p>
          <a:p>
            <a:r>
              <a:rPr kumimoji="1" lang="en-US" altLang="zh-CN" sz="1400" dirty="0"/>
              <a:t>2 6 8</a:t>
            </a:r>
            <a:endParaRPr kumimoji="1" lang="zh-CN" altLang="en-US" sz="14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AD99700-B942-A04E-B25E-D69305EF9EFB}"/>
              </a:ext>
            </a:extLst>
          </p:cNvPr>
          <p:cNvCxnSpPr>
            <a:cxnSpLocks/>
            <a:stCxn id="5" idx="5"/>
            <a:endCxn id="73" idx="2"/>
          </p:cNvCxnSpPr>
          <p:nvPr/>
        </p:nvCxnSpPr>
        <p:spPr>
          <a:xfrm>
            <a:off x="5523634" y="164391"/>
            <a:ext cx="3566474" cy="44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2DE80821-8BE7-C246-8010-704C36E1F8A2}"/>
              </a:ext>
            </a:extLst>
          </p:cNvPr>
          <p:cNvSpPr/>
          <p:nvPr/>
        </p:nvSpPr>
        <p:spPr>
          <a:xfrm>
            <a:off x="9090108" y="547904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3A5FAE9-AC49-0D42-92B8-7BFAC4FBD0B1}"/>
              </a:ext>
            </a:extLst>
          </p:cNvPr>
          <p:cNvCxnSpPr>
            <a:cxnSpLocks/>
            <a:stCxn id="73" idx="3"/>
            <a:endCxn id="79" idx="7"/>
          </p:cNvCxnSpPr>
          <p:nvPr/>
        </p:nvCxnSpPr>
        <p:spPr>
          <a:xfrm flipH="1">
            <a:off x="7595376" y="660553"/>
            <a:ext cx="1514059" cy="41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254B17C1-3A53-1746-ACAF-02785B99B5DF}"/>
              </a:ext>
            </a:extLst>
          </p:cNvPr>
          <p:cNvSpPr/>
          <p:nvPr/>
        </p:nvSpPr>
        <p:spPr>
          <a:xfrm>
            <a:off x="7482727" y="105566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042B3000-DF48-DA47-9D35-9BF4409C561B}"/>
              </a:ext>
            </a:extLst>
          </p:cNvPr>
          <p:cNvCxnSpPr>
            <a:cxnSpLocks/>
            <a:stCxn id="90" idx="0"/>
            <a:endCxn id="79" idx="3"/>
          </p:cNvCxnSpPr>
          <p:nvPr/>
        </p:nvCxnSpPr>
        <p:spPr>
          <a:xfrm flipV="1">
            <a:off x="7388151" y="1168315"/>
            <a:ext cx="113903" cy="414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1D1CF397-4F45-4B48-8425-4C5221C94AB7}"/>
              </a:ext>
            </a:extLst>
          </p:cNvPr>
          <p:cNvSpPr txBox="1"/>
          <p:nvPr/>
        </p:nvSpPr>
        <p:spPr>
          <a:xfrm>
            <a:off x="7105491" y="1668020"/>
            <a:ext cx="73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3 4 5</a:t>
            </a:r>
          </a:p>
          <a:p>
            <a:r>
              <a:rPr kumimoji="1" lang="en-US" altLang="zh-CN" sz="1400" dirty="0"/>
              <a:t>3 7 8</a:t>
            </a:r>
            <a:endParaRPr kumimoji="1" lang="zh-CN" altLang="en-US" sz="1400" dirty="0"/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B43E324D-46B0-7140-BEE8-6DC75F86CEBD}"/>
              </a:ext>
            </a:extLst>
          </p:cNvPr>
          <p:cNvCxnSpPr>
            <a:cxnSpLocks/>
          </p:cNvCxnSpPr>
          <p:nvPr/>
        </p:nvCxnSpPr>
        <p:spPr>
          <a:xfrm flipH="1" flipV="1">
            <a:off x="7595376" y="1129099"/>
            <a:ext cx="529362" cy="455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0DC6EFE3-9E0E-0B49-8349-7002BE942221}"/>
              </a:ext>
            </a:extLst>
          </p:cNvPr>
          <p:cNvSpPr/>
          <p:nvPr/>
        </p:nvSpPr>
        <p:spPr>
          <a:xfrm>
            <a:off x="7322163" y="158307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20651F9-EB06-8045-96D4-73941C6B1EE2}"/>
              </a:ext>
            </a:extLst>
          </p:cNvPr>
          <p:cNvSpPr/>
          <p:nvPr/>
        </p:nvSpPr>
        <p:spPr>
          <a:xfrm>
            <a:off x="8050918" y="158307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CCF6A9F-87F1-D542-A449-E3CCCD7A991A}"/>
              </a:ext>
            </a:extLst>
          </p:cNvPr>
          <p:cNvSpPr txBox="1"/>
          <p:nvPr/>
        </p:nvSpPr>
        <p:spPr>
          <a:xfrm>
            <a:off x="7845258" y="1728505"/>
            <a:ext cx="73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3 4 6</a:t>
            </a:r>
          </a:p>
          <a:p>
            <a:r>
              <a:rPr kumimoji="1" lang="en-US" altLang="zh-CN" sz="1400" dirty="0"/>
              <a:t>6 7 9</a:t>
            </a:r>
            <a:endParaRPr kumimoji="1" lang="zh-CN" altLang="en-US" sz="1400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B034E496-2C66-AF4D-BFAC-CDA2D98CB5A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9156096" y="679880"/>
            <a:ext cx="0" cy="114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688F8E54-A899-7646-B2AF-32468A101FA9}"/>
              </a:ext>
            </a:extLst>
          </p:cNvPr>
          <p:cNvSpPr/>
          <p:nvPr/>
        </p:nvSpPr>
        <p:spPr>
          <a:xfrm>
            <a:off x="9103618" y="1805150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D72B5431-8E19-7B42-A875-3BFE67EA5C4C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8352405" y="1917799"/>
            <a:ext cx="770540" cy="63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86A6B624-22B2-454A-BD27-F1E867A0DEF5}"/>
              </a:ext>
            </a:extLst>
          </p:cNvPr>
          <p:cNvSpPr/>
          <p:nvPr/>
        </p:nvSpPr>
        <p:spPr>
          <a:xfrm>
            <a:off x="8286417" y="247284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7FD7EE9-2AA1-9445-8248-D994B0478AB2}"/>
              </a:ext>
            </a:extLst>
          </p:cNvPr>
          <p:cNvSpPr txBox="1"/>
          <p:nvPr/>
        </p:nvSpPr>
        <p:spPr>
          <a:xfrm>
            <a:off x="8069619" y="2526820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6 2 1</a:t>
            </a:r>
            <a:endParaRPr kumimoji="1" lang="zh-CN" altLang="en-US" sz="14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16EE7B1D-599E-D243-9F29-4E4CC5955762}"/>
              </a:ext>
            </a:extLst>
          </p:cNvPr>
          <p:cNvCxnSpPr>
            <a:cxnSpLocks/>
            <a:stCxn id="99" idx="5"/>
          </p:cNvCxnSpPr>
          <p:nvPr/>
        </p:nvCxnSpPr>
        <p:spPr>
          <a:xfrm>
            <a:off x="9216267" y="1917799"/>
            <a:ext cx="340332" cy="60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F44C69D7-0BEE-914A-8024-CE8584A082D2}"/>
              </a:ext>
            </a:extLst>
          </p:cNvPr>
          <p:cNvSpPr/>
          <p:nvPr/>
        </p:nvSpPr>
        <p:spPr>
          <a:xfrm>
            <a:off x="9490611" y="2503266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87BAE83-8996-524B-A4FF-C20D07331A8D}"/>
              </a:ext>
            </a:extLst>
          </p:cNvPr>
          <p:cNvSpPr txBox="1"/>
          <p:nvPr/>
        </p:nvSpPr>
        <p:spPr>
          <a:xfrm>
            <a:off x="9276756" y="2635933"/>
            <a:ext cx="739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3 5 6</a:t>
            </a:r>
          </a:p>
          <a:p>
            <a:r>
              <a:rPr kumimoji="1" lang="en-US" altLang="zh-CN" sz="1400" dirty="0"/>
              <a:t>3 5 9</a:t>
            </a:r>
          </a:p>
          <a:p>
            <a:r>
              <a:rPr kumimoji="1" lang="en-US" altLang="zh-CN" sz="1400" dirty="0"/>
              <a:t>3 8 9</a:t>
            </a:r>
          </a:p>
          <a:p>
            <a:r>
              <a:rPr kumimoji="1" lang="en-US" altLang="zh-CN" sz="1400" dirty="0"/>
              <a:t>6 8 9</a:t>
            </a:r>
            <a:endParaRPr kumimoji="1" lang="zh-CN" altLang="en-US" sz="14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8253DC72-DB2B-8F43-B4FC-188A3BCEB0B3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9202757" y="660553"/>
            <a:ext cx="628221" cy="298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03527AD6-A21E-8C49-AC7A-AD3AA3CA1C5C}"/>
              </a:ext>
            </a:extLst>
          </p:cNvPr>
          <p:cNvSpPr/>
          <p:nvPr/>
        </p:nvSpPr>
        <p:spPr>
          <a:xfrm>
            <a:off x="9764990" y="961288"/>
            <a:ext cx="131976" cy="131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B1DFB66-C434-7949-B446-3FE0A63C40A2}"/>
              </a:ext>
            </a:extLst>
          </p:cNvPr>
          <p:cNvSpPr txBox="1"/>
          <p:nvPr/>
        </p:nvSpPr>
        <p:spPr>
          <a:xfrm>
            <a:off x="9622587" y="1082696"/>
            <a:ext cx="7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3 6 8</a:t>
            </a:r>
            <a:endParaRPr kumimoji="1"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A2952A-4A15-4240-B9AA-2C1BD0291A5C}"/>
              </a:ext>
            </a:extLst>
          </p:cNvPr>
          <p:cNvSpPr/>
          <p:nvPr/>
        </p:nvSpPr>
        <p:spPr>
          <a:xfrm>
            <a:off x="3865398" y="3050384"/>
            <a:ext cx="538436" cy="48582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151CED-4774-B847-AF6C-31A352D91D02}"/>
              </a:ext>
            </a:extLst>
          </p:cNvPr>
          <p:cNvSpPr txBox="1"/>
          <p:nvPr/>
        </p:nvSpPr>
        <p:spPr>
          <a:xfrm>
            <a:off x="4403834" y="3199167"/>
            <a:ext cx="886938" cy="26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A linked list</a:t>
            </a:r>
            <a:endParaRPr kumimoji="1" lang="zh-CN" altLang="en-US" sz="11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75F0C28-3528-B34E-B092-EAA14A8956F9}"/>
              </a:ext>
            </a:extLst>
          </p:cNvPr>
          <p:cNvSpPr/>
          <p:nvPr/>
        </p:nvSpPr>
        <p:spPr>
          <a:xfrm>
            <a:off x="9319007" y="3088702"/>
            <a:ext cx="538436" cy="48582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0C3CFAC-A832-8749-B851-9B0CFCA5E8EB}"/>
              </a:ext>
            </a:extLst>
          </p:cNvPr>
          <p:cNvSpPr txBox="1"/>
          <p:nvPr/>
        </p:nvSpPr>
        <p:spPr>
          <a:xfrm>
            <a:off x="9830978" y="3212303"/>
            <a:ext cx="886938" cy="26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A linked list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2645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186</Words>
  <Application>Microsoft Macintosh PowerPoint</Application>
  <PresentationFormat>宽屏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曜文</dc:creator>
  <cp:lastModifiedBy>邱 曜文</cp:lastModifiedBy>
  <cp:revision>4</cp:revision>
  <dcterms:created xsi:type="dcterms:W3CDTF">2021-09-12T07:22:41Z</dcterms:created>
  <dcterms:modified xsi:type="dcterms:W3CDTF">2021-09-17T05:45:32Z</dcterms:modified>
</cp:coreProperties>
</file>