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571"/>
  </p:normalViewPr>
  <p:slideViewPr>
    <p:cSldViewPr snapToGrid="0">
      <p:cViewPr varScale="1">
        <p:scale>
          <a:sx n="65" d="100"/>
          <a:sy n="6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3E8-A664-DCBD-3037-82887EB5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78586-20E6-6C9B-AF5F-28CE8CD40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0DE4-11DD-17CE-B4D8-C1A9B57B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744D-9081-E3D6-0A56-C237E401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682B-EE05-29A6-AC56-41B3B330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4C8F-0C31-5393-6D02-93A02ADF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394C4-7C0E-1F0B-4293-2C9A4680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CEEA-EE61-D213-8087-05A30FFF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1046-259D-23C3-1699-333B1EC6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BB89-FFD3-0EA0-C5DF-1C06F6E3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8103-6A1A-8F0E-F3CB-CC6D501C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50607-A011-CD90-E03A-FA13D7364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D5FD-9EF0-860A-C54A-4884E126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A22F-ED74-4459-6EA9-8F0A2E78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9909-CD21-FA62-560F-6E346B4E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8257-AFEA-AE3E-8CDC-DF017818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33BD-41E4-A61D-709F-09B44D43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BF27-0A38-06C4-FB43-37AFEA7A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51E6E-C9BB-E57C-AE9C-FB8E304A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8499-4847-FA3A-27AA-E1D671E3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8DF2-6459-7F3B-6FC7-985B512B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FF66-237C-7843-E8CD-B00B8CFF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2FE4-0BE0-8D35-7AD8-B94F099F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152D-0B2F-391E-C74C-A6C093B1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3F82-0958-5955-D1F3-38FCD81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B76-CB8E-6DE0-3134-98B80DAA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CEF2-242A-83F2-73C3-C3B7048D0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43F13-0842-2339-EC25-92BFEF37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83CA-95C7-C8DF-DF4F-4A1F0CD5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2658-DB14-78AB-4AAA-A4673CA6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8300-91EB-C4E4-BB50-CA708C51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E69B-3B6B-D3FD-73FE-1BC04D9B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82C13-4C69-263F-32C3-3B1D2300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57239-0638-3934-3CE2-FED2C5749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0DED1-0A55-DFAD-C5E3-463800A02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097DB-7780-5E26-D436-8F231FC39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10646-9C58-8630-6F90-00BFA910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B5F82-6ADB-E116-140A-EDA96691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6DED4-0E84-7856-073B-B7478BE3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0F7C-1986-22C3-BBEC-12069D10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4B8AD-08E5-1A8A-87C6-425F32F0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E7CFA-7296-FAB1-722B-176C9C12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9DD9C-A710-AE4F-B473-5CAA906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213A9-D424-5693-2336-4837A33E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1AA02-12FD-2F9B-4AFA-2962C4D0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6A23-A1AF-67F2-43D0-9915273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54E-44B4-1263-ED1D-D54EABFB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DB37-A33C-AC34-DE8A-100C4DA0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AFA1-33DF-E71D-E1C1-D6D7D378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1504-5022-2808-626A-9C6C6AD7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4A71-42CB-7CE2-C85F-BCD6BEFE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CD77-BABC-2749-1093-CD71759B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B1EA-9827-E52E-2366-C652B386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03E9B-D3EA-8001-9AC9-FD50EB0C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E1280-E0CA-EE53-B440-2B19F578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D1FF6-118A-029D-0AF6-07DDD4F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27267-B110-7AB5-365D-B07924A1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9C12-FCB6-A801-B426-DD900960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89AF4-CBB7-1C89-75DA-F8058C2D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5744-31FF-2BAE-3F48-179B20E6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8FC1-0F91-0FCE-5CC6-41CF1C37E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A7257-3C4C-364B-80FF-77A6EE43E9C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7E04-D1B9-E5DB-EAEA-DF04E9204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BA04-CE24-277B-C71A-C6C081CAB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1C17D-0283-954A-8A11-12F57AAB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281-024-01023-8#ref-CR46" TargetMode="External"/><Relationship Id="rId2" Type="http://schemas.openxmlformats.org/officeDocument/2006/relationships/hyperlink" Target="https://link.springer.com/article/10.1007/s00281-024-01023-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00281-024-01023-8/figures/1" TargetMode="External"/><Relationship Id="rId4" Type="http://schemas.openxmlformats.org/officeDocument/2006/relationships/hyperlink" Target="https://link.springer.com/article/10.1007/s00281-024-01023-8#ref-CR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281-024-01023-8/figures/1" TargetMode="External"/><Relationship Id="rId2" Type="http://schemas.openxmlformats.org/officeDocument/2006/relationships/hyperlink" Target="https://link.springer.com/article/10.1007/s00281-024-01023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281-024-01023-8/figures/1" TargetMode="External"/><Relationship Id="rId2" Type="http://schemas.openxmlformats.org/officeDocument/2006/relationships/hyperlink" Target="https://link.springer.com/article/10.1007/s00281-024-01023-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00281-024-01023-8#ref-CR86" TargetMode="External"/><Relationship Id="rId3" Type="http://schemas.openxmlformats.org/officeDocument/2006/relationships/hyperlink" Target="https://link.springer.com/article/10.1007/s00281-024-01023-8#Tab2" TargetMode="External"/><Relationship Id="rId7" Type="http://schemas.openxmlformats.org/officeDocument/2006/relationships/hyperlink" Target="https://link.springer.com/article/10.1007/s00281-024-01023-8#ref-CR74" TargetMode="External"/><Relationship Id="rId2" Type="http://schemas.openxmlformats.org/officeDocument/2006/relationships/hyperlink" Target="https://link.springer.com/article/10.1007/s00281-024-01023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00281-024-01023-8#ref-CR69" TargetMode="External"/><Relationship Id="rId5" Type="http://schemas.openxmlformats.org/officeDocument/2006/relationships/hyperlink" Target="https://link.springer.com/article/10.1007/s00281-024-01023-8#ref-CR77" TargetMode="External"/><Relationship Id="rId10" Type="http://schemas.openxmlformats.org/officeDocument/2006/relationships/hyperlink" Target="https://link.springer.com/article/10.1007/s00281-024-01023-8#ref-CR88" TargetMode="External"/><Relationship Id="rId4" Type="http://schemas.openxmlformats.org/officeDocument/2006/relationships/hyperlink" Target="https://link.springer.com/article/10.1007/s00281-024-01023-8#ref-CR73" TargetMode="External"/><Relationship Id="rId9" Type="http://schemas.openxmlformats.org/officeDocument/2006/relationships/hyperlink" Target="https://link.springer.com/article/10.1007/s00281-024-01023-8#ref-CR8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00281-024-01023-8#ref-CR86" TargetMode="External"/><Relationship Id="rId3" Type="http://schemas.openxmlformats.org/officeDocument/2006/relationships/hyperlink" Target="https://link.springer.com/article/10.1007/s00281-024-01023-8#Tab2" TargetMode="External"/><Relationship Id="rId7" Type="http://schemas.openxmlformats.org/officeDocument/2006/relationships/hyperlink" Target="https://link.springer.com/article/10.1007/s00281-024-01023-8#ref-CR74" TargetMode="External"/><Relationship Id="rId2" Type="http://schemas.openxmlformats.org/officeDocument/2006/relationships/hyperlink" Target="https://link.springer.com/article/10.1007/s00281-024-01023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00281-024-01023-8#ref-CR69" TargetMode="External"/><Relationship Id="rId5" Type="http://schemas.openxmlformats.org/officeDocument/2006/relationships/hyperlink" Target="https://link.springer.com/article/10.1007/s00281-024-01023-8#ref-CR77" TargetMode="External"/><Relationship Id="rId10" Type="http://schemas.openxmlformats.org/officeDocument/2006/relationships/hyperlink" Target="https://link.springer.com/article/10.1007/s00281-024-01023-8#ref-CR88" TargetMode="External"/><Relationship Id="rId4" Type="http://schemas.openxmlformats.org/officeDocument/2006/relationships/hyperlink" Target="https://link.springer.com/article/10.1007/s00281-024-01023-8#ref-CR73" TargetMode="External"/><Relationship Id="rId9" Type="http://schemas.openxmlformats.org/officeDocument/2006/relationships/hyperlink" Target="https://link.springer.com/article/10.1007/s00281-024-01023-8#ref-CR8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38E-D589-DD65-AB26-DE9F6EB01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EFE63-99D7-224B-F4C0-1313C5C15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5D16-77C2-C90C-88A1-92BA196E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F89D-A7C8-91EA-5B10-1E0574C5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922B-47D7-68C3-A67B-6603EECB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" y="1113847"/>
            <a:ext cx="11379570" cy="4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FB89-2DBF-1937-48AA-B6E928D4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609-2B2B-D676-9BED-0A4E9594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https://link.springer.com/article/10.1007/s00281-024-01023-8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“The critical windows for the immune development are the stem cell, hepatic hematopoiesis, myeloid, immunocompetence and memory periods. YS; yolk sac, EMP; erythro-myeloid progenitors, AGM; aorta-gonad-mesonephros, HSCs; hematopoietic stem cells, PND; postnatal day. Figure modified from Soares-da-Silva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 tooltip="Soares-da-Silva F, Peixoto M, Cumano A, Pinto-do-Ó P (2020) Crosstalk between the hepatic and hematopoietic systems during Embryonic Development. Front Cell Dev Biol 8:612. &#10;                  https://doi.org/10.3389/fcell.2020.00612&#10;                  &#10;                "/>
              </a:rPr>
              <a:t>46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Veru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tooltip="Veru F, Laplante DP, Luheshi G, King S (2014) Prenatal maternal stress exposure and immune function in the offspring. Stress 17:133–148. &#10;                  https://doi.org/10.3109/10253890.2013.876404&#10;                  &#10;                "/>
              </a:rPr>
              <a:t>44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]”</a:t>
            </a:r>
          </a:p>
          <a:p>
            <a:pPr algn="r"/>
            <a:br>
              <a:rPr lang="en-US" b="1" i="0" u="none" strike="noStrike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</a:b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FB89-2DBF-1937-48AA-B6E928D4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609-2B2B-D676-9BED-0A4E9594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https://link.springer.com/article/10.1007/s00281-024-01023-8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stem cell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hepatic hematopoiesis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Myeloid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immunocompetence and memory periods</a:t>
            </a:r>
          </a:p>
          <a:p>
            <a:pPr algn="r"/>
            <a:br>
              <a:rPr lang="en-US" b="1" i="0" u="none" strike="noStrike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3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FB89-2DBF-1937-48AA-B6E928D4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609-2B2B-D676-9BED-0A4E9594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https://link.springer.com/article/10.1007/s00281-024-01023-8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stem cell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hepatic hematopoiesis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Myeloid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immunocompetence and memory periods</a:t>
            </a:r>
          </a:p>
          <a:p>
            <a:pPr algn="r"/>
            <a:br>
              <a:rPr lang="en-US" b="1" i="0" u="none" strike="noStrike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39E17997-5C01-2F65-4478-EED4989E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0"/>
            <a:ext cx="6888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1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FB89-2DBF-1937-48AA-B6E928D4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65125"/>
            <a:ext cx="11100881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fetal programming effect of maternal immune activation (MIA) on the offspring’s immune system</a:t>
            </a:r>
            <a:b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https://link.springer.com/article/10.1007/s00281-024-01023-8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609-2B2B-D676-9BED-0A4E9594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Effect of MIA on offsprings immune cell profile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Alterations in the peripheral immune cell profile have been observed for offspring exposed to MIA and are summarized in Table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A few studies demonstrated differences in cell composition in the MIA offspring. Contradicting results were reported for CD4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Foxp3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splenocytes in adult offspring exposed to MIA, with both elevated and reduced levels being reported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tooltip="Luan R, Cheng H, Li L et al (2015) Maternal lipopolysaccharide exposure promotes immunological functional changes in adult offspring CD4 + T cells. Am J Reprod Immunol 73:522–535. &#10;                  https://doi.org/10.1111/AJI.12364&#10;                  &#10;                "/>
              </a:rPr>
              <a:t>73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Hsiao EY, McBride SW, Chow J et al (2012) Modeling an autism risk factor in mice leads to permanent immune dysregulation. Proc Natl Acad Sci U S A 109:12776–12781. &#10;                  https://doi.org/10.1073/pnas.1202556109&#10;                  &#10;                "/>
              </a:rPr>
              <a:t>77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Also, an increase in CD4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Foxp3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CD25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regulatory T (Treg) cells was reported in splenocytes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tooltip="Giovanoli S, Notter T, Richetto J et al (2015) Late prenatal immune activation causes hippocampal deficits in the absence of persistent inflammation across aging. J Neuroinflammation 12. &#10;                  https://doi.org/10.1186/S12974-015-0437-Y&#10;                  &#10;                "/>
              </a:rPr>
              <a:t>69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The splenocytes from offspring exposed to MIA from dams immunized before pregnancy showed preferential differentiation into Th17 cells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7" tooltip="Mandal M, Donnelly R, Elkabes S et al (2013) Maternal immune stimulation during pregnancy shapes the immunological phenotype of offspring. Brain Behav Immun 33:33–45. &#10;                  https://doi.org/10.1016/J.BBI.2013.04.012&#10;                  &#10;                "/>
              </a:rPr>
              <a:t>74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8" tooltip="Mandal M, Marzouk AC, Donnelly R, Ponzio NM (2010) Preferential development of Th17 cells in offspring of immunostimulated pregnant mice. J Reprod Immunol 87:97–100. &#10;                  https://doi.org/10.1016/J.JRI.2010.06.156&#10;                  &#10;                "/>
              </a:rPr>
              <a:t>86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9" tooltip="Mandal M, Marzouk AC, Donnelly R, Ponzio NM (2011) Maternal immune stimulation during pregnancy affects adaptive immunity in offspring to promote development of TH17 cells. Brain Behav Immun 25:863–871. &#10;                  https://doi.org/10.1016/j.bbi.2010.09.011&#10;                  &#10;                "/>
              </a:rPr>
              <a:t>87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Furthermore, an elevation in peripheral Gr-1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cells was described, suggesting a skewing in the hematopoietic stem cells (HSC) or progenitor cells toward neutrophils and monocytes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Hsiao EY, McBride SW, Chow J et al (2012) Modeling an autism risk factor in mice leads to permanent immune dysregulation. Proc Natl Acad Sci U S A 109:12776–12781. &#10;                  https://doi.org/10.1073/pnas.1202556109&#10;                  &#10;                "/>
              </a:rPr>
              <a:t>77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A colony-forming assay demonstrated increased differentiation into granulocyte precursors (CFU-G), and decreased differentiation into early granulocyte-macrophage precursors (CFU-GM). Similar results were observed for the colony-forming assay of fetal liver HSCs and progenitors of MIA offspring, showing an altered myeloid lineage potential and differentiation of the MIA offspring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Hsiao EY, McBride SW, Chow J et al (2012) Modeling an autism risk factor in mice leads to permanent immune dysregulation. Proc Natl Acad Sci U S A 109:12776–12781. &#10;                  https://doi.org/10.1073/pnas.1202556109&#10;                  &#10;                "/>
              </a:rPr>
              <a:t>77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Alterations in the immune profile were found in the small and large intestinal lamina propria, with an increase in Th17 cells showing that MIA can affect tissue-specific immunity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0" tooltip="Lim AI, McFadden T, Link VM et al (2021) Prenatal maternal infection promotes tissue-specific immunity and inflammation in offspring. Science 373. &#10;                  https://doi.org/10.1126/science.abf3002&#10;                  &#10;                "/>
              </a:rPr>
              <a:t>88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]”</a:t>
            </a:r>
          </a:p>
        </p:txBody>
      </p:sp>
    </p:spTree>
    <p:extLst>
      <p:ext uri="{BB962C8B-B14F-4D97-AF65-F5344CB8AC3E}">
        <p14:creationId xmlns:p14="http://schemas.microsoft.com/office/powerpoint/2010/main" val="428924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FB89-2DBF-1937-48AA-B6E928D4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365125"/>
            <a:ext cx="11100881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fetal programming effect of maternal immune activation (MIA) on the offspring’s immune system</a:t>
            </a:r>
            <a:b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https://link.springer.com/article/10.1007/s00281-024-01023-8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609-2B2B-D676-9BED-0A4E9594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Effect of MIA on offsprings immune cell profile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Alterations in the peripheral immune cell profile have been observed for offspring exposed to MIA and are summarized in Table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A few studies demonstrated differences in cell composition in the MIA offspring. Contradicting results were reported for CD4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Foxp3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splenocytes in adult offspring exposed to MIA, with both elevated and reduced levels being reported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tooltip="Luan R, Cheng H, Li L et al (2015) Maternal lipopolysaccharide exposure promotes immunological functional changes in adult offspring CD4 + T cells. Am J Reprod Immunol 73:522–535. &#10;                  https://doi.org/10.1111/AJI.12364&#10;                  &#10;                "/>
              </a:rPr>
              <a:t>73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Hsiao EY, McBride SW, Chow J et al (2012) Modeling an autism risk factor in mice leads to permanent immune dysregulation. Proc Natl Acad Sci U S A 109:12776–12781. &#10;                  https://doi.org/10.1073/pnas.1202556109&#10;                  &#10;                "/>
              </a:rPr>
              <a:t>77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Also, an increase in CD4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Foxp3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CD25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regulatory T (Treg) cells was reported in splenocytes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tooltip="Giovanoli S, Notter T, Richetto J et al (2015) Late prenatal immune activation causes hippocampal deficits in the absence of persistent inflammation across aging. J Neuroinflammation 12. &#10;                  https://doi.org/10.1186/S12974-015-0437-Y&#10;                  &#10;                "/>
              </a:rPr>
              <a:t>69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The splenocytes from offspring exposed to MIA from dams immunized before pregnancy showed preferential differentiation into Th17 cells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7" tooltip="Mandal M, Donnelly R, Elkabes S et al (2013) Maternal immune stimulation during pregnancy shapes the immunological phenotype of offspring. Brain Behav Immun 33:33–45. &#10;                  https://doi.org/10.1016/J.BBI.2013.04.012&#10;                  &#10;                "/>
              </a:rPr>
              <a:t>74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8" tooltip="Mandal M, Marzouk AC, Donnelly R, Ponzio NM (2010) Preferential development of Th17 cells in offspring of immunostimulated pregnant mice. J Reprod Immunol 87:97–100. &#10;                  https://doi.org/10.1016/J.JRI.2010.06.156&#10;                  &#10;                "/>
              </a:rPr>
              <a:t>86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9" tooltip="Mandal M, Marzouk AC, Donnelly R, Ponzio NM (2011) Maternal immune stimulation during pregnancy affects adaptive immunity in offspring to promote development of TH17 cells. Brain Behav Immun 25:863–871. &#10;                  https://doi.org/10.1016/j.bbi.2010.09.011&#10;                  &#10;                "/>
              </a:rPr>
              <a:t>87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Furthermore, an elevation in peripheral Gr-1</a:t>
            </a:r>
            <a:r>
              <a:rPr lang="en-US" b="0" i="0" baseline="30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cells was described, suggesting a skewing in the hematopoietic stem cells (HSC) or progenitor cells toward neutrophils and monocytes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Hsiao EY, McBride SW, Chow J et al (2012) Modeling an autism risk factor in mice leads to permanent immune dysregulation. Proc Natl Acad Sci U S A 109:12776–12781. &#10;                  https://doi.org/10.1073/pnas.1202556109&#10;                  &#10;                "/>
              </a:rPr>
              <a:t>77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A colony-forming assay demonstrated increased differentiation into granulocyte precursors (CFU-G), and decreased differentiation into early granulocyte-macrophage precursors (CFU-GM). Similar results were observed for the colony-forming assay of fetal liver HSCs and progenitors of MIA offspring, showing an altered myeloid lineage potential and differentiation of the MIA offspring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tooltip="Hsiao EY, McBride SW, Chow J et al (2012) Modeling an autism risk factor in mice leads to permanent immune dysregulation. Proc Natl Acad Sci U S A 109:12776–12781. &#10;                  https://doi.org/10.1073/pnas.1202556109&#10;                  &#10;                "/>
              </a:rPr>
              <a:t>77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]. Alterations in the immune profile were found in the small and large intestinal lamina propria, with an increase in Th17 cells showing that MIA can affect tissue-specific immunity [</a:t>
            </a:r>
            <a:r>
              <a:rPr lang="en-US" b="0" i="0" dirty="0">
                <a:solidFill>
                  <a:srgbClr val="025E8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10" tooltip="Lim AI, McFadden T, Link VM et al (2021) Prenatal maternal infection promotes tissue-specific immunity and inflammation in offspring. Science 373. &#10;                  https://doi.org/10.1126/science.abf3002&#10;                  &#10;                "/>
              </a:rPr>
              <a:t>88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]”</a:t>
            </a:r>
          </a:p>
        </p:txBody>
      </p:sp>
    </p:spTree>
    <p:extLst>
      <p:ext uri="{BB962C8B-B14F-4D97-AF65-F5344CB8AC3E}">
        <p14:creationId xmlns:p14="http://schemas.microsoft.com/office/powerpoint/2010/main" val="330482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D45D-6F20-138E-D58F-6F51ECC0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B5CA-D689-469F-9E09-4C4C88CB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Ekelund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L,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Laurell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CB (1994). “The pregnancy zone protein response during gestation: a metabolic challenge”.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Scandinavian Journal of Clinical and Laboratory Investigation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54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623-629.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29F9-1B14-474B-A8D0-70A37522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A37-0B75-60B2-0B89-FF850883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700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fetal programming effect of maternal immune activation (MIA) on the offspring’s immune system https://link.springer.com/article/10.1007/s00281-024-01023-8</vt:lpstr>
      <vt:lpstr>The fetal programming effect of maternal immune activation (MIA) on the offspring’s immune system https://link.springer.com/article/10.1007/s00281-024-01023-8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Shaw</dc:creator>
  <cp:lastModifiedBy>Jessica Shaw</cp:lastModifiedBy>
  <cp:revision>2</cp:revision>
  <dcterms:created xsi:type="dcterms:W3CDTF">2025-01-29T04:51:30Z</dcterms:created>
  <dcterms:modified xsi:type="dcterms:W3CDTF">2025-02-19T18:22:11Z</dcterms:modified>
</cp:coreProperties>
</file>