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Lato" panose="020F0502020204030203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35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64037" y="1455420"/>
            <a:ext cx="8530233" cy="1064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Booking Data Analysis</a:t>
            </a:r>
            <a:endParaRPr lang="en-US" sz="67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034" y="2890361"/>
            <a:ext cx="6460212" cy="317408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84447" y="6558081"/>
            <a:ext cx="2184559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group-1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6513" y="531495"/>
            <a:ext cx="13277374" cy="1208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Relation between previous cancellations and current cancellations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13" y="2125980"/>
            <a:ext cx="12008525" cy="58713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412790"/>
            <a:ext cx="5916454" cy="469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50"/>
              </a:lnSpc>
              <a:buNone/>
            </a:pPr>
            <a:r>
              <a:rPr lang="en-US" sz="29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Room type by market segment type</a:t>
            </a:r>
            <a:endParaRPr lang="en-US" sz="2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091" y="1182053"/>
            <a:ext cx="4412218" cy="66359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0081" y="511493"/>
            <a:ext cx="9780508" cy="580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Weekend vs Weekday stays by market segment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1463397"/>
            <a:ext cx="8488561" cy="625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8555" y="643176"/>
            <a:ext cx="7383780" cy="730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50"/>
              </a:lnSpc>
              <a:buNone/>
            </a:pPr>
            <a:r>
              <a:rPr lang="en-US" sz="46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Average price per room type</a:t>
            </a:r>
            <a:endParaRPr lang="en-US" sz="4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95" y="1841659"/>
            <a:ext cx="8990290" cy="57450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9962" y="512207"/>
            <a:ext cx="6266378" cy="580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Distribution of booking  status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74" y="1463754"/>
            <a:ext cx="5972532" cy="6253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445770"/>
            <a:ext cx="7149941" cy="506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Market segment type Vs Booking status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72095" y="1276588"/>
            <a:ext cx="13486209" cy="259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66" y="1130785"/>
            <a:ext cx="11621893" cy="6824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1034" y="513040"/>
            <a:ext cx="7099935" cy="581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Special requests by booking status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48" y="1466255"/>
            <a:ext cx="6250186" cy="6250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1034" y="513040"/>
            <a:ext cx="7451408" cy="581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Average lead time by booking status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1466255"/>
            <a:ext cx="8020050" cy="62501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6038" y="538996"/>
            <a:ext cx="9709666" cy="612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Lead  time and special requests by room type</a:t>
            </a:r>
            <a:endParaRPr lang="en-US" sz="3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86" y="1543526"/>
            <a:ext cx="8906828" cy="61501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50683"/>
            <a:ext cx="952226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Distribution of adults and children 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59" y="3074194"/>
            <a:ext cx="5749171" cy="327124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435" y="3074194"/>
            <a:ext cx="5610106" cy="32712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099" y="770692"/>
            <a:ext cx="12673489" cy="705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Car parking space requirement by market segment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552" y="1927622"/>
            <a:ext cx="8847177" cy="5531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Custom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zeyad kamal</cp:lastModifiedBy>
  <cp:revision>2</cp:revision>
  <dcterms:created xsi:type="dcterms:W3CDTF">2024-09-18T09:27:38Z</dcterms:created>
  <dcterms:modified xsi:type="dcterms:W3CDTF">2024-09-18T09:29:47Z</dcterms:modified>
</cp:coreProperties>
</file>