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34CC-11FD-43CE-865A-9ADA2AED7ECE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D784-5412-425E-A430-8B8B1865C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Apigee SRE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9778"/>
            <a:ext cx="8696498" cy="2239299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Recovery Handling for out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service MP’s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Automatic Capacity Management 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7504" y="1202437"/>
            <a:ext cx="37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Apigee MP P00L01 ( </a:t>
            </a:r>
            <a:r>
              <a:rPr lang="en-US" dirty="0" err="1" smtClean="0"/>
              <a:t>iam</a:t>
            </a:r>
            <a:r>
              <a:rPr lang="en-US" dirty="0" smtClean="0"/>
              <a:t>-protected)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1709" y="1544974"/>
            <a:ext cx="2244684" cy="20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2269" y="2360221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MP01-02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2269" y="2891451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MP01-03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07504" y="3949658"/>
            <a:ext cx="37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Apigee MP P00L02 (internal-clients)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61709" y="4318990"/>
            <a:ext cx="2244684" cy="187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4615" y="5189420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MP02-02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4615" y="5700381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MP02-03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71846" y="2651471"/>
            <a:ext cx="2198719" cy="234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8628" y="2191900"/>
            <a:ext cx="26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Apigee Spare MP SP00L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99089" y="2979045"/>
            <a:ext cx="13253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9089" y="4041889"/>
            <a:ext cx="13253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82253" y="2701461"/>
            <a:ext cx="2265112" cy="249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55184" y="2057586"/>
            <a:ext cx="23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Faulty P00L </a:t>
            </a:r>
          </a:p>
          <a:p>
            <a:pPr algn="ctr"/>
            <a:r>
              <a:rPr lang="en-US" dirty="0" smtClean="0"/>
              <a:t>( </a:t>
            </a:r>
            <a:r>
              <a:rPr lang="en-US" sz="1400" dirty="0" smtClean="0"/>
              <a:t>MP’s Under Maintenance 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82269" y="1842247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MP01-01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9089" y="3491285"/>
            <a:ext cx="13253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4615" y="4627729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MP02-01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00153" y="178882"/>
            <a:ext cx="5555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SRE Proposal For Apigee Gateway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Handling Faulty/out of service MP’s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3013 0.18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32669 -0.165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67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30013 -0.14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3319 0.1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 0.18009 L -8.33333E-7 4.0740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1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69 -0.16597 L 4.58333E-6 3.703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13 -0.14444 L -3.33333E-6 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9 0.16574 L 2.08333E-7 -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504" y="1202437"/>
            <a:ext cx="37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Apigee MP P00L01 ( </a:t>
            </a:r>
            <a:r>
              <a:rPr lang="en-US" dirty="0" err="1" smtClean="0"/>
              <a:t>iam</a:t>
            </a:r>
            <a:r>
              <a:rPr lang="en-US" dirty="0" smtClean="0"/>
              <a:t>-protected)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1709" y="1544973"/>
            <a:ext cx="2244684" cy="221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2269" y="2360221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MP01-02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2269" y="2891451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MP01-03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7504" y="3949658"/>
            <a:ext cx="37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Apigee MP P00L02 (internal-clients)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8197" y="4366226"/>
            <a:ext cx="2244684" cy="238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4615" y="5189420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MP02-02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4615" y="5700381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MP02-03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71846" y="2651472"/>
            <a:ext cx="2198719" cy="2086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18628" y="2191900"/>
            <a:ext cx="260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Apigee Spare MP SP00L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9089" y="2979045"/>
            <a:ext cx="13253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9089" y="4041889"/>
            <a:ext cx="13253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2269" y="1842247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MP01-01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9089" y="3491285"/>
            <a:ext cx="13253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4615" y="4627729"/>
            <a:ext cx="132536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MP02-01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00153" y="178882"/>
            <a:ext cx="5555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SRE Proposal For Apigee Gateway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Automatic Capacity Management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6393" y="1677611"/>
            <a:ext cx="1348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Traffic Suddenly Increased Beyond </a:t>
            </a:r>
            <a:r>
              <a:rPr lang="en-US" sz="1400" dirty="0" smtClean="0">
                <a:solidFill>
                  <a:srgbClr val="FF0000"/>
                </a:solidFill>
              </a:rPr>
              <a:t>Pool Capacity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2881" y="4496922"/>
            <a:ext cx="1384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Traffic Suddenly Increased Beyond </a:t>
            </a:r>
            <a:r>
              <a:rPr lang="en-US" sz="1400" dirty="0" smtClean="0">
                <a:solidFill>
                  <a:srgbClr val="FF0000"/>
                </a:solidFill>
              </a:rPr>
              <a:t> Pool Capacity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3059" y="-646331"/>
            <a:ext cx="170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Pool01 Traffic Back To Normal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77668" y="-751356"/>
            <a:ext cx="170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Pool02 Traffic Back To Normal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32656 0.0548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33294 0.403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2357 0.3365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56 0.05486 L 2.08333E-7 -2.59259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8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24987 0.7634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3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94 0.40324 L -2.29167E-6 -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76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19" grpId="1" animBg="1"/>
      <p:bldP spid="20" grpId="0" animBg="1"/>
      <p:bldP spid="20" grpId="1" animBg="1"/>
      <p:bldP spid="25" grpId="0"/>
      <p:bldP spid="26" grpId="0"/>
      <p:bldP spid="13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211" y="1767840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 smtClean="0"/>
              <a:t>ششششش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25 L 0.17148 0.3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Apigee SRE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Shawky Mohamed Galal Foda</dc:creator>
  <cp:lastModifiedBy>Shawky Mohamed Galal Foda</cp:lastModifiedBy>
  <cp:revision>24</cp:revision>
  <dcterms:created xsi:type="dcterms:W3CDTF">2023-08-06T07:15:10Z</dcterms:created>
  <dcterms:modified xsi:type="dcterms:W3CDTF">2023-08-06T10:49:18Z</dcterms:modified>
</cp:coreProperties>
</file>