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297A-AD3B-415A-88C1-A4EAB0902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6204B-BD93-4B60-B0D1-D244ED6A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7906-BB06-4151-B2F9-1014654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44CA-D1BE-4235-BF27-3B93943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1647-8B2F-4557-98D8-2CC7A24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3131-A34E-49E6-A818-F16D2CF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D55-91DD-4D72-BB8F-591F9DC1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EA39-86E0-4BDF-B8F1-A5F1383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E229-10F0-499B-8C82-C9155A23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137A-6B1E-450C-BDC3-72E7B0C6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18BAB-58A9-47EA-94CA-3F17DAE95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E5A6-730E-428F-84CD-865DDE99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B022-178F-4736-95F3-BBD80AB1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E712-251D-4457-9C77-4E3EE2E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381-3C2A-4547-BA17-6AE8FF00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A99A-B000-4D06-90AC-98062090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2467-4EA9-42D1-80C9-3ED5EA4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1BD3-A903-402E-8B5E-DEA7C26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D59E-CFF8-4686-9F2A-CE4D0CF7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FC33-44B9-414E-AA4E-F96B5438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B7E2-84E6-478B-BB55-828E295A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BD50-283C-4BD5-A050-AD9F6F81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480E-CE69-4C5E-9711-B28FE643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FAE2-1E46-480E-9B3F-4939BB5A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CE09-4720-47C3-8A84-2196955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536B-8EB2-46B3-9746-95B851A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A0A5-980D-49A8-A4A7-F2046721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6C74-29FC-403E-AF6F-07CFDB4A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A16C-60F4-49C1-ADF8-DE9E8A52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2EFF-DDEE-49B1-A956-1F2B8378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CCB0-B3B4-4EEE-B823-9BD71C42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703C-5989-46DC-B4D6-B85CEA3A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010A-BB02-4867-A473-571E1E7C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1E4F7-0EE8-4A0D-8BA6-637CD1B2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C686E-98B5-47E0-9401-618DCD94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131B-42D7-4C71-BC33-F604A3FC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02F6F-D143-4A60-ABB6-0DE5EB59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2CBF-440B-4C3E-B8A1-4A08B86E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D8E2C-676D-4FB3-9603-A12CD958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D365-BB7D-4C71-9C02-F3CC1B96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2016D-9EC4-426A-BDBE-73BFE69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38926-7517-45F7-A544-108D774E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3DE8E-8CCE-4C09-BB75-D558C7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C424C-43BC-4C5E-9BCF-E0F8DC89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E0749-0A56-42A0-8948-7DA82DE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1AE79-620C-486F-AD3C-08085ED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E64B-F307-49B8-8DA4-5F9C1280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D913-DA55-48B0-81C3-EE9C5119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25CC-5874-42F7-8F4B-AEBC9D20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A382-10D0-41D0-847D-9957B45A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56AD-C6FE-42AE-9373-B3AACEB1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C8584-DEE4-4399-B597-A4B960C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11E1-3C7F-45E3-BE2B-FC2C7D49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2AE64-539D-4EFE-A0C9-C77DC1A6A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C002E-248E-452F-B3D0-D2CB135F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7D2C-A8DD-46A9-9C08-FE5BCBC9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BDB1-E399-4BBE-890E-8AEF0D31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5938-E7DB-4531-936C-7B1958AC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F1FF5-7571-4480-BE07-08B7E862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6DFF-7E47-4101-A1CC-3D684453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F267-EC12-4DF5-97BD-151F47DD7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7CF8-08AE-46D0-B50E-5F253252E1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516E-4F9E-4973-9479-2B02672D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139E-2FA5-452B-95A1-44E58C61F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FA1C-0D80-4EFE-B3FC-68C258DB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0FDD-A5E0-4A7D-A89F-0548CC8B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255" y="264275"/>
            <a:ext cx="8364279" cy="1064943"/>
          </a:xfrm>
        </p:spPr>
        <p:txBody>
          <a:bodyPr>
            <a:normAutofit/>
          </a:bodyPr>
          <a:lstStyle/>
          <a:p>
            <a:r>
              <a:rPr lang="en-US" sz="4800" dirty="0"/>
              <a:t>Random Forest –Model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9E738-7E09-4E16-9084-5C7A6B7AB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6" y="3112976"/>
            <a:ext cx="6025570" cy="173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C0EE3-FD95-4E0F-B609-C6F1A2A9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00" y="5025857"/>
            <a:ext cx="5322844" cy="1567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E12CF-7646-42E7-9642-1D14D57FB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64" y="1461340"/>
            <a:ext cx="5568480" cy="1865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471CD-7A33-4BE7-A2B1-94512EC34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5371733"/>
            <a:ext cx="6428590" cy="636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77ABF-C60C-45F6-9682-DC1764FE8C7A}"/>
              </a:ext>
            </a:extLst>
          </p:cNvPr>
          <p:cNvSpPr txBox="1"/>
          <p:nvPr/>
        </p:nvSpPr>
        <p:spPr>
          <a:xfrm>
            <a:off x="322521" y="1693614"/>
            <a:ext cx="5773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Used and Dates: Apple from 1/1/20 to 5/1/20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4 new columns: ‘change_in_price’, ‘down_days’, ‘up_days’ and ‘Prediction’ – Based on prev. day close.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‘Prediction’: </a:t>
            </a:r>
            <a:r>
              <a:rPr lang="en-US" b="1" dirty="0"/>
              <a:t>Looking to see the trend from prev.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0 </a:t>
            </a:r>
            <a:r>
              <a:rPr lang="en-US" dirty="0">
                <a:sym typeface="Wingdings" panose="05000000000000000000" pitchFamily="2" charset="2"/>
              </a:rPr>
              <a:t> Negative Down Day , 1  Positive Up Day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05234-564F-467C-A520-057A0F369AF1}"/>
              </a:ext>
            </a:extLst>
          </p:cNvPr>
          <p:cNvSpPr txBox="1"/>
          <p:nvPr/>
        </p:nvSpPr>
        <p:spPr>
          <a:xfrm>
            <a:off x="6474664" y="3429000"/>
            <a:ext cx="5568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NaN and split data into training and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RandomForestClassifier, fit the model, and predict using X_test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 </a:t>
            </a:r>
            <a:r>
              <a:rPr lang="en-US" sz="1400" dirty="0">
                <a:sym typeface="Wingdings" panose="05000000000000000000" pitchFamily="2" charset="2"/>
              </a:rPr>
              <a:t> number of accurate predictions model made on the test set. 95% is really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Just looking for </a:t>
            </a:r>
            <a:r>
              <a:rPr lang="en-US" sz="1400" b="1" dirty="0">
                <a:sym typeface="Wingdings" panose="05000000000000000000" pitchFamily="2" charset="2"/>
              </a:rPr>
              <a:t>direction of price trend. </a:t>
            </a:r>
            <a:r>
              <a:rPr lang="en-US" sz="1400" dirty="0">
                <a:sym typeface="Wingdings" panose="05000000000000000000" pitchFamily="2" charset="2"/>
              </a:rPr>
              <a:t>Not by how much price increased/decreased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Importance </a:t>
            </a:r>
            <a:r>
              <a:rPr lang="en-US" sz="1400" dirty="0">
                <a:sym typeface="Wingdings" panose="05000000000000000000" pitchFamily="2" charset="2"/>
              </a:rPr>
              <a:t> most import. features to explain most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4493-9873-48D8-A005-35E561D6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Random Forest - Model Findings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DF6F78-FD71-44DE-93C8-6C8CC3E8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" y="1325991"/>
            <a:ext cx="4852656" cy="2293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2B06C-3B2F-4700-8EDF-0CE2BCE1A595}"/>
              </a:ext>
            </a:extLst>
          </p:cNvPr>
          <p:cNvSpPr txBox="1"/>
          <p:nvPr/>
        </p:nvSpPr>
        <p:spPr>
          <a:xfrm>
            <a:off x="5178056" y="1541721"/>
            <a:ext cx="6175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Report  metric evaluates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– measures portion of all testing samples classified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**Precision </a:t>
            </a:r>
            <a:r>
              <a:rPr lang="en-US" sz="1600" dirty="0">
                <a:sym typeface="Wingdings" panose="05000000000000000000" pitchFamily="2" charset="2"/>
              </a:rPr>
              <a:t> model was 100% correctly able to identify a negative down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**Precision</a:t>
            </a:r>
            <a:r>
              <a:rPr lang="en-US" sz="1600" dirty="0">
                <a:sym typeface="Wingdings" panose="05000000000000000000" pitchFamily="2" charset="2"/>
              </a:rPr>
              <a:t> model was 91.6% correctly able to identify a positive up day.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E5563-5773-41C7-8A99-F820A44AD2A9}"/>
              </a:ext>
            </a:extLst>
          </p:cNvPr>
          <p:cNvSpPr txBox="1"/>
          <p:nvPr/>
        </p:nvSpPr>
        <p:spPr>
          <a:xfrm>
            <a:off x="478465" y="3753293"/>
            <a:ext cx="5433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Features and their percentages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important feature was ‘</a:t>
            </a:r>
            <a:r>
              <a:rPr lang="en-US" b="1" dirty="0">
                <a:solidFill>
                  <a:srgbClr val="FF0000"/>
                </a:solidFill>
              </a:rPr>
              <a:t>change_in_price</a:t>
            </a:r>
            <a:r>
              <a:rPr lang="en-US" dirty="0"/>
              <a:t>’ column in affecting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Least important feature was the ‘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  <a:r>
              <a:rPr lang="en-US" dirty="0"/>
              <a:t>’ column in affecting the model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draw conclusions about what features contribute most to the decision making in the model and help us better understand the drivers behind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4EF3A-614D-4203-B27E-DAE9390AE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00" y="3352101"/>
            <a:ext cx="4852656" cy="3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265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Random Forest –Model Details</vt:lpstr>
      <vt:lpstr>          Random Forest - Model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–Model Details</dc:title>
  <dc:creator>Adib Khan</dc:creator>
  <cp:lastModifiedBy>Adib Khan</cp:lastModifiedBy>
  <cp:revision>21</cp:revision>
  <dcterms:created xsi:type="dcterms:W3CDTF">2020-05-06T16:27:08Z</dcterms:created>
  <dcterms:modified xsi:type="dcterms:W3CDTF">2020-05-06T22:43:57Z</dcterms:modified>
</cp:coreProperties>
</file>