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66" d="100"/>
          <a:sy n="66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Panic At The Desktop Project 1-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Jack Harvey,  </a:t>
            </a:r>
            <a:r>
              <a:rPr lang="en-US" dirty="0" err="1">
                <a:solidFill>
                  <a:srgbClr val="7CEBFF"/>
                </a:solidFill>
              </a:rPr>
              <a:t>Svitlana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nAZARcHUK</a:t>
            </a:r>
            <a:r>
              <a:rPr lang="en-US" dirty="0">
                <a:solidFill>
                  <a:srgbClr val="7CEBFF"/>
                </a:solidFill>
              </a:rPr>
              <a:t> ,  </a:t>
            </a:r>
            <a:r>
              <a:rPr lang="en-US" dirty="0" err="1">
                <a:solidFill>
                  <a:srgbClr val="7CEBFF"/>
                </a:solidFill>
              </a:rPr>
              <a:t>Adib</a:t>
            </a:r>
            <a:r>
              <a:rPr lang="en-US" dirty="0">
                <a:solidFill>
                  <a:srgbClr val="7CEBFF"/>
                </a:solidFill>
              </a:rPr>
              <a:t> Khan, Shawn Cavalieri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A7E-A6C5-42F2-AB5A-ED6EC7A3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A29E6-91B9-4837-9E7C-313A480DB194}"/>
              </a:ext>
            </a:extLst>
          </p:cNvPr>
          <p:cNvSpPr txBox="1"/>
          <p:nvPr/>
        </p:nvSpPr>
        <p:spPr>
          <a:xfrm>
            <a:off x="448640" y="2106202"/>
            <a:ext cx="1116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came into the analysis with the following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awggadfhadfaeht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test this, our goal was to determine the relationship between the following 4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Civilian Labor Force (CLF)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Birth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Unemployment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Home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/>
              <a:t>found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AHAFHAS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253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88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Panic At The Desktop Project 1-  </vt:lpstr>
      <vt:lpstr>mETHOD</vt:lpstr>
      <vt:lpstr>Tech Requirements</vt:lpstr>
      <vt:lpstr>Competitive Landscape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2020-01-11T16:48:25Z</dcterms:created>
  <dcterms:modified xsi:type="dcterms:W3CDTF">2020-01-11T17:50:30Z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